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4"/>
  </p:notesMasterIdLst>
  <p:sldIdLst>
    <p:sldId id="256" r:id="rId3"/>
    <p:sldId id="260" r:id="rId4"/>
    <p:sldId id="257" r:id="rId5"/>
    <p:sldId id="289" r:id="rId6"/>
    <p:sldId id="258" r:id="rId7"/>
    <p:sldId id="259" r:id="rId8"/>
    <p:sldId id="262" r:id="rId9"/>
    <p:sldId id="261" r:id="rId10"/>
    <p:sldId id="263" r:id="rId11"/>
    <p:sldId id="266" r:id="rId12"/>
    <p:sldId id="267" r:id="rId13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1F299F-0802-4D4F-BBC3-216A4B9A6C8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E22CE02-CB63-4CF0-B582-03A54CED8072}">
      <dgm:prSet phldrT="[Text]"/>
      <dgm:spPr/>
      <dgm:t>
        <a:bodyPr/>
        <a:lstStyle/>
        <a:p>
          <a:r>
            <a:rPr lang="en-US" dirty="0"/>
            <a:t>Total Vehicles : 166369 </a:t>
          </a:r>
          <a:endParaRPr lang="en-IN" dirty="0"/>
        </a:p>
      </dgm:t>
    </dgm:pt>
    <dgm:pt modelId="{2C18AC9C-3875-4240-AF9F-C9BD79AE72F7}" type="parTrans" cxnId="{805DE249-392E-47A9-AD14-386AC3C4BD24}">
      <dgm:prSet/>
      <dgm:spPr/>
      <dgm:t>
        <a:bodyPr/>
        <a:lstStyle/>
        <a:p>
          <a:endParaRPr lang="en-IN"/>
        </a:p>
      </dgm:t>
    </dgm:pt>
    <dgm:pt modelId="{4DF74489-BE39-4B55-8D53-7E918D87D255}" type="sibTrans" cxnId="{805DE249-392E-47A9-AD14-386AC3C4BD24}">
      <dgm:prSet/>
      <dgm:spPr/>
      <dgm:t>
        <a:bodyPr/>
        <a:lstStyle/>
        <a:p>
          <a:endParaRPr lang="en-IN"/>
        </a:p>
      </dgm:t>
    </dgm:pt>
    <dgm:pt modelId="{A44363D6-1EEA-408F-880C-0476564C9566}">
      <dgm:prSet phldrT="[Text]"/>
      <dgm:spPr/>
      <dgm:t>
        <a:bodyPr/>
        <a:lstStyle/>
        <a:p>
          <a:r>
            <a:rPr lang="en-US" dirty="0"/>
            <a:t>Avg Electric Range : 61.46 Miles</a:t>
          </a:r>
          <a:endParaRPr lang="en-IN" dirty="0"/>
        </a:p>
      </dgm:t>
    </dgm:pt>
    <dgm:pt modelId="{F43414E0-01B8-47F0-A5DC-3B20445628EE}" type="parTrans" cxnId="{A02F7E75-2C6E-476D-87FD-CC0C0EA3DBAE}">
      <dgm:prSet/>
      <dgm:spPr/>
      <dgm:t>
        <a:bodyPr/>
        <a:lstStyle/>
        <a:p>
          <a:endParaRPr lang="en-IN"/>
        </a:p>
      </dgm:t>
    </dgm:pt>
    <dgm:pt modelId="{1E6F2174-3D06-486E-86B6-8615A9DCD5DA}" type="sibTrans" cxnId="{A02F7E75-2C6E-476D-87FD-CC0C0EA3DBAE}">
      <dgm:prSet/>
      <dgm:spPr/>
      <dgm:t>
        <a:bodyPr/>
        <a:lstStyle/>
        <a:p>
          <a:endParaRPr lang="en-IN"/>
        </a:p>
      </dgm:t>
    </dgm:pt>
    <dgm:pt modelId="{96B9D20C-AD14-4A8C-A15F-015B8B6E2C04}">
      <dgm:prSet phldrT="[Text]"/>
      <dgm:spPr/>
      <dgm:t>
        <a:bodyPr/>
        <a:lstStyle/>
        <a:p>
          <a:r>
            <a:rPr lang="en-US" dirty="0"/>
            <a:t>Total PHEV Vehicles : 36379 (21.87%)</a:t>
          </a:r>
          <a:endParaRPr lang="en-IN" dirty="0"/>
        </a:p>
      </dgm:t>
    </dgm:pt>
    <dgm:pt modelId="{C3DC41EC-BEAB-4721-82D7-3D5B45BB7B8A}" type="parTrans" cxnId="{A7C5A66A-048B-43E8-98A6-F707DD3E8ADE}">
      <dgm:prSet/>
      <dgm:spPr/>
      <dgm:t>
        <a:bodyPr/>
        <a:lstStyle/>
        <a:p>
          <a:endParaRPr lang="en-IN"/>
        </a:p>
      </dgm:t>
    </dgm:pt>
    <dgm:pt modelId="{F6474F64-9E01-45C7-89E1-76A23FDC34E1}" type="sibTrans" cxnId="{A7C5A66A-048B-43E8-98A6-F707DD3E8ADE}">
      <dgm:prSet/>
      <dgm:spPr/>
      <dgm:t>
        <a:bodyPr/>
        <a:lstStyle/>
        <a:p>
          <a:endParaRPr lang="en-IN"/>
        </a:p>
      </dgm:t>
    </dgm:pt>
    <dgm:pt modelId="{B0DB051F-CF2C-4242-AC3D-9343179FB837}">
      <dgm:prSet phldrT="[Text]"/>
      <dgm:spPr/>
      <dgm:t>
        <a:bodyPr/>
        <a:lstStyle/>
        <a:p>
          <a:r>
            <a:rPr lang="en-US" dirty="0"/>
            <a:t>Total BEV  Vehicles : 129990 (78.13%)</a:t>
          </a:r>
          <a:endParaRPr lang="en-IN" dirty="0"/>
        </a:p>
      </dgm:t>
    </dgm:pt>
    <dgm:pt modelId="{1BED27C1-B907-4538-A937-DC7F19930405}" type="parTrans" cxnId="{C5C3E01B-D0E0-4A23-B773-F4E642830A25}">
      <dgm:prSet/>
      <dgm:spPr/>
      <dgm:t>
        <a:bodyPr/>
        <a:lstStyle/>
        <a:p>
          <a:endParaRPr lang="en-IN"/>
        </a:p>
      </dgm:t>
    </dgm:pt>
    <dgm:pt modelId="{D70B8748-7EC4-45F5-8D91-6D38298BC777}" type="sibTrans" cxnId="{C5C3E01B-D0E0-4A23-B773-F4E642830A25}">
      <dgm:prSet/>
      <dgm:spPr/>
      <dgm:t>
        <a:bodyPr/>
        <a:lstStyle/>
        <a:p>
          <a:endParaRPr lang="en-IN"/>
        </a:p>
      </dgm:t>
    </dgm:pt>
    <dgm:pt modelId="{F11D5988-8979-430A-A854-891FF01C7598}" type="pres">
      <dgm:prSet presAssocID="{8E1F299F-0802-4D4F-BBC3-216A4B9A6C81}" presName="linear" presStyleCnt="0">
        <dgm:presLayoutVars>
          <dgm:dir/>
          <dgm:animLvl val="lvl"/>
          <dgm:resizeHandles val="exact"/>
        </dgm:presLayoutVars>
      </dgm:prSet>
      <dgm:spPr/>
    </dgm:pt>
    <dgm:pt modelId="{DB11FE84-4B2A-48A4-A62B-8E3BF9DA9868}" type="pres">
      <dgm:prSet presAssocID="{5E22CE02-CB63-4CF0-B582-03A54CED8072}" presName="parentLin" presStyleCnt="0"/>
      <dgm:spPr/>
    </dgm:pt>
    <dgm:pt modelId="{628D5C30-FB7D-4988-B717-A342C261B005}" type="pres">
      <dgm:prSet presAssocID="{5E22CE02-CB63-4CF0-B582-03A54CED8072}" presName="parentLeftMargin" presStyleLbl="node1" presStyleIdx="0" presStyleCnt="4"/>
      <dgm:spPr/>
    </dgm:pt>
    <dgm:pt modelId="{BA459D42-34A5-47C8-ADB0-54F861883410}" type="pres">
      <dgm:prSet presAssocID="{5E22CE02-CB63-4CF0-B582-03A54CED80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926E4E3-84DC-4612-8561-B46F240F8F85}" type="pres">
      <dgm:prSet presAssocID="{5E22CE02-CB63-4CF0-B582-03A54CED8072}" presName="negativeSpace" presStyleCnt="0"/>
      <dgm:spPr/>
    </dgm:pt>
    <dgm:pt modelId="{42AD1FB9-E69B-46A2-8594-3012D97A91F4}" type="pres">
      <dgm:prSet presAssocID="{5E22CE02-CB63-4CF0-B582-03A54CED8072}" presName="childText" presStyleLbl="conFgAcc1" presStyleIdx="0" presStyleCnt="4">
        <dgm:presLayoutVars>
          <dgm:bulletEnabled val="1"/>
        </dgm:presLayoutVars>
      </dgm:prSet>
      <dgm:spPr/>
    </dgm:pt>
    <dgm:pt modelId="{1EEE9E19-4309-4C7C-98BE-0A9CAE1FE3AC}" type="pres">
      <dgm:prSet presAssocID="{4DF74489-BE39-4B55-8D53-7E918D87D255}" presName="spaceBetweenRectangles" presStyleCnt="0"/>
      <dgm:spPr/>
    </dgm:pt>
    <dgm:pt modelId="{322C3E0A-4532-4302-BD81-CDCD2618C714}" type="pres">
      <dgm:prSet presAssocID="{A44363D6-1EEA-408F-880C-0476564C9566}" presName="parentLin" presStyleCnt="0"/>
      <dgm:spPr/>
    </dgm:pt>
    <dgm:pt modelId="{FB20CDCC-A8A1-402D-90DF-0C9B20495D8A}" type="pres">
      <dgm:prSet presAssocID="{A44363D6-1EEA-408F-880C-0476564C9566}" presName="parentLeftMargin" presStyleLbl="node1" presStyleIdx="0" presStyleCnt="4"/>
      <dgm:spPr/>
    </dgm:pt>
    <dgm:pt modelId="{DCCE71BA-AC5C-40F3-97E7-A35CC1A14AD3}" type="pres">
      <dgm:prSet presAssocID="{A44363D6-1EEA-408F-880C-0476564C956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DCF4B48-8E6D-441F-AE51-B30F7866276A}" type="pres">
      <dgm:prSet presAssocID="{A44363D6-1EEA-408F-880C-0476564C9566}" presName="negativeSpace" presStyleCnt="0"/>
      <dgm:spPr/>
    </dgm:pt>
    <dgm:pt modelId="{37BB6353-9C0F-4AD0-BB16-DC509F093C33}" type="pres">
      <dgm:prSet presAssocID="{A44363D6-1EEA-408F-880C-0476564C9566}" presName="childText" presStyleLbl="conFgAcc1" presStyleIdx="1" presStyleCnt="4">
        <dgm:presLayoutVars>
          <dgm:bulletEnabled val="1"/>
        </dgm:presLayoutVars>
      </dgm:prSet>
      <dgm:spPr/>
    </dgm:pt>
    <dgm:pt modelId="{365FA5CD-101F-4698-9838-6A748604FF9F}" type="pres">
      <dgm:prSet presAssocID="{1E6F2174-3D06-486E-86B6-8615A9DCD5DA}" presName="spaceBetweenRectangles" presStyleCnt="0"/>
      <dgm:spPr/>
    </dgm:pt>
    <dgm:pt modelId="{01D9215B-120A-4FB2-AB3B-0D42933BDBDE}" type="pres">
      <dgm:prSet presAssocID="{96B9D20C-AD14-4A8C-A15F-015B8B6E2C04}" presName="parentLin" presStyleCnt="0"/>
      <dgm:spPr/>
    </dgm:pt>
    <dgm:pt modelId="{7166E050-CF21-498D-974C-EC3C3814050A}" type="pres">
      <dgm:prSet presAssocID="{96B9D20C-AD14-4A8C-A15F-015B8B6E2C04}" presName="parentLeftMargin" presStyleLbl="node1" presStyleIdx="1" presStyleCnt="4"/>
      <dgm:spPr/>
    </dgm:pt>
    <dgm:pt modelId="{F3C6D179-E3BC-413C-9D55-B5D67EE5E119}" type="pres">
      <dgm:prSet presAssocID="{96B9D20C-AD14-4A8C-A15F-015B8B6E2C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6F07601-8209-4494-A567-6C2C01E7F709}" type="pres">
      <dgm:prSet presAssocID="{96B9D20C-AD14-4A8C-A15F-015B8B6E2C04}" presName="negativeSpace" presStyleCnt="0"/>
      <dgm:spPr/>
    </dgm:pt>
    <dgm:pt modelId="{E0AAEE3E-FD3A-4DB6-9139-4C844ED8BD63}" type="pres">
      <dgm:prSet presAssocID="{96B9D20C-AD14-4A8C-A15F-015B8B6E2C04}" presName="childText" presStyleLbl="conFgAcc1" presStyleIdx="2" presStyleCnt="4">
        <dgm:presLayoutVars>
          <dgm:bulletEnabled val="1"/>
        </dgm:presLayoutVars>
      </dgm:prSet>
      <dgm:spPr/>
    </dgm:pt>
    <dgm:pt modelId="{EB0CEE24-A66B-4DAE-B4FE-24310AB452C4}" type="pres">
      <dgm:prSet presAssocID="{F6474F64-9E01-45C7-89E1-76A23FDC34E1}" presName="spaceBetweenRectangles" presStyleCnt="0"/>
      <dgm:spPr/>
    </dgm:pt>
    <dgm:pt modelId="{5FC1ED43-17E9-46CC-B23B-BC7571C5FB2B}" type="pres">
      <dgm:prSet presAssocID="{B0DB051F-CF2C-4242-AC3D-9343179FB837}" presName="parentLin" presStyleCnt="0"/>
      <dgm:spPr/>
    </dgm:pt>
    <dgm:pt modelId="{EF6965D6-3CD6-4247-963A-CD502CBCF6E9}" type="pres">
      <dgm:prSet presAssocID="{B0DB051F-CF2C-4242-AC3D-9343179FB837}" presName="parentLeftMargin" presStyleLbl="node1" presStyleIdx="2" presStyleCnt="4"/>
      <dgm:spPr/>
    </dgm:pt>
    <dgm:pt modelId="{E791C967-EAA6-454D-BE80-9033CAB2EFCF}" type="pres">
      <dgm:prSet presAssocID="{B0DB051F-CF2C-4242-AC3D-9343179FB83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B9EE56A-88F6-46BE-8AFC-90CA3212BAF7}" type="pres">
      <dgm:prSet presAssocID="{B0DB051F-CF2C-4242-AC3D-9343179FB837}" presName="negativeSpace" presStyleCnt="0"/>
      <dgm:spPr/>
    </dgm:pt>
    <dgm:pt modelId="{1F3513B0-8FDE-40CC-9E50-4804514FBDD3}" type="pres">
      <dgm:prSet presAssocID="{B0DB051F-CF2C-4242-AC3D-9343179FB83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D13B816-82EE-40BF-84E6-E5A545A3BB3C}" type="presOf" srcId="{5E22CE02-CB63-4CF0-B582-03A54CED8072}" destId="{BA459D42-34A5-47C8-ADB0-54F861883410}" srcOrd="1" destOrd="0" presId="urn:microsoft.com/office/officeart/2005/8/layout/list1"/>
    <dgm:cxn modelId="{C5C3E01B-D0E0-4A23-B773-F4E642830A25}" srcId="{8E1F299F-0802-4D4F-BBC3-216A4B9A6C81}" destId="{B0DB051F-CF2C-4242-AC3D-9343179FB837}" srcOrd="3" destOrd="0" parTransId="{1BED27C1-B907-4538-A937-DC7F19930405}" sibTransId="{D70B8748-7EC4-45F5-8D91-6D38298BC777}"/>
    <dgm:cxn modelId="{D842F02E-98E0-47E8-9BD4-D8A7309B8835}" type="presOf" srcId="{8E1F299F-0802-4D4F-BBC3-216A4B9A6C81}" destId="{F11D5988-8979-430A-A854-891FF01C7598}" srcOrd="0" destOrd="0" presId="urn:microsoft.com/office/officeart/2005/8/layout/list1"/>
    <dgm:cxn modelId="{7EE68B62-348F-4DA5-8D1D-EA57414D1272}" type="presOf" srcId="{96B9D20C-AD14-4A8C-A15F-015B8B6E2C04}" destId="{F3C6D179-E3BC-413C-9D55-B5D67EE5E119}" srcOrd="1" destOrd="0" presId="urn:microsoft.com/office/officeart/2005/8/layout/list1"/>
    <dgm:cxn modelId="{805DE249-392E-47A9-AD14-386AC3C4BD24}" srcId="{8E1F299F-0802-4D4F-BBC3-216A4B9A6C81}" destId="{5E22CE02-CB63-4CF0-B582-03A54CED8072}" srcOrd="0" destOrd="0" parTransId="{2C18AC9C-3875-4240-AF9F-C9BD79AE72F7}" sibTransId="{4DF74489-BE39-4B55-8D53-7E918D87D255}"/>
    <dgm:cxn modelId="{A7C5A66A-048B-43E8-98A6-F707DD3E8ADE}" srcId="{8E1F299F-0802-4D4F-BBC3-216A4B9A6C81}" destId="{96B9D20C-AD14-4A8C-A15F-015B8B6E2C04}" srcOrd="2" destOrd="0" parTransId="{C3DC41EC-BEAB-4721-82D7-3D5B45BB7B8A}" sibTransId="{F6474F64-9E01-45C7-89E1-76A23FDC34E1}"/>
    <dgm:cxn modelId="{4F711975-8FA0-4011-A7EB-21F4EFE7349A}" type="presOf" srcId="{96B9D20C-AD14-4A8C-A15F-015B8B6E2C04}" destId="{7166E050-CF21-498D-974C-EC3C3814050A}" srcOrd="0" destOrd="0" presId="urn:microsoft.com/office/officeart/2005/8/layout/list1"/>
    <dgm:cxn modelId="{C5A43775-F7C1-458F-BEE2-89ABCC72988A}" type="presOf" srcId="{5E22CE02-CB63-4CF0-B582-03A54CED8072}" destId="{628D5C30-FB7D-4988-B717-A342C261B005}" srcOrd="0" destOrd="0" presId="urn:microsoft.com/office/officeart/2005/8/layout/list1"/>
    <dgm:cxn modelId="{A02F7E75-2C6E-476D-87FD-CC0C0EA3DBAE}" srcId="{8E1F299F-0802-4D4F-BBC3-216A4B9A6C81}" destId="{A44363D6-1EEA-408F-880C-0476564C9566}" srcOrd="1" destOrd="0" parTransId="{F43414E0-01B8-47F0-A5DC-3B20445628EE}" sibTransId="{1E6F2174-3D06-486E-86B6-8615A9DCD5DA}"/>
    <dgm:cxn modelId="{3DFC8D56-D783-431E-93CD-0F766E12FA0C}" type="presOf" srcId="{B0DB051F-CF2C-4242-AC3D-9343179FB837}" destId="{EF6965D6-3CD6-4247-963A-CD502CBCF6E9}" srcOrd="0" destOrd="0" presId="urn:microsoft.com/office/officeart/2005/8/layout/list1"/>
    <dgm:cxn modelId="{7644DA88-AB76-499E-934A-9D781AD04926}" type="presOf" srcId="{B0DB051F-CF2C-4242-AC3D-9343179FB837}" destId="{E791C967-EAA6-454D-BE80-9033CAB2EFCF}" srcOrd="1" destOrd="0" presId="urn:microsoft.com/office/officeart/2005/8/layout/list1"/>
    <dgm:cxn modelId="{8F66BCC9-7E5D-4055-8B1A-AEA7C77E5749}" type="presOf" srcId="{A44363D6-1EEA-408F-880C-0476564C9566}" destId="{FB20CDCC-A8A1-402D-90DF-0C9B20495D8A}" srcOrd="0" destOrd="0" presId="urn:microsoft.com/office/officeart/2005/8/layout/list1"/>
    <dgm:cxn modelId="{1EC45FD2-6D9D-4A20-B927-5335D4F88BE7}" type="presOf" srcId="{A44363D6-1EEA-408F-880C-0476564C9566}" destId="{DCCE71BA-AC5C-40F3-97E7-A35CC1A14AD3}" srcOrd="1" destOrd="0" presId="urn:microsoft.com/office/officeart/2005/8/layout/list1"/>
    <dgm:cxn modelId="{E8B8E444-51F9-417B-B53A-65D71D3385B2}" type="presParOf" srcId="{F11D5988-8979-430A-A854-891FF01C7598}" destId="{DB11FE84-4B2A-48A4-A62B-8E3BF9DA9868}" srcOrd="0" destOrd="0" presId="urn:microsoft.com/office/officeart/2005/8/layout/list1"/>
    <dgm:cxn modelId="{3431426C-B979-41E3-89A3-E5C5A60B73AC}" type="presParOf" srcId="{DB11FE84-4B2A-48A4-A62B-8E3BF9DA9868}" destId="{628D5C30-FB7D-4988-B717-A342C261B005}" srcOrd="0" destOrd="0" presId="urn:microsoft.com/office/officeart/2005/8/layout/list1"/>
    <dgm:cxn modelId="{32354B3C-C4EF-4DC9-83AD-88718F4DF4EA}" type="presParOf" srcId="{DB11FE84-4B2A-48A4-A62B-8E3BF9DA9868}" destId="{BA459D42-34A5-47C8-ADB0-54F861883410}" srcOrd="1" destOrd="0" presId="urn:microsoft.com/office/officeart/2005/8/layout/list1"/>
    <dgm:cxn modelId="{BD54475E-1E75-4E94-8827-648A29A3565C}" type="presParOf" srcId="{F11D5988-8979-430A-A854-891FF01C7598}" destId="{6926E4E3-84DC-4612-8561-B46F240F8F85}" srcOrd="1" destOrd="0" presId="urn:microsoft.com/office/officeart/2005/8/layout/list1"/>
    <dgm:cxn modelId="{5C32587C-0AED-44A0-A145-211BDA366354}" type="presParOf" srcId="{F11D5988-8979-430A-A854-891FF01C7598}" destId="{42AD1FB9-E69B-46A2-8594-3012D97A91F4}" srcOrd="2" destOrd="0" presId="urn:microsoft.com/office/officeart/2005/8/layout/list1"/>
    <dgm:cxn modelId="{58EF259E-5D24-4A14-AA29-E39C56C374BD}" type="presParOf" srcId="{F11D5988-8979-430A-A854-891FF01C7598}" destId="{1EEE9E19-4309-4C7C-98BE-0A9CAE1FE3AC}" srcOrd="3" destOrd="0" presId="urn:microsoft.com/office/officeart/2005/8/layout/list1"/>
    <dgm:cxn modelId="{6B293C8B-214C-4F86-B9AC-56C161989F8C}" type="presParOf" srcId="{F11D5988-8979-430A-A854-891FF01C7598}" destId="{322C3E0A-4532-4302-BD81-CDCD2618C714}" srcOrd="4" destOrd="0" presId="urn:microsoft.com/office/officeart/2005/8/layout/list1"/>
    <dgm:cxn modelId="{D9D6CD9E-9404-4332-A0A6-706F7A1B320A}" type="presParOf" srcId="{322C3E0A-4532-4302-BD81-CDCD2618C714}" destId="{FB20CDCC-A8A1-402D-90DF-0C9B20495D8A}" srcOrd="0" destOrd="0" presId="urn:microsoft.com/office/officeart/2005/8/layout/list1"/>
    <dgm:cxn modelId="{C1D7FB1D-0F32-4EB5-898D-889FEA349D19}" type="presParOf" srcId="{322C3E0A-4532-4302-BD81-CDCD2618C714}" destId="{DCCE71BA-AC5C-40F3-97E7-A35CC1A14AD3}" srcOrd="1" destOrd="0" presId="urn:microsoft.com/office/officeart/2005/8/layout/list1"/>
    <dgm:cxn modelId="{3AAA0B79-2F94-4C76-87AD-59E9F7318BE7}" type="presParOf" srcId="{F11D5988-8979-430A-A854-891FF01C7598}" destId="{CDCF4B48-8E6D-441F-AE51-B30F7866276A}" srcOrd="5" destOrd="0" presId="urn:microsoft.com/office/officeart/2005/8/layout/list1"/>
    <dgm:cxn modelId="{102B7AE5-DE9E-4D26-A477-1AD814780420}" type="presParOf" srcId="{F11D5988-8979-430A-A854-891FF01C7598}" destId="{37BB6353-9C0F-4AD0-BB16-DC509F093C33}" srcOrd="6" destOrd="0" presId="urn:microsoft.com/office/officeart/2005/8/layout/list1"/>
    <dgm:cxn modelId="{51FBD771-50ED-482D-85D1-65CACFB20738}" type="presParOf" srcId="{F11D5988-8979-430A-A854-891FF01C7598}" destId="{365FA5CD-101F-4698-9838-6A748604FF9F}" srcOrd="7" destOrd="0" presId="urn:microsoft.com/office/officeart/2005/8/layout/list1"/>
    <dgm:cxn modelId="{6E8F2C08-C83A-41D1-B7E1-D42D6A374829}" type="presParOf" srcId="{F11D5988-8979-430A-A854-891FF01C7598}" destId="{01D9215B-120A-4FB2-AB3B-0D42933BDBDE}" srcOrd="8" destOrd="0" presId="urn:microsoft.com/office/officeart/2005/8/layout/list1"/>
    <dgm:cxn modelId="{6ED4085F-4299-488A-ABA6-D0802178697D}" type="presParOf" srcId="{01D9215B-120A-4FB2-AB3B-0D42933BDBDE}" destId="{7166E050-CF21-498D-974C-EC3C3814050A}" srcOrd="0" destOrd="0" presId="urn:microsoft.com/office/officeart/2005/8/layout/list1"/>
    <dgm:cxn modelId="{2770B7D2-3985-448A-84D0-2A88610DA57B}" type="presParOf" srcId="{01D9215B-120A-4FB2-AB3B-0D42933BDBDE}" destId="{F3C6D179-E3BC-413C-9D55-B5D67EE5E119}" srcOrd="1" destOrd="0" presId="urn:microsoft.com/office/officeart/2005/8/layout/list1"/>
    <dgm:cxn modelId="{A3438BF2-F4A4-47CA-AA7E-7C394395BD8C}" type="presParOf" srcId="{F11D5988-8979-430A-A854-891FF01C7598}" destId="{06F07601-8209-4494-A567-6C2C01E7F709}" srcOrd="9" destOrd="0" presId="urn:microsoft.com/office/officeart/2005/8/layout/list1"/>
    <dgm:cxn modelId="{C424C93E-5BA5-4C97-8FE4-78F07D862A5D}" type="presParOf" srcId="{F11D5988-8979-430A-A854-891FF01C7598}" destId="{E0AAEE3E-FD3A-4DB6-9139-4C844ED8BD63}" srcOrd="10" destOrd="0" presId="urn:microsoft.com/office/officeart/2005/8/layout/list1"/>
    <dgm:cxn modelId="{164B4FA9-AAB1-4391-B60D-2ADE2C3BCD59}" type="presParOf" srcId="{F11D5988-8979-430A-A854-891FF01C7598}" destId="{EB0CEE24-A66B-4DAE-B4FE-24310AB452C4}" srcOrd="11" destOrd="0" presId="urn:microsoft.com/office/officeart/2005/8/layout/list1"/>
    <dgm:cxn modelId="{5F7737D4-4528-42CC-9631-2472FBD916E0}" type="presParOf" srcId="{F11D5988-8979-430A-A854-891FF01C7598}" destId="{5FC1ED43-17E9-46CC-B23B-BC7571C5FB2B}" srcOrd="12" destOrd="0" presId="urn:microsoft.com/office/officeart/2005/8/layout/list1"/>
    <dgm:cxn modelId="{E17050AF-0F28-44BA-9901-8D84DE5000D5}" type="presParOf" srcId="{5FC1ED43-17E9-46CC-B23B-BC7571C5FB2B}" destId="{EF6965D6-3CD6-4247-963A-CD502CBCF6E9}" srcOrd="0" destOrd="0" presId="urn:microsoft.com/office/officeart/2005/8/layout/list1"/>
    <dgm:cxn modelId="{752F2FAD-C4AD-4CF7-A213-3D94B36FCC5A}" type="presParOf" srcId="{5FC1ED43-17E9-46CC-B23B-BC7571C5FB2B}" destId="{E791C967-EAA6-454D-BE80-9033CAB2EFCF}" srcOrd="1" destOrd="0" presId="urn:microsoft.com/office/officeart/2005/8/layout/list1"/>
    <dgm:cxn modelId="{39F429E6-33AB-47C7-AAA7-5FAA4453083A}" type="presParOf" srcId="{F11D5988-8979-430A-A854-891FF01C7598}" destId="{2B9EE56A-88F6-46BE-8AFC-90CA3212BAF7}" srcOrd="13" destOrd="0" presId="urn:microsoft.com/office/officeart/2005/8/layout/list1"/>
    <dgm:cxn modelId="{209E6BEB-CB25-484D-B6A0-8326DDDBE3FA}" type="presParOf" srcId="{F11D5988-8979-430A-A854-891FF01C7598}" destId="{1F3513B0-8FDE-40CC-9E50-4804514FBDD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D1FB9-E69B-46A2-8594-3012D97A91F4}">
      <dsp:nvSpPr>
        <dsp:cNvPr id="0" name=""/>
        <dsp:cNvSpPr/>
      </dsp:nvSpPr>
      <dsp:spPr>
        <a:xfrm>
          <a:off x="0" y="317001"/>
          <a:ext cx="830402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59D42-34A5-47C8-ADB0-54F861883410}">
      <dsp:nvSpPr>
        <dsp:cNvPr id="0" name=""/>
        <dsp:cNvSpPr/>
      </dsp:nvSpPr>
      <dsp:spPr>
        <a:xfrm>
          <a:off x="415201" y="7041"/>
          <a:ext cx="5812819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11" tIns="0" rIns="21971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Total Vehicles : 166369 </a:t>
          </a:r>
          <a:endParaRPr lang="en-IN" sz="2100" kern="1200" dirty="0"/>
        </a:p>
      </dsp:txBody>
      <dsp:txXfrm>
        <a:off x="445463" y="37303"/>
        <a:ext cx="5752295" cy="559396"/>
      </dsp:txXfrm>
    </dsp:sp>
    <dsp:sp modelId="{37BB6353-9C0F-4AD0-BB16-DC509F093C33}">
      <dsp:nvSpPr>
        <dsp:cNvPr id="0" name=""/>
        <dsp:cNvSpPr/>
      </dsp:nvSpPr>
      <dsp:spPr>
        <a:xfrm>
          <a:off x="0" y="1269561"/>
          <a:ext cx="830402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E71BA-AC5C-40F3-97E7-A35CC1A14AD3}">
      <dsp:nvSpPr>
        <dsp:cNvPr id="0" name=""/>
        <dsp:cNvSpPr/>
      </dsp:nvSpPr>
      <dsp:spPr>
        <a:xfrm>
          <a:off x="415201" y="959601"/>
          <a:ext cx="5812819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11" tIns="0" rIns="21971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Avg Electric Range : 61.46 Miles</a:t>
          </a:r>
          <a:endParaRPr lang="en-IN" sz="2100" kern="1200" dirty="0"/>
        </a:p>
      </dsp:txBody>
      <dsp:txXfrm>
        <a:off x="445463" y="989863"/>
        <a:ext cx="5752295" cy="559396"/>
      </dsp:txXfrm>
    </dsp:sp>
    <dsp:sp modelId="{E0AAEE3E-FD3A-4DB6-9139-4C844ED8BD63}">
      <dsp:nvSpPr>
        <dsp:cNvPr id="0" name=""/>
        <dsp:cNvSpPr/>
      </dsp:nvSpPr>
      <dsp:spPr>
        <a:xfrm>
          <a:off x="0" y="2222121"/>
          <a:ext cx="830402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6D179-E3BC-413C-9D55-B5D67EE5E119}">
      <dsp:nvSpPr>
        <dsp:cNvPr id="0" name=""/>
        <dsp:cNvSpPr/>
      </dsp:nvSpPr>
      <dsp:spPr>
        <a:xfrm>
          <a:off x="415201" y="1912161"/>
          <a:ext cx="5812819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11" tIns="0" rIns="21971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Total PHEV Vehicles : 36379 (21.87%)</a:t>
          </a:r>
          <a:endParaRPr lang="en-IN" sz="2100" kern="1200" dirty="0"/>
        </a:p>
      </dsp:txBody>
      <dsp:txXfrm>
        <a:off x="445463" y="1942423"/>
        <a:ext cx="5752295" cy="559396"/>
      </dsp:txXfrm>
    </dsp:sp>
    <dsp:sp modelId="{1F3513B0-8FDE-40CC-9E50-4804514FBDD3}">
      <dsp:nvSpPr>
        <dsp:cNvPr id="0" name=""/>
        <dsp:cNvSpPr/>
      </dsp:nvSpPr>
      <dsp:spPr>
        <a:xfrm>
          <a:off x="0" y="3174681"/>
          <a:ext cx="830402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1C967-EAA6-454D-BE80-9033CAB2EFCF}">
      <dsp:nvSpPr>
        <dsp:cNvPr id="0" name=""/>
        <dsp:cNvSpPr/>
      </dsp:nvSpPr>
      <dsp:spPr>
        <a:xfrm>
          <a:off x="415201" y="2864721"/>
          <a:ext cx="5812819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11" tIns="0" rIns="21971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Total BEV  Vehicles : 129990 (78.13%)</a:t>
          </a:r>
          <a:endParaRPr lang="en-IN" sz="2100" kern="1200" dirty="0"/>
        </a:p>
      </dsp:txBody>
      <dsp:txXfrm>
        <a:off x="445463" y="2894983"/>
        <a:ext cx="5752295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aae00c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aae00c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98856a3ece_1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98856a3ece_1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38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98856a3ece_1_2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98856a3ece_1_2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6c5e74a8e_0_2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6c5e74a8e_0_2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21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6c5e74a8e_0_9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6c5e74a8e_0_9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6c5e74a8e_0_9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6c5e74a8e_0_9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99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56160e29b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956160e29b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96c5e74a8e_0_4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96c5e74a8e_0_4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8856a3ece_1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8856a3ece_1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266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96c5e74a8e_0_10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96c5e74a8e_0_10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98856a3ece_1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98856a3ece_1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48950" y="410575"/>
            <a:ext cx="8238000" cy="10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48950" y="1467425"/>
            <a:ext cx="28455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ctrTitle"/>
          </p:nvPr>
        </p:nvSpPr>
        <p:spPr>
          <a:xfrm>
            <a:off x="126177" y="1760416"/>
            <a:ext cx="4114800" cy="18354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Electric Vehicle Population Dataset</a:t>
            </a:r>
          </a:p>
        </p:txBody>
      </p:sp>
      <p:sp>
        <p:nvSpPr>
          <p:cNvPr id="102" name="Google Shape;102;p27"/>
          <p:cNvSpPr txBox="1">
            <a:spLocks noGrp="1"/>
          </p:cNvSpPr>
          <p:nvPr>
            <p:ph type="subTitle" idx="1"/>
          </p:nvPr>
        </p:nvSpPr>
        <p:spPr>
          <a:xfrm>
            <a:off x="126177" y="4114406"/>
            <a:ext cx="9016331" cy="979382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algn="ctr"/>
            <a:r>
              <a:rPr lang="en-US" b="0" i="0" dirty="0">
                <a:solidFill>
                  <a:srgbClr val="5F6368"/>
                </a:solidFill>
                <a:effectLst/>
                <a:latin typeface="Inter"/>
              </a:rPr>
              <a:t>Dataset is about the Increasing number of Electrical vehicles in Different countries.</a:t>
            </a:r>
          </a:p>
        </p:txBody>
      </p:sp>
      <p:grpSp>
        <p:nvGrpSpPr>
          <p:cNvPr id="103" name="Google Shape;103;p27"/>
          <p:cNvGrpSpPr/>
          <p:nvPr/>
        </p:nvGrpSpPr>
        <p:grpSpPr>
          <a:xfrm>
            <a:off x="4240976" y="538850"/>
            <a:ext cx="5729523" cy="3682276"/>
            <a:chOff x="2992125" y="538850"/>
            <a:chExt cx="6603300" cy="4193214"/>
          </a:xfrm>
        </p:grpSpPr>
        <p:sp>
          <p:nvSpPr>
            <p:cNvPr id="104" name="Google Shape;104;p27"/>
            <p:cNvSpPr/>
            <p:nvPr/>
          </p:nvSpPr>
          <p:spPr>
            <a:xfrm>
              <a:off x="6436429" y="3248526"/>
              <a:ext cx="1169834" cy="661276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7"/>
            <p:cNvSpPr/>
            <p:nvPr/>
          </p:nvSpPr>
          <p:spPr>
            <a:xfrm>
              <a:off x="2992125" y="1852649"/>
              <a:ext cx="4351464" cy="2565823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7"/>
            <p:cNvSpPr/>
            <p:nvPr/>
          </p:nvSpPr>
          <p:spPr>
            <a:xfrm>
              <a:off x="7515740" y="3519710"/>
              <a:ext cx="2079685" cy="1212354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3511984" y="1790547"/>
              <a:ext cx="344866" cy="375883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7089078" y="1782050"/>
              <a:ext cx="70691" cy="387183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7"/>
            <p:cNvSpPr/>
            <p:nvPr/>
          </p:nvSpPr>
          <p:spPr>
            <a:xfrm>
              <a:off x="3031627" y="2559084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7"/>
            <p:cNvSpPr/>
            <p:nvPr/>
          </p:nvSpPr>
          <p:spPr>
            <a:xfrm>
              <a:off x="3254902" y="2686179"/>
              <a:ext cx="584962" cy="850664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7"/>
            <p:cNvSpPr/>
            <p:nvPr/>
          </p:nvSpPr>
          <p:spPr>
            <a:xfrm>
              <a:off x="6507027" y="2152217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4424608" y="3364321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3048622" y="538850"/>
              <a:ext cx="4266762" cy="3549104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6721805" y="2087223"/>
              <a:ext cx="593460" cy="822369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66AF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6730212" y="2282114"/>
              <a:ext cx="585053" cy="850664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7"/>
            <p:cNvSpPr/>
            <p:nvPr/>
          </p:nvSpPr>
          <p:spPr>
            <a:xfrm>
              <a:off x="6837600" y="2440396"/>
              <a:ext cx="367466" cy="531281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7"/>
            <p:cNvSpPr/>
            <p:nvPr/>
          </p:nvSpPr>
          <p:spPr>
            <a:xfrm>
              <a:off x="6863001" y="2477096"/>
              <a:ext cx="316572" cy="460678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6848900" y="2460192"/>
              <a:ext cx="344776" cy="49168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6978887" y="2646677"/>
              <a:ext cx="84883" cy="121588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3630672" y="1290393"/>
              <a:ext cx="1641709" cy="1492052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4693080" y="747933"/>
              <a:ext cx="1339420" cy="796876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7"/>
            <p:cNvSpPr/>
            <p:nvPr/>
          </p:nvSpPr>
          <p:spPr>
            <a:xfrm>
              <a:off x="3240710" y="1883744"/>
              <a:ext cx="3266514" cy="1980935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7"/>
            <p:cNvSpPr/>
            <p:nvPr/>
          </p:nvSpPr>
          <p:spPr>
            <a:xfrm>
              <a:off x="4647882" y="3494309"/>
              <a:ext cx="584962" cy="84777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4755181" y="3652500"/>
              <a:ext cx="367466" cy="531371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7"/>
            <p:cNvSpPr/>
            <p:nvPr/>
          </p:nvSpPr>
          <p:spPr>
            <a:xfrm>
              <a:off x="4780672" y="3686398"/>
              <a:ext cx="316572" cy="463571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4766480" y="3672297"/>
              <a:ext cx="344866" cy="491776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7"/>
            <p:cNvSpPr/>
            <p:nvPr/>
          </p:nvSpPr>
          <p:spPr>
            <a:xfrm>
              <a:off x="4896467" y="3858781"/>
              <a:ext cx="84883" cy="118786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7"/>
            <p:cNvSpPr/>
            <p:nvPr/>
          </p:nvSpPr>
          <p:spPr>
            <a:xfrm>
              <a:off x="3353794" y="3047849"/>
              <a:ext cx="624556" cy="477674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5074454" y="1276291"/>
              <a:ext cx="1480711" cy="1497657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5147945" y="1883744"/>
              <a:ext cx="1359217" cy="1709645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5116849" y="2412102"/>
              <a:ext cx="1096431" cy="661366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5023652" y="2954652"/>
              <a:ext cx="189383" cy="180890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3353794" y="2807670"/>
              <a:ext cx="822346" cy="488974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5060353" y="2621185"/>
              <a:ext cx="316572" cy="22618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6676517" y="1115208"/>
              <a:ext cx="353364" cy="573678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4088430" y="3067646"/>
              <a:ext cx="638658" cy="299586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3252009" y="2220013"/>
              <a:ext cx="172478" cy="641478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6668110" y="1861146"/>
              <a:ext cx="172388" cy="231786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6721805" y="1892242"/>
              <a:ext cx="141291" cy="206383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6741511" y="1923337"/>
              <a:ext cx="101878" cy="14418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6761307" y="1948738"/>
              <a:ext cx="62284" cy="93383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6781104" y="1979834"/>
              <a:ext cx="19887" cy="31188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436429" y="1739655"/>
              <a:ext cx="1571109" cy="2133440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7659829" y="1033310"/>
              <a:ext cx="1616307" cy="3583004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8767434" y="1674661"/>
              <a:ext cx="607562" cy="2941616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744619" y="1640763"/>
              <a:ext cx="957942" cy="1528754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8402963" y="2092828"/>
              <a:ext cx="254379" cy="189388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7987600" y="2595785"/>
              <a:ext cx="412574" cy="276986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7798314" y="2824664"/>
              <a:ext cx="788357" cy="488883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8018696" y="2217211"/>
              <a:ext cx="350471" cy="257188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7809613" y="1753757"/>
              <a:ext cx="96093" cy="15838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7809613" y="1934637"/>
              <a:ext cx="96093" cy="158290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220" name="Google Shape;1220;p37"/>
          <p:cNvSpPr/>
          <p:nvPr/>
        </p:nvSpPr>
        <p:spPr>
          <a:xfrm>
            <a:off x="1460713" y="3703450"/>
            <a:ext cx="780447" cy="405588"/>
          </a:xfrm>
          <a:custGeom>
            <a:avLst/>
            <a:gdLst/>
            <a:ahLst/>
            <a:cxnLst/>
            <a:rect l="l" t="t" r="r" b="b"/>
            <a:pathLst>
              <a:path w="9321" h="4844" extrusionOk="0">
                <a:moveTo>
                  <a:pt x="8344" y="1"/>
                </a:moveTo>
                <a:cubicBezTo>
                  <a:pt x="6146" y="2219"/>
                  <a:pt x="3134" y="3460"/>
                  <a:pt x="1" y="3460"/>
                </a:cubicBezTo>
                <a:lnTo>
                  <a:pt x="1" y="4844"/>
                </a:lnTo>
                <a:cubicBezTo>
                  <a:pt x="1140" y="4844"/>
                  <a:pt x="2300" y="4681"/>
                  <a:pt x="3419" y="4396"/>
                </a:cubicBezTo>
                <a:cubicBezTo>
                  <a:pt x="5658" y="3786"/>
                  <a:pt x="7693" y="2606"/>
                  <a:pt x="9320" y="97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7"/>
          <p:cNvSpPr/>
          <p:nvPr/>
        </p:nvSpPr>
        <p:spPr>
          <a:xfrm>
            <a:off x="1748666" y="3854250"/>
            <a:ext cx="257386" cy="233523"/>
          </a:xfrm>
          <a:custGeom>
            <a:avLst/>
            <a:gdLst/>
            <a:ahLst/>
            <a:cxnLst/>
            <a:rect l="l" t="t" r="r" b="b"/>
            <a:pathLst>
              <a:path w="3074" h="2789" extrusionOk="0">
                <a:moveTo>
                  <a:pt x="1527" y="1"/>
                </a:moveTo>
                <a:cubicBezTo>
                  <a:pt x="1166" y="1"/>
                  <a:pt x="804" y="133"/>
                  <a:pt x="530" y="398"/>
                </a:cubicBezTo>
                <a:cubicBezTo>
                  <a:pt x="1" y="947"/>
                  <a:pt x="1" y="1842"/>
                  <a:pt x="530" y="2392"/>
                </a:cubicBezTo>
                <a:cubicBezTo>
                  <a:pt x="804" y="2656"/>
                  <a:pt x="1166" y="2789"/>
                  <a:pt x="1527" y="2789"/>
                </a:cubicBezTo>
                <a:cubicBezTo>
                  <a:pt x="1888" y="2789"/>
                  <a:pt x="2249" y="2656"/>
                  <a:pt x="2524" y="2392"/>
                </a:cubicBezTo>
                <a:cubicBezTo>
                  <a:pt x="3073" y="1842"/>
                  <a:pt x="3073" y="947"/>
                  <a:pt x="2524" y="398"/>
                </a:cubicBezTo>
                <a:cubicBezTo>
                  <a:pt x="2249" y="133"/>
                  <a:pt x="1888" y="1"/>
                  <a:pt x="15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7"/>
          <p:cNvSpPr/>
          <p:nvPr/>
        </p:nvSpPr>
        <p:spPr>
          <a:xfrm>
            <a:off x="1815149" y="3909681"/>
            <a:ext cx="124423" cy="124423"/>
          </a:xfrm>
          <a:custGeom>
            <a:avLst/>
            <a:gdLst/>
            <a:ahLst/>
            <a:cxnLst/>
            <a:rect l="l" t="t" r="r" b="b"/>
            <a:pathLst>
              <a:path w="1486" h="1486" extrusionOk="0">
                <a:moveTo>
                  <a:pt x="1486" y="733"/>
                </a:moveTo>
                <a:cubicBezTo>
                  <a:pt x="1486" y="1140"/>
                  <a:pt x="1140" y="1486"/>
                  <a:pt x="733" y="1486"/>
                </a:cubicBezTo>
                <a:cubicBezTo>
                  <a:pt x="326" y="1486"/>
                  <a:pt x="0" y="1140"/>
                  <a:pt x="0" y="733"/>
                </a:cubicBezTo>
                <a:cubicBezTo>
                  <a:pt x="0" y="326"/>
                  <a:pt x="326" y="0"/>
                  <a:pt x="733" y="0"/>
                </a:cubicBezTo>
                <a:cubicBezTo>
                  <a:pt x="1140" y="0"/>
                  <a:pt x="1486" y="326"/>
                  <a:pt x="1486" y="7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7"/>
          <p:cNvSpPr/>
          <p:nvPr/>
        </p:nvSpPr>
        <p:spPr>
          <a:xfrm>
            <a:off x="1460713" y="1899121"/>
            <a:ext cx="780447" cy="405588"/>
          </a:xfrm>
          <a:custGeom>
            <a:avLst/>
            <a:gdLst/>
            <a:ahLst/>
            <a:cxnLst/>
            <a:rect l="l" t="t" r="r" b="b"/>
            <a:pathLst>
              <a:path w="9321" h="4844" extrusionOk="0">
                <a:moveTo>
                  <a:pt x="6594" y="1771"/>
                </a:moveTo>
                <a:cubicBezTo>
                  <a:pt x="5597" y="1181"/>
                  <a:pt x="4518" y="733"/>
                  <a:pt x="3419" y="448"/>
                </a:cubicBezTo>
                <a:cubicBezTo>
                  <a:pt x="2300" y="143"/>
                  <a:pt x="1140" y="1"/>
                  <a:pt x="1" y="1"/>
                </a:cubicBezTo>
                <a:lnTo>
                  <a:pt x="1" y="1384"/>
                </a:lnTo>
                <a:cubicBezTo>
                  <a:pt x="3134" y="1384"/>
                  <a:pt x="6146" y="2626"/>
                  <a:pt x="8344" y="4844"/>
                </a:cubicBezTo>
                <a:lnTo>
                  <a:pt x="9320" y="3867"/>
                </a:lnTo>
                <a:cubicBezTo>
                  <a:pt x="8506" y="3053"/>
                  <a:pt x="7591" y="2341"/>
                  <a:pt x="6594" y="17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7"/>
          <p:cNvSpPr/>
          <p:nvPr/>
        </p:nvSpPr>
        <p:spPr>
          <a:xfrm>
            <a:off x="1748666" y="1920891"/>
            <a:ext cx="257386" cy="234360"/>
          </a:xfrm>
          <a:custGeom>
            <a:avLst/>
            <a:gdLst/>
            <a:ahLst/>
            <a:cxnLst/>
            <a:rect l="l" t="t" r="r" b="b"/>
            <a:pathLst>
              <a:path w="3074" h="2799" extrusionOk="0">
                <a:moveTo>
                  <a:pt x="1527" y="0"/>
                </a:moveTo>
                <a:cubicBezTo>
                  <a:pt x="1166" y="0"/>
                  <a:pt x="804" y="138"/>
                  <a:pt x="530" y="412"/>
                </a:cubicBezTo>
                <a:cubicBezTo>
                  <a:pt x="1" y="941"/>
                  <a:pt x="1" y="1837"/>
                  <a:pt x="530" y="2386"/>
                </a:cubicBezTo>
                <a:cubicBezTo>
                  <a:pt x="804" y="2661"/>
                  <a:pt x="1166" y="2798"/>
                  <a:pt x="1527" y="2798"/>
                </a:cubicBezTo>
                <a:cubicBezTo>
                  <a:pt x="1888" y="2798"/>
                  <a:pt x="2249" y="2661"/>
                  <a:pt x="2524" y="2386"/>
                </a:cubicBezTo>
                <a:cubicBezTo>
                  <a:pt x="3073" y="1837"/>
                  <a:pt x="3073" y="941"/>
                  <a:pt x="2524" y="412"/>
                </a:cubicBezTo>
                <a:cubicBezTo>
                  <a:pt x="2249" y="138"/>
                  <a:pt x="1888" y="0"/>
                  <a:pt x="15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7"/>
          <p:cNvSpPr/>
          <p:nvPr/>
        </p:nvSpPr>
        <p:spPr>
          <a:xfrm>
            <a:off x="1815149" y="1975819"/>
            <a:ext cx="124423" cy="124423"/>
          </a:xfrm>
          <a:custGeom>
            <a:avLst/>
            <a:gdLst/>
            <a:ahLst/>
            <a:cxnLst/>
            <a:rect l="l" t="t" r="r" b="b"/>
            <a:pathLst>
              <a:path w="1486" h="1486" extrusionOk="0">
                <a:moveTo>
                  <a:pt x="1486" y="733"/>
                </a:moveTo>
                <a:cubicBezTo>
                  <a:pt x="1486" y="1140"/>
                  <a:pt x="1140" y="1486"/>
                  <a:pt x="733" y="1486"/>
                </a:cubicBezTo>
                <a:cubicBezTo>
                  <a:pt x="326" y="1486"/>
                  <a:pt x="0" y="1140"/>
                  <a:pt x="0" y="733"/>
                </a:cubicBezTo>
                <a:cubicBezTo>
                  <a:pt x="0" y="326"/>
                  <a:pt x="326" y="0"/>
                  <a:pt x="733" y="0"/>
                </a:cubicBezTo>
                <a:cubicBezTo>
                  <a:pt x="1140" y="0"/>
                  <a:pt x="1486" y="326"/>
                  <a:pt x="1486" y="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7"/>
          <p:cNvSpPr/>
          <p:nvPr/>
        </p:nvSpPr>
        <p:spPr>
          <a:xfrm>
            <a:off x="2159286" y="3003204"/>
            <a:ext cx="405588" cy="782122"/>
          </a:xfrm>
          <a:custGeom>
            <a:avLst/>
            <a:gdLst/>
            <a:ahLst/>
            <a:cxnLst/>
            <a:rect l="l" t="t" r="r" b="b"/>
            <a:pathLst>
              <a:path w="4844" h="9341" extrusionOk="0">
                <a:moveTo>
                  <a:pt x="3460" y="1"/>
                </a:moveTo>
                <a:cubicBezTo>
                  <a:pt x="3460" y="1038"/>
                  <a:pt x="3338" y="2056"/>
                  <a:pt x="3073" y="3053"/>
                </a:cubicBezTo>
                <a:cubicBezTo>
                  <a:pt x="2809" y="4070"/>
                  <a:pt x="2402" y="5027"/>
                  <a:pt x="1873" y="5922"/>
                </a:cubicBezTo>
                <a:cubicBezTo>
                  <a:pt x="1364" y="6817"/>
                  <a:pt x="733" y="7631"/>
                  <a:pt x="1" y="8364"/>
                </a:cubicBezTo>
                <a:lnTo>
                  <a:pt x="977" y="9341"/>
                </a:lnTo>
                <a:cubicBezTo>
                  <a:pt x="2626" y="7692"/>
                  <a:pt x="3786" y="5658"/>
                  <a:pt x="4396" y="3419"/>
                </a:cubicBezTo>
                <a:cubicBezTo>
                  <a:pt x="4701" y="2300"/>
                  <a:pt x="4844" y="1161"/>
                  <a:pt x="48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7"/>
          <p:cNvSpPr/>
          <p:nvPr/>
        </p:nvSpPr>
        <p:spPr>
          <a:xfrm>
            <a:off x="2314357" y="3272652"/>
            <a:ext cx="252195" cy="234779"/>
          </a:xfrm>
          <a:custGeom>
            <a:avLst/>
            <a:gdLst/>
            <a:ahLst/>
            <a:cxnLst/>
            <a:rect l="l" t="t" r="r" b="b"/>
            <a:pathLst>
              <a:path w="3012" h="2804" extrusionOk="0">
                <a:moveTo>
                  <a:pt x="1500" y="1"/>
                </a:moveTo>
                <a:cubicBezTo>
                  <a:pt x="1428" y="1"/>
                  <a:pt x="1355" y="6"/>
                  <a:pt x="1282" y="18"/>
                </a:cubicBezTo>
                <a:cubicBezTo>
                  <a:pt x="509" y="161"/>
                  <a:pt x="0" y="873"/>
                  <a:pt x="123" y="1626"/>
                </a:cubicBezTo>
                <a:cubicBezTo>
                  <a:pt x="232" y="2322"/>
                  <a:pt x="821" y="2804"/>
                  <a:pt x="1501" y="2804"/>
                </a:cubicBezTo>
                <a:cubicBezTo>
                  <a:pt x="1577" y="2804"/>
                  <a:pt x="1653" y="2798"/>
                  <a:pt x="1730" y="2785"/>
                </a:cubicBezTo>
                <a:cubicBezTo>
                  <a:pt x="2483" y="2663"/>
                  <a:pt x="3012" y="1951"/>
                  <a:pt x="2890" y="1178"/>
                </a:cubicBezTo>
                <a:cubicBezTo>
                  <a:pt x="2780" y="498"/>
                  <a:pt x="2171" y="1"/>
                  <a:pt x="15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7"/>
          <p:cNvSpPr/>
          <p:nvPr/>
        </p:nvSpPr>
        <p:spPr>
          <a:xfrm>
            <a:off x="2377407" y="3328668"/>
            <a:ext cx="124423" cy="124423"/>
          </a:xfrm>
          <a:custGeom>
            <a:avLst/>
            <a:gdLst/>
            <a:ahLst/>
            <a:cxnLst/>
            <a:rect l="l" t="t" r="r" b="b"/>
            <a:pathLst>
              <a:path w="1486" h="1486" extrusionOk="0">
                <a:moveTo>
                  <a:pt x="1486" y="753"/>
                </a:moveTo>
                <a:cubicBezTo>
                  <a:pt x="1486" y="1160"/>
                  <a:pt x="1160" y="1486"/>
                  <a:pt x="753" y="1486"/>
                </a:cubicBezTo>
                <a:cubicBezTo>
                  <a:pt x="346" y="1486"/>
                  <a:pt x="0" y="1160"/>
                  <a:pt x="0" y="753"/>
                </a:cubicBezTo>
                <a:cubicBezTo>
                  <a:pt x="0" y="346"/>
                  <a:pt x="346" y="0"/>
                  <a:pt x="753" y="0"/>
                </a:cubicBezTo>
                <a:cubicBezTo>
                  <a:pt x="1160" y="0"/>
                  <a:pt x="1486" y="346"/>
                  <a:pt x="1486" y="7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7"/>
          <p:cNvSpPr/>
          <p:nvPr/>
        </p:nvSpPr>
        <p:spPr>
          <a:xfrm>
            <a:off x="2159286" y="2222826"/>
            <a:ext cx="405588" cy="780447"/>
          </a:xfrm>
          <a:custGeom>
            <a:avLst/>
            <a:gdLst/>
            <a:ahLst/>
            <a:cxnLst/>
            <a:rect l="l" t="t" r="r" b="b"/>
            <a:pathLst>
              <a:path w="4844" h="9321" extrusionOk="0">
                <a:moveTo>
                  <a:pt x="4396" y="5902"/>
                </a:moveTo>
                <a:cubicBezTo>
                  <a:pt x="3806" y="3664"/>
                  <a:pt x="2626" y="1629"/>
                  <a:pt x="977" y="1"/>
                </a:cubicBezTo>
                <a:lnTo>
                  <a:pt x="1" y="978"/>
                </a:lnTo>
                <a:cubicBezTo>
                  <a:pt x="733" y="1710"/>
                  <a:pt x="1364" y="2524"/>
                  <a:pt x="1873" y="3420"/>
                </a:cubicBezTo>
                <a:cubicBezTo>
                  <a:pt x="2402" y="4315"/>
                  <a:pt x="2788" y="5271"/>
                  <a:pt x="3073" y="6268"/>
                </a:cubicBezTo>
                <a:cubicBezTo>
                  <a:pt x="3338" y="7265"/>
                  <a:pt x="3460" y="8283"/>
                  <a:pt x="3460" y="9321"/>
                </a:cubicBezTo>
                <a:lnTo>
                  <a:pt x="4844" y="9321"/>
                </a:lnTo>
                <a:cubicBezTo>
                  <a:pt x="4844" y="8161"/>
                  <a:pt x="4701" y="7021"/>
                  <a:pt x="4396" y="59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7"/>
          <p:cNvSpPr/>
          <p:nvPr/>
        </p:nvSpPr>
        <p:spPr>
          <a:xfrm>
            <a:off x="2333113" y="2519320"/>
            <a:ext cx="233439" cy="233523"/>
          </a:xfrm>
          <a:custGeom>
            <a:avLst/>
            <a:gdLst/>
            <a:ahLst/>
            <a:cxnLst/>
            <a:rect l="l" t="t" r="r" b="b"/>
            <a:pathLst>
              <a:path w="2788" h="2789" extrusionOk="0">
                <a:moveTo>
                  <a:pt x="1404" y="1"/>
                </a:moveTo>
                <a:cubicBezTo>
                  <a:pt x="631" y="1"/>
                  <a:pt x="0" y="631"/>
                  <a:pt x="0" y="1405"/>
                </a:cubicBezTo>
                <a:cubicBezTo>
                  <a:pt x="0" y="2158"/>
                  <a:pt x="631" y="2788"/>
                  <a:pt x="1404" y="2788"/>
                </a:cubicBezTo>
                <a:cubicBezTo>
                  <a:pt x="2178" y="2788"/>
                  <a:pt x="2788" y="2158"/>
                  <a:pt x="2788" y="1405"/>
                </a:cubicBezTo>
                <a:cubicBezTo>
                  <a:pt x="2788" y="631"/>
                  <a:pt x="2178" y="1"/>
                  <a:pt x="14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7"/>
          <p:cNvSpPr/>
          <p:nvPr/>
        </p:nvSpPr>
        <p:spPr>
          <a:xfrm>
            <a:off x="2387622" y="2573829"/>
            <a:ext cx="124423" cy="124507"/>
          </a:xfrm>
          <a:custGeom>
            <a:avLst/>
            <a:gdLst/>
            <a:ahLst/>
            <a:cxnLst/>
            <a:rect l="l" t="t" r="r" b="b"/>
            <a:pathLst>
              <a:path w="1486" h="1487" extrusionOk="0">
                <a:moveTo>
                  <a:pt x="1486" y="754"/>
                </a:moveTo>
                <a:cubicBezTo>
                  <a:pt x="1486" y="1161"/>
                  <a:pt x="1160" y="1486"/>
                  <a:pt x="753" y="1486"/>
                </a:cubicBezTo>
                <a:cubicBezTo>
                  <a:pt x="326" y="1486"/>
                  <a:pt x="0" y="1161"/>
                  <a:pt x="0" y="754"/>
                </a:cubicBezTo>
                <a:cubicBezTo>
                  <a:pt x="0" y="326"/>
                  <a:pt x="326" y="1"/>
                  <a:pt x="753" y="1"/>
                </a:cubicBezTo>
                <a:cubicBezTo>
                  <a:pt x="1160" y="1"/>
                  <a:pt x="1486" y="326"/>
                  <a:pt x="1486" y="7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37"/>
          <p:cNvSpPr txBox="1"/>
          <p:nvPr/>
        </p:nvSpPr>
        <p:spPr>
          <a:xfrm>
            <a:off x="3886537" y="1392700"/>
            <a:ext cx="4800264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2020 electric Vehicles have increased Year on Year basis and are expected to increase in number in 2024. 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4" name="Google Shape;1244;p37"/>
          <p:cNvSpPr/>
          <p:nvPr/>
        </p:nvSpPr>
        <p:spPr>
          <a:xfrm>
            <a:off x="1752336" y="3105247"/>
            <a:ext cx="262638" cy="262638"/>
          </a:xfrm>
          <a:custGeom>
            <a:avLst/>
            <a:gdLst/>
            <a:ahLst/>
            <a:cxnLst/>
            <a:rect l="l" t="t" r="r" b="b"/>
            <a:pathLst>
              <a:path w="1076" h="1076" extrusionOk="0">
                <a:moveTo>
                  <a:pt x="523" y="400"/>
                </a:moveTo>
                <a:lnTo>
                  <a:pt x="584" y="431"/>
                </a:lnTo>
                <a:lnTo>
                  <a:pt x="615" y="461"/>
                </a:lnTo>
                <a:lnTo>
                  <a:pt x="646" y="492"/>
                </a:lnTo>
                <a:lnTo>
                  <a:pt x="646" y="523"/>
                </a:lnTo>
                <a:lnTo>
                  <a:pt x="646" y="584"/>
                </a:lnTo>
                <a:lnTo>
                  <a:pt x="615" y="615"/>
                </a:lnTo>
                <a:lnTo>
                  <a:pt x="584" y="646"/>
                </a:lnTo>
                <a:lnTo>
                  <a:pt x="492" y="646"/>
                </a:lnTo>
                <a:lnTo>
                  <a:pt x="461" y="615"/>
                </a:lnTo>
                <a:lnTo>
                  <a:pt x="431" y="584"/>
                </a:lnTo>
                <a:lnTo>
                  <a:pt x="400" y="523"/>
                </a:lnTo>
                <a:lnTo>
                  <a:pt x="431" y="492"/>
                </a:lnTo>
                <a:lnTo>
                  <a:pt x="461" y="461"/>
                </a:lnTo>
                <a:lnTo>
                  <a:pt x="492" y="431"/>
                </a:lnTo>
                <a:lnTo>
                  <a:pt x="523" y="400"/>
                </a:lnTo>
                <a:close/>
                <a:moveTo>
                  <a:pt x="431" y="0"/>
                </a:moveTo>
                <a:lnTo>
                  <a:pt x="308" y="31"/>
                </a:lnTo>
                <a:lnTo>
                  <a:pt x="216" y="93"/>
                </a:lnTo>
                <a:lnTo>
                  <a:pt x="154" y="154"/>
                </a:lnTo>
                <a:lnTo>
                  <a:pt x="93" y="215"/>
                </a:lnTo>
                <a:lnTo>
                  <a:pt x="31" y="338"/>
                </a:lnTo>
                <a:lnTo>
                  <a:pt x="1" y="431"/>
                </a:lnTo>
                <a:lnTo>
                  <a:pt x="1" y="523"/>
                </a:lnTo>
                <a:lnTo>
                  <a:pt x="1" y="646"/>
                </a:lnTo>
                <a:lnTo>
                  <a:pt x="31" y="738"/>
                </a:lnTo>
                <a:lnTo>
                  <a:pt x="93" y="830"/>
                </a:lnTo>
                <a:lnTo>
                  <a:pt x="154" y="922"/>
                </a:lnTo>
                <a:lnTo>
                  <a:pt x="216" y="984"/>
                </a:lnTo>
                <a:lnTo>
                  <a:pt x="308" y="1045"/>
                </a:lnTo>
                <a:lnTo>
                  <a:pt x="431" y="1076"/>
                </a:lnTo>
                <a:lnTo>
                  <a:pt x="646" y="1076"/>
                </a:lnTo>
                <a:lnTo>
                  <a:pt x="738" y="1045"/>
                </a:lnTo>
                <a:lnTo>
                  <a:pt x="830" y="984"/>
                </a:lnTo>
                <a:lnTo>
                  <a:pt x="922" y="922"/>
                </a:lnTo>
                <a:lnTo>
                  <a:pt x="984" y="830"/>
                </a:lnTo>
                <a:lnTo>
                  <a:pt x="1045" y="738"/>
                </a:lnTo>
                <a:lnTo>
                  <a:pt x="1076" y="646"/>
                </a:lnTo>
                <a:lnTo>
                  <a:pt x="1076" y="523"/>
                </a:lnTo>
                <a:lnTo>
                  <a:pt x="1076" y="431"/>
                </a:lnTo>
                <a:lnTo>
                  <a:pt x="1045" y="338"/>
                </a:lnTo>
                <a:lnTo>
                  <a:pt x="984" y="215"/>
                </a:lnTo>
                <a:lnTo>
                  <a:pt x="922" y="154"/>
                </a:lnTo>
                <a:lnTo>
                  <a:pt x="830" y="93"/>
                </a:lnTo>
                <a:lnTo>
                  <a:pt x="738" y="31"/>
                </a:lnTo>
                <a:lnTo>
                  <a:pt x="646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37"/>
          <p:cNvSpPr/>
          <p:nvPr/>
        </p:nvSpPr>
        <p:spPr>
          <a:xfrm>
            <a:off x="897297" y="3105247"/>
            <a:ext cx="270205" cy="262638"/>
          </a:xfrm>
          <a:custGeom>
            <a:avLst/>
            <a:gdLst/>
            <a:ahLst/>
            <a:cxnLst/>
            <a:rect l="l" t="t" r="r" b="b"/>
            <a:pathLst>
              <a:path w="1107" h="1076" extrusionOk="0">
                <a:moveTo>
                  <a:pt x="554" y="400"/>
                </a:moveTo>
                <a:lnTo>
                  <a:pt x="615" y="431"/>
                </a:lnTo>
                <a:lnTo>
                  <a:pt x="646" y="461"/>
                </a:lnTo>
                <a:lnTo>
                  <a:pt x="677" y="492"/>
                </a:lnTo>
                <a:lnTo>
                  <a:pt x="677" y="523"/>
                </a:lnTo>
                <a:lnTo>
                  <a:pt x="677" y="584"/>
                </a:lnTo>
                <a:lnTo>
                  <a:pt x="646" y="615"/>
                </a:lnTo>
                <a:lnTo>
                  <a:pt x="615" y="646"/>
                </a:lnTo>
                <a:lnTo>
                  <a:pt x="492" y="646"/>
                </a:lnTo>
                <a:lnTo>
                  <a:pt x="462" y="615"/>
                </a:lnTo>
                <a:lnTo>
                  <a:pt x="431" y="584"/>
                </a:lnTo>
                <a:lnTo>
                  <a:pt x="431" y="523"/>
                </a:lnTo>
                <a:lnTo>
                  <a:pt x="431" y="492"/>
                </a:lnTo>
                <a:lnTo>
                  <a:pt x="462" y="461"/>
                </a:lnTo>
                <a:lnTo>
                  <a:pt x="492" y="431"/>
                </a:lnTo>
                <a:lnTo>
                  <a:pt x="554" y="400"/>
                </a:lnTo>
                <a:close/>
                <a:moveTo>
                  <a:pt x="431" y="0"/>
                </a:moveTo>
                <a:lnTo>
                  <a:pt x="339" y="31"/>
                </a:lnTo>
                <a:lnTo>
                  <a:pt x="247" y="93"/>
                </a:lnTo>
                <a:lnTo>
                  <a:pt x="154" y="154"/>
                </a:lnTo>
                <a:lnTo>
                  <a:pt x="93" y="215"/>
                </a:lnTo>
                <a:lnTo>
                  <a:pt x="62" y="338"/>
                </a:lnTo>
                <a:lnTo>
                  <a:pt x="1" y="431"/>
                </a:lnTo>
                <a:lnTo>
                  <a:pt x="1" y="523"/>
                </a:lnTo>
                <a:lnTo>
                  <a:pt x="1" y="646"/>
                </a:lnTo>
                <a:lnTo>
                  <a:pt x="62" y="738"/>
                </a:lnTo>
                <a:lnTo>
                  <a:pt x="93" y="830"/>
                </a:lnTo>
                <a:lnTo>
                  <a:pt x="154" y="922"/>
                </a:lnTo>
                <a:lnTo>
                  <a:pt x="247" y="984"/>
                </a:lnTo>
                <a:lnTo>
                  <a:pt x="339" y="1045"/>
                </a:lnTo>
                <a:lnTo>
                  <a:pt x="431" y="1076"/>
                </a:lnTo>
                <a:lnTo>
                  <a:pt x="677" y="1076"/>
                </a:lnTo>
                <a:lnTo>
                  <a:pt x="769" y="1045"/>
                </a:lnTo>
                <a:lnTo>
                  <a:pt x="861" y="984"/>
                </a:lnTo>
                <a:lnTo>
                  <a:pt x="953" y="922"/>
                </a:lnTo>
                <a:lnTo>
                  <a:pt x="1015" y="830"/>
                </a:lnTo>
                <a:lnTo>
                  <a:pt x="1046" y="738"/>
                </a:lnTo>
                <a:lnTo>
                  <a:pt x="1107" y="646"/>
                </a:lnTo>
                <a:lnTo>
                  <a:pt x="1107" y="523"/>
                </a:lnTo>
                <a:lnTo>
                  <a:pt x="1107" y="431"/>
                </a:lnTo>
                <a:lnTo>
                  <a:pt x="1046" y="338"/>
                </a:lnTo>
                <a:lnTo>
                  <a:pt x="1015" y="215"/>
                </a:lnTo>
                <a:lnTo>
                  <a:pt x="953" y="154"/>
                </a:lnTo>
                <a:lnTo>
                  <a:pt x="861" y="93"/>
                </a:lnTo>
                <a:lnTo>
                  <a:pt x="769" y="31"/>
                </a:lnTo>
                <a:lnTo>
                  <a:pt x="677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7"/>
          <p:cNvSpPr/>
          <p:nvPr/>
        </p:nvSpPr>
        <p:spPr>
          <a:xfrm>
            <a:off x="657359" y="2640261"/>
            <a:ext cx="1605119" cy="592644"/>
          </a:xfrm>
          <a:custGeom>
            <a:avLst/>
            <a:gdLst/>
            <a:ahLst/>
            <a:cxnLst/>
            <a:rect l="l" t="t" r="r" b="b"/>
            <a:pathLst>
              <a:path w="6576" h="2428" extrusionOk="0">
                <a:moveTo>
                  <a:pt x="3104" y="215"/>
                </a:moveTo>
                <a:lnTo>
                  <a:pt x="3104" y="1229"/>
                </a:lnTo>
                <a:lnTo>
                  <a:pt x="1383" y="1229"/>
                </a:lnTo>
                <a:lnTo>
                  <a:pt x="1660" y="615"/>
                </a:lnTo>
                <a:lnTo>
                  <a:pt x="1783" y="431"/>
                </a:lnTo>
                <a:lnTo>
                  <a:pt x="1906" y="308"/>
                </a:lnTo>
                <a:lnTo>
                  <a:pt x="2090" y="246"/>
                </a:lnTo>
                <a:lnTo>
                  <a:pt x="2274" y="215"/>
                </a:lnTo>
                <a:close/>
                <a:moveTo>
                  <a:pt x="3811" y="215"/>
                </a:moveTo>
                <a:lnTo>
                  <a:pt x="3964" y="246"/>
                </a:lnTo>
                <a:lnTo>
                  <a:pt x="4087" y="277"/>
                </a:lnTo>
                <a:lnTo>
                  <a:pt x="4210" y="338"/>
                </a:lnTo>
                <a:lnTo>
                  <a:pt x="4333" y="431"/>
                </a:lnTo>
                <a:lnTo>
                  <a:pt x="5009" y="1229"/>
                </a:lnTo>
                <a:lnTo>
                  <a:pt x="3288" y="1229"/>
                </a:lnTo>
                <a:lnTo>
                  <a:pt x="3288" y="215"/>
                </a:lnTo>
                <a:close/>
                <a:moveTo>
                  <a:pt x="3288" y="1383"/>
                </a:moveTo>
                <a:lnTo>
                  <a:pt x="3319" y="1414"/>
                </a:lnTo>
                <a:lnTo>
                  <a:pt x="3319" y="1445"/>
                </a:lnTo>
                <a:lnTo>
                  <a:pt x="3165" y="1752"/>
                </a:lnTo>
                <a:lnTo>
                  <a:pt x="3473" y="1752"/>
                </a:lnTo>
                <a:lnTo>
                  <a:pt x="3473" y="1783"/>
                </a:lnTo>
                <a:lnTo>
                  <a:pt x="3319" y="2151"/>
                </a:lnTo>
                <a:lnTo>
                  <a:pt x="3258" y="2151"/>
                </a:lnTo>
                <a:lnTo>
                  <a:pt x="3258" y="2120"/>
                </a:lnTo>
                <a:lnTo>
                  <a:pt x="3380" y="1813"/>
                </a:lnTo>
                <a:lnTo>
                  <a:pt x="3104" y="1813"/>
                </a:lnTo>
                <a:lnTo>
                  <a:pt x="3104" y="1783"/>
                </a:lnTo>
                <a:lnTo>
                  <a:pt x="3258" y="1414"/>
                </a:lnTo>
                <a:lnTo>
                  <a:pt x="3258" y="1383"/>
                </a:lnTo>
                <a:close/>
                <a:moveTo>
                  <a:pt x="2182" y="0"/>
                </a:moveTo>
                <a:lnTo>
                  <a:pt x="1998" y="31"/>
                </a:lnTo>
                <a:lnTo>
                  <a:pt x="1844" y="93"/>
                </a:lnTo>
                <a:lnTo>
                  <a:pt x="1691" y="185"/>
                </a:lnTo>
                <a:lnTo>
                  <a:pt x="1598" y="338"/>
                </a:lnTo>
                <a:lnTo>
                  <a:pt x="1291" y="891"/>
                </a:lnTo>
                <a:lnTo>
                  <a:pt x="1168" y="1014"/>
                </a:lnTo>
                <a:lnTo>
                  <a:pt x="1015" y="1137"/>
                </a:lnTo>
                <a:lnTo>
                  <a:pt x="861" y="1199"/>
                </a:lnTo>
                <a:lnTo>
                  <a:pt x="677" y="1229"/>
                </a:lnTo>
                <a:lnTo>
                  <a:pt x="554" y="1229"/>
                </a:lnTo>
                <a:lnTo>
                  <a:pt x="400" y="1291"/>
                </a:lnTo>
                <a:lnTo>
                  <a:pt x="308" y="1352"/>
                </a:lnTo>
                <a:lnTo>
                  <a:pt x="185" y="1414"/>
                </a:lnTo>
                <a:lnTo>
                  <a:pt x="93" y="1537"/>
                </a:lnTo>
                <a:lnTo>
                  <a:pt x="31" y="1660"/>
                </a:lnTo>
                <a:lnTo>
                  <a:pt x="1" y="1783"/>
                </a:lnTo>
                <a:lnTo>
                  <a:pt x="1" y="1905"/>
                </a:lnTo>
                <a:lnTo>
                  <a:pt x="1" y="2428"/>
                </a:lnTo>
                <a:lnTo>
                  <a:pt x="799" y="2428"/>
                </a:lnTo>
                <a:lnTo>
                  <a:pt x="830" y="2305"/>
                </a:lnTo>
                <a:lnTo>
                  <a:pt x="861" y="2151"/>
                </a:lnTo>
                <a:lnTo>
                  <a:pt x="922" y="2028"/>
                </a:lnTo>
                <a:lnTo>
                  <a:pt x="1015" y="1936"/>
                </a:lnTo>
                <a:lnTo>
                  <a:pt x="1137" y="1844"/>
                </a:lnTo>
                <a:lnTo>
                  <a:pt x="1260" y="1783"/>
                </a:lnTo>
                <a:lnTo>
                  <a:pt x="1383" y="1721"/>
                </a:lnTo>
                <a:lnTo>
                  <a:pt x="1691" y="1721"/>
                </a:lnTo>
                <a:lnTo>
                  <a:pt x="1813" y="1783"/>
                </a:lnTo>
                <a:lnTo>
                  <a:pt x="1936" y="1844"/>
                </a:lnTo>
                <a:lnTo>
                  <a:pt x="2059" y="1936"/>
                </a:lnTo>
                <a:lnTo>
                  <a:pt x="2151" y="2028"/>
                </a:lnTo>
                <a:lnTo>
                  <a:pt x="2213" y="2151"/>
                </a:lnTo>
                <a:lnTo>
                  <a:pt x="2244" y="2305"/>
                </a:lnTo>
                <a:lnTo>
                  <a:pt x="2274" y="2428"/>
                </a:lnTo>
                <a:lnTo>
                  <a:pt x="4271" y="2428"/>
                </a:lnTo>
                <a:lnTo>
                  <a:pt x="4302" y="2305"/>
                </a:lnTo>
                <a:lnTo>
                  <a:pt x="4333" y="2151"/>
                </a:lnTo>
                <a:lnTo>
                  <a:pt x="4394" y="2028"/>
                </a:lnTo>
                <a:lnTo>
                  <a:pt x="4487" y="1936"/>
                </a:lnTo>
                <a:lnTo>
                  <a:pt x="4609" y="1844"/>
                </a:lnTo>
                <a:lnTo>
                  <a:pt x="4732" y="1783"/>
                </a:lnTo>
                <a:lnTo>
                  <a:pt x="4855" y="1721"/>
                </a:lnTo>
                <a:lnTo>
                  <a:pt x="5163" y="1721"/>
                </a:lnTo>
                <a:lnTo>
                  <a:pt x="5285" y="1783"/>
                </a:lnTo>
                <a:lnTo>
                  <a:pt x="5408" y="1844"/>
                </a:lnTo>
                <a:lnTo>
                  <a:pt x="5531" y="1936"/>
                </a:lnTo>
                <a:lnTo>
                  <a:pt x="5623" y="2028"/>
                </a:lnTo>
                <a:lnTo>
                  <a:pt x="5685" y="2151"/>
                </a:lnTo>
                <a:lnTo>
                  <a:pt x="5716" y="2305"/>
                </a:lnTo>
                <a:lnTo>
                  <a:pt x="5746" y="2428"/>
                </a:lnTo>
                <a:lnTo>
                  <a:pt x="6576" y="2428"/>
                </a:lnTo>
                <a:lnTo>
                  <a:pt x="6576" y="1905"/>
                </a:lnTo>
                <a:lnTo>
                  <a:pt x="6545" y="1783"/>
                </a:lnTo>
                <a:lnTo>
                  <a:pt x="6514" y="1660"/>
                </a:lnTo>
                <a:lnTo>
                  <a:pt x="6453" y="1537"/>
                </a:lnTo>
                <a:lnTo>
                  <a:pt x="6361" y="1414"/>
                </a:lnTo>
                <a:lnTo>
                  <a:pt x="6269" y="1352"/>
                </a:lnTo>
                <a:lnTo>
                  <a:pt x="6146" y="1291"/>
                </a:lnTo>
                <a:lnTo>
                  <a:pt x="6023" y="1229"/>
                </a:lnTo>
                <a:lnTo>
                  <a:pt x="5654" y="1229"/>
                </a:lnTo>
                <a:lnTo>
                  <a:pt x="5531" y="1199"/>
                </a:lnTo>
                <a:lnTo>
                  <a:pt x="5378" y="1168"/>
                </a:lnTo>
                <a:lnTo>
                  <a:pt x="5255" y="1107"/>
                </a:lnTo>
                <a:lnTo>
                  <a:pt x="5163" y="1014"/>
                </a:lnTo>
                <a:lnTo>
                  <a:pt x="4425" y="215"/>
                </a:lnTo>
                <a:lnTo>
                  <a:pt x="4302" y="123"/>
                </a:lnTo>
                <a:lnTo>
                  <a:pt x="4210" y="62"/>
                </a:lnTo>
                <a:lnTo>
                  <a:pt x="4056" y="31"/>
                </a:lnTo>
                <a:lnTo>
                  <a:pt x="3934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1" name="Google Shape;1251;p37"/>
          <p:cNvGrpSpPr/>
          <p:nvPr/>
        </p:nvGrpSpPr>
        <p:grpSpPr>
          <a:xfrm>
            <a:off x="3746684" y="4200365"/>
            <a:ext cx="219345" cy="227301"/>
            <a:chOff x="3357325" y="2093500"/>
            <a:chExt cx="311525" cy="322825"/>
          </a:xfrm>
        </p:grpSpPr>
        <p:sp>
          <p:nvSpPr>
            <p:cNvPr id="1252" name="Google Shape;1252;p37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55" name="Google Shape;1255;p37"/>
          <p:cNvSpPr/>
          <p:nvPr/>
        </p:nvSpPr>
        <p:spPr>
          <a:xfrm>
            <a:off x="3686703" y="3279489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6" name="Google Shape;1241;p37">
            <a:extLst>
              <a:ext uri="{FF2B5EF4-FFF2-40B4-BE49-F238E27FC236}">
                <a16:creationId xmlns:a16="http://schemas.microsoft.com/office/drawing/2014/main" id="{956EDDC2-F8B8-4F71-A162-ED58FC44F135}"/>
              </a:ext>
            </a:extLst>
          </p:cNvPr>
          <p:cNvSpPr txBox="1"/>
          <p:nvPr/>
        </p:nvSpPr>
        <p:spPr>
          <a:xfrm>
            <a:off x="3886537" y="2080870"/>
            <a:ext cx="4840722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United States electric Vehicles are increasing and Washington City is leading in electric Vehicles. 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1241;p37">
            <a:extLst>
              <a:ext uri="{FF2B5EF4-FFF2-40B4-BE49-F238E27FC236}">
                <a16:creationId xmlns:a16="http://schemas.microsoft.com/office/drawing/2014/main" id="{8338523C-13F0-4717-B612-B31ACFC03A36}"/>
              </a:ext>
            </a:extLst>
          </p:cNvPr>
          <p:cNvSpPr txBox="1"/>
          <p:nvPr/>
        </p:nvSpPr>
        <p:spPr>
          <a:xfrm>
            <a:off x="3906393" y="2689613"/>
            <a:ext cx="4820866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Tesla is the leader in the EV Market. Their percentage is 52.24% and Other Brands compete in front of Tesla. 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1241;p37">
            <a:extLst>
              <a:ext uri="{FF2B5EF4-FFF2-40B4-BE49-F238E27FC236}">
                <a16:creationId xmlns:a16="http://schemas.microsoft.com/office/drawing/2014/main" id="{118D491F-B433-403A-A2C2-26C719600705}"/>
              </a:ext>
            </a:extLst>
          </p:cNvPr>
          <p:cNvSpPr txBox="1"/>
          <p:nvPr/>
        </p:nvSpPr>
        <p:spPr>
          <a:xfrm>
            <a:off x="3826881" y="3395669"/>
            <a:ext cx="5008775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38.52% of CAFVs are Eligible in the electric vehicles segment,11.37% of CAFVs are not eligible, and 50.11% of CAFVs are unknown.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1241;p37">
            <a:extLst>
              <a:ext uri="{FF2B5EF4-FFF2-40B4-BE49-F238E27FC236}">
                <a16:creationId xmlns:a16="http://schemas.microsoft.com/office/drawing/2014/main" id="{0128DCE5-D17A-4D87-BCF6-F1ACB71C0E96}"/>
              </a:ext>
            </a:extLst>
          </p:cNvPr>
          <p:cNvSpPr txBox="1"/>
          <p:nvPr/>
        </p:nvSpPr>
        <p:spPr>
          <a:xfrm>
            <a:off x="3966029" y="4147370"/>
            <a:ext cx="476123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Y and MODEL 3 From Tesla are the most preferred electric vehicles and BEV Type are the most used electric vehicles. 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2" name="Google Shape;1463;p38">
            <a:extLst>
              <a:ext uri="{FF2B5EF4-FFF2-40B4-BE49-F238E27FC236}">
                <a16:creationId xmlns:a16="http://schemas.microsoft.com/office/drawing/2014/main" id="{C5D2DA42-7468-43AE-9C5F-251197C55BBD}"/>
              </a:ext>
            </a:extLst>
          </p:cNvPr>
          <p:cNvGrpSpPr/>
          <p:nvPr/>
        </p:nvGrpSpPr>
        <p:grpSpPr>
          <a:xfrm>
            <a:off x="3079431" y="1444250"/>
            <a:ext cx="219345" cy="227301"/>
            <a:chOff x="3357325" y="2093500"/>
            <a:chExt cx="311525" cy="322825"/>
          </a:xfrm>
        </p:grpSpPr>
        <p:sp>
          <p:nvSpPr>
            <p:cNvPr id="53" name="Google Shape;1464;p38">
              <a:extLst>
                <a:ext uri="{FF2B5EF4-FFF2-40B4-BE49-F238E27FC236}">
                  <a16:creationId xmlns:a16="http://schemas.microsoft.com/office/drawing/2014/main" id="{1F98822D-031D-46B3-AB7A-D5AE5EC12545}"/>
                </a:ext>
              </a:extLst>
            </p:cNvPr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1465;p38">
              <a:extLst>
                <a:ext uri="{FF2B5EF4-FFF2-40B4-BE49-F238E27FC236}">
                  <a16:creationId xmlns:a16="http://schemas.microsoft.com/office/drawing/2014/main" id="{B7A6634F-3AF3-4B2B-BBF5-0E2EE9A3AD13}"/>
                </a:ext>
              </a:extLst>
            </p:cNvPr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" name="Google Shape;1466;p38">
              <a:extLst>
                <a:ext uri="{FF2B5EF4-FFF2-40B4-BE49-F238E27FC236}">
                  <a16:creationId xmlns:a16="http://schemas.microsoft.com/office/drawing/2014/main" id="{4DEC7456-D3EC-4A57-8E90-6BE2BDB9DC3D}"/>
                </a:ext>
              </a:extLst>
            </p:cNvPr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6" name="Google Shape;1457;p38">
            <a:extLst>
              <a:ext uri="{FF2B5EF4-FFF2-40B4-BE49-F238E27FC236}">
                <a16:creationId xmlns:a16="http://schemas.microsoft.com/office/drawing/2014/main" id="{39EFB8D3-FA2A-467C-9106-B5B1E76C9204}"/>
              </a:ext>
            </a:extLst>
          </p:cNvPr>
          <p:cNvSpPr/>
          <p:nvPr/>
        </p:nvSpPr>
        <p:spPr>
          <a:xfrm>
            <a:off x="3049630" y="2080870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grpSp>
        <p:nvGrpSpPr>
          <p:cNvPr id="57" name="Google Shape;1458;p38">
            <a:extLst>
              <a:ext uri="{FF2B5EF4-FFF2-40B4-BE49-F238E27FC236}">
                <a16:creationId xmlns:a16="http://schemas.microsoft.com/office/drawing/2014/main" id="{3DC95913-B058-4BFB-B8B3-EC8642E899F1}"/>
              </a:ext>
            </a:extLst>
          </p:cNvPr>
          <p:cNvGrpSpPr/>
          <p:nvPr/>
        </p:nvGrpSpPr>
        <p:grpSpPr>
          <a:xfrm>
            <a:off x="3049630" y="2752843"/>
            <a:ext cx="339253" cy="339253"/>
            <a:chOff x="5651375" y="3806450"/>
            <a:chExt cx="481825" cy="481825"/>
          </a:xfrm>
        </p:grpSpPr>
        <p:sp>
          <p:nvSpPr>
            <p:cNvPr id="58" name="Google Shape;1459;p38">
              <a:extLst>
                <a:ext uri="{FF2B5EF4-FFF2-40B4-BE49-F238E27FC236}">
                  <a16:creationId xmlns:a16="http://schemas.microsoft.com/office/drawing/2014/main" id="{12FCF2C1-9B7A-42E7-836C-04EEA485666C}"/>
                </a:ext>
              </a:extLst>
            </p:cNvPr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" name="Google Shape;1460;p38">
              <a:extLst>
                <a:ext uri="{FF2B5EF4-FFF2-40B4-BE49-F238E27FC236}">
                  <a16:creationId xmlns:a16="http://schemas.microsoft.com/office/drawing/2014/main" id="{8375C14E-3108-49F8-9563-6A27A158C27F}"/>
                </a:ext>
              </a:extLst>
            </p:cNvPr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1461;p38">
              <a:extLst>
                <a:ext uri="{FF2B5EF4-FFF2-40B4-BE49-F238E27FC236}">
                  <a16:creationId xmlns:a16="http://schemas.microsoft.com/office/drawing/2014/main" id="{F7A4B8D8-E55D-4A79-8E86-01A02554C555}"/>
                </a:ext>
              </a:extLst>
            </p:cNvPr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1462;p38">
              <a:extLst>
                <a:ext uri="{FF2B5EF4-FFF2-40B4-BE49-F238E27FC236}">
                  <a16:creationId xmlns:a16="http://schemas.microsoft.com/office/drawing/2014/main" id="{CB87A2C1-D05C-4A0D-8D8C-6316045AC2F6}"/>
                </a:ext>
              </a:extLst>
            </p:cNvPr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" name="Google Shape;1467;p38">
            <a:extLst>
              <a:ext uri="{FF2B5EF4-FFF2-40B4-BE49-F238E27FC236}">
                <a16:creationId xmlns:a16="http://schemas.microsoft.com/office/drawing/2014/main" id="{9F957C9F-D26B-4BC4-B12C-8ABD354E777B}"/>
              </a:ext>
            </a:extLst>
          </p:cNvPr>
          <p:cNvGrpSpPr/>
          <p:nvPr/>
        </p:nvGrpSpPr>
        <p:grpSpPr>
          <a:xfrm>
            <a:off x="3079390" y="3449115"/>
            <a:ext cx="368114" cy="368114"/>
            <a:chOff x="3271200" y="1435075"/>
            <a:chExt cx="481825" cy="481825"/>
          </a:xfrm>
        </p:grpSpPr>
        <p:sp>
          <p:nvSpPr>
            <p:cNvPr id="63" name="Google Shape;1468;p38">
              <a:extLst>
                <a:ext uri="{FF2B5EF4-FFF2-40B4-BE49-F238E27FC236}">
                  <a16:creationId xmlns:a16="http://schemas.microsoft.com/office/drawing/2014/main" id="{648A1FD7-F297-4D6B-BDB9-B90A63F448C7}"/>
                </a:ext>
              </a:extLst>
            </p:cNvPr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" name="Google Shape;1469;p38">
              <a:extLst>
                <a:ext uri="{FF2B5EF4-FFF2-40B4-BE49-F238E27FC236}">
                  <a16:creationId xmlns:a16="http://schemas.microsoft.com/office/drawing/2014/main" id="{0B41FD61-A4F2-4A95-AF78-27598A664AD3}"/>
                </a:ext>
              </a:extLst>
            </p:cNvPr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" name="Google Shape;1886;p43">
            <a:extLst>
              <a:ext uri="{FF2B5EF4-FFF2-40B4-BE49-F238E27FC236}">
                <a16:creationId xmlns:a16="http://schemas.microsoft.com/office/drawing/2014/main" id="{BC4BF2E8-09EC-47E8-B757-843E1E5BD627}"/>
              </a:ext>
            </a:extLst>
          </p:cNvPr>
          <p:cNvGrpSpPr/>
          <p:nvPr/>
        </p:nvGrpSpPr>
        <p:grpSpPr>
          <a:xfrm>
            <a:off x="3109601" y="4147369"/>
            <a:ext cx="368114" cy="482171"/>
            <a:chOff x="8187635" y="3767481"/>
            <a:chExt cx="449704" cy="548636"/>
          </a:xfrm>
        </p:grpSpPr>
        <p:sp>
          <p:nvSpPr>
            <p:cNvPr id="67" name="Google Shape;1887;p43">
              <a:extLst>
                <a:ext uri="{FF2B5EF4-FFF2-40B4-BE49-F238E27FC236}">
                  <a16:creationId xmlns:a16="http://schemas.microsoft.com/office/drawing/2014/main" id="{F5B85823-B572-42DF-A730-65214098F51A}"/>
                </a:ext>
              </a:extLst>
            </p:cNvPr>
            <p:cNvSpPr/>
            <p:nvPr/>
          </p:nvSpPr>
          <p:spPr>
            <a:xfrm>
              <a:off x="8187635" y="3791604"/>
              <a:ext cx="449704" cy="446920"/>
            </a:xfrm>
            <a:custGeom>
              <a:avLst/>
              <a:gdLst/>
              <a:ahLst/>
              <a:cxnLst/>
              <a:rect l="l" t="t" r="r" b="b"/>
              <a:pathLst>
                <a:path w="5132" h="5132" extrusionOk="0">
                  <a:moveTo>
                    <a:pt x="2581" y="0"/>
                  </a:moveTo>
                  <a:lnTo>
                    <a:pt x="2305" y="31"/>
                  </a:lnTo>
                  <a:lnTo>
                    <a:pt x="2059" y="62"/>
                  </a:lnTo>
                  <a:lnTo>
                    <a:pt x="1813" y="123"/>
                  </a:lnTo>
                  <a:lnTo>
                    <a:pt x="1567" y="215"/>
                  </a:lnTo>
                  <a:lnTo>
                    <a:pt x="1352" y="307"/>
                  </a:lnTo>
                  <a:lnTo>
                    <a:pt x="1137" y="430"/>
                  </a:lnTo>
                  <a:lnTo>
                    <a:pt x="922" y="584"/>
                  </a:lnTo>
                  <a:lnTo>
                    <a:pt x="768" y="768"/>
                  </a:lnTo>
                  <a:lnTo>
                    <a:pt x="584" y="922"/>
                  </a:lnTo>
                  <a:lnTo>
                    <a:pt x="430" y="1137"/>
                  </a:lnTo>
                  <a:lnTo>
                    <a:pt x="308" y="1352"/>
                  </a:lnTo>
                  <a:lnTo>
                    <a:pt x="215" y="1567"/>
                  </a:lnTo>
                  <a:lnTo>
                    <a:pt x="123" y="1813"/>
                  </a:lnTo>
                  <a:lnTo>
                    <a:pt x="62" y="2059"/>
                  </a:lnTo>
                  <a:lnTo>
                    <a:pt x="31" y="2304"/>
                  </a:lnTo>
                  <a:lnTo>
                    <a:pt x="0" y="2581"/>
                  </a:lnTo>
                  <a:lnTo>
                    <a:pt x="31" y="2827"/>
                  </a:lnTo>
                  <a:lnTo>
                    <a:pt x="62" y="3073"/>
                  </a:lnTo>
                  <a:lnTo>
                    <a:pt x="123" y="3318"/>
                  </a:lnTo>
                  <a:lnTo>
                    <a:pt x="215" y="3564"/>
                  </a:lnTo>
                  <a:lnTo>
                    <a:pt x="308" y="3779"/>
                  </a:lnTo>
                  <a:lnTo>
                    <a:pt x="430" y="3994"/>
                  </a:lnTo>
                  <a:lnTo>
                    <a:pt x="584" y="4209"/>
                  </a:lnTo>
                  <a:lnTo>
                    <a:pt x="768" y="4363"/>
                  </a:lnTo>
                  <a:lnTo>
                    <a:pt x="922" y="4547"/>
                  </a:lnTo>
                  <a:lnTo>
                    <a:pt x="1137" y="4701"/>
                  </a:lnTo>
                  <a:lnTo>
                    <a:pt x="1352" y="4824"/>
                  </a:lnTo>
                  <a:lnTo>
                    <a:pt x="1567" y="4916"/>
                  </a:lnTo>
                  <a:lnTo>
                    <a:pt x="1813" y="5008"/>
                  </a:lnTo>
                  <a:lnTo>
                    <a:pt x="2059" y="5070"/>
                  </a:lnTo>
                  <a:lnTo>
                    <a:pt x="2305" y="5101"/>
                  </a:lnTo>
                  <a:lnTo>
                    <a:pt x="2581" y="5131"/>
                  </a:lnTo>
                  <a:lnTo>
                    <a:pt x="2827" y="5101"/>
                  </a:lnTo>
                  <a:lnTo>
                    <a:pt x="3073" y="5070"/>
                  </a:lnTo>
                  <a:lnTo>
                    <a:pt x="3319" y="5008"/>
                  </a:lnTo>
                  <a:lnTo>
                    <a:pt x="3565" y="4916"/>
                  </a:lnTo>
                  <a:lnTo>
                    <a:pt x="3780" y="4824"/>
                  </a:lnTo>
                  <a:lnTo>
                    <a:pt x="3995" y="4701"/>
                  </a:lnTo>
                  <a:lnTo>
                    <a:pt x="4210" y="4547"/>
                  </a:lnTo>
                  <a:lnTo>
                    <a:pt x="4394" y="4363"/>
                  </a:lnTo>
                  <a:lnTo>
                    <a:pt x="4548" y="4209"/>
                  </a:lnTo>
                  <a:lnTo>
                    <a:pt x="4701" y="3994"/>
                  </a:lnTo>
                  <a:lnTo>
                    <a:pt x="4824" y="3779"/>
                  </a:lnTo>
                  <a:lnTo>
                    <a:pt x="4916" y="3564"/>
                  </a:lnTo>
                  <a:lnTo>
                    <a:pt x="5009" y="3318"/>
                  </a:lnTo>
                  <a:lnTo>
                    <a:pt x="5070" y="3073"/>
                  </a:lnTo>
                  <a:lnTo>
                    <a:pt x="5132" y="2827"/>
                  </a:lnTo>
                  <a:lnTo>
                    <a:pt x="5132" y="2581"/>
                  </a:lnTo>
                  <a:lnTo>
                    <a:pt x="5132" y="2304"/>
                  </a:lnTo>
                  <a:lnTo>
                    <a:pt x="5070" y="2059"/>
                  </a:lnTo>
                  <a:lnTo>
                    <a:pt x="5009" y="1813"/>
                  </a:lnTo>
                  <a:lnTo>
                    <a:pt x="4916" y="1567"/>
                  </a:lnTo>
                  <a:lnTo>
                    <a:pt x="4824" y="1352"/>
                  </a:lnTo>
                  <a:lnTo>
                    <a:pt x="4701" y="1137"/>
                  </a:lnTo>
                  <a:lnTo>
                    <a:pt x="4548" y="922"/>
                  </a:lnTo>
                  <a:lnTo>
                    <a:pt x="4394" y="768"/>
                  </a:lnTo>
                  <a:lnTo>
                    <a:pt x="4210" y="584"/>
                  </a:lnTo>
                  <a:lnTo>
                    <a:pt x="3995" y="430"/>
                  </a:lnTo>
                  <a:lnTo>
                    <a:pt x="3780" y="307"/>
                  </a:lnTo>
                  <a:lnTo>
                    <a:pt x="3565" y="215"/>
                  </a:lnTo>
                  <a:lnTo>
                    <a:pt x="3319" y="123"/>
                  </a:lnTo>
                  <a:lnTo>
                    <a:pt x="3073" y="62"/>
                  </a:lnTo>
                  <a:lnTo>
                    <a:pt x="2827" y="31"/>
                  </a:lnTo>
                  <a:lnTo>
                    <a:pt x="2581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88;p43">
              <a:extLst>
                <a:ext uri="{FF2B5EF4-FFF2-40B4-BE49-F238E27FC236}">
                  <a16:creationId xmlns:a16="http://schemas.microsoft.com/office/drawing/2014/main" id="{48AB013A-C91E-4E12-93F6-445AA36C5AA5}"/>
                </a:ext>
              </a:extLst>
            </p:cNvPr>
            <p:cNvSpPr/>
            <p:nvPr/>
          </p:nvSpPr>
          <p:spPr>
            <a:xfrm>
              <a:off x="8300674" y="3767481"/>
              <a:ext cx="255872" cy="548636"/>
            </a:xfrm>
            <a:custGeom>
              <a:avLst/>
              <a:gdLst/>
              <a:ahLst/>
              <a:cxnLst/>
              <a:rect l="l" t="t" r="r" b="b"/>
              <a:pathLst>
                <a:path w="2920" h="6300" extrusionOk="0">
                  <a:moveTo>
                    <a:pt x="431" y="1"/>
                  </a:moveTo>
                  <a:lnTo>
                    <a:pt x="1" y="3626"/>
                  </a:lnTo>
                  <a:lnTo>
                    <a:pt x="1045" y="3626"/>
                  </a:lnTo>
                  <a:lnTo>
                    <a:pt x="646" y="6299"/>
                  </a:lnTo>
                  <a:lnTo>
                    <a:pt x="2920" y="2151"/>
                  </a:lnTo>
                  <a:lnTo>
                    <a:pt x="1506" y="2151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550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8"/>
          <p:cNvSpPr/>
          <p:nvPr/>
        </p:nvSpPr>
        <p:spPr>
          <a:xfrm>
            <a:off x="2305169" y="902768"/>
            <a:ext cx="58890" cy="62187"/>
          </a:xfrm>
          <a:custGeom>
            <a:avLst/>
            <a:gdLst/>
            <a:ahLst/>
            <a:cxnLst/>
            <a:rect l="l" t="t" r="r" b="b"/>
            <a:pathLst>
              <a:path w="554" h="585" extrusionOk="0">
                <a:moveTo>
                  <a:pt x="277" y="1"/>
                </a:moveTo>
                <a:lnTo>
                  <a:pt x="154" y="32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400"/>
                </a:lnTo>
                <a:lnTo>
                  <a:pt x="62" y="493"/>
                </a:lnTo>
                <a:lnTo>
                  <a:pt x="154" y="554"/>
                </a:lnTo>
                <a:lnTo>
                  <a:pt x="277" y="585"/>
                </a:lnTo>
                <a:lnTo>
                  <a:pt x="400" y="554"/>
                </a:lnTo>
                <a:lnTo>
                  <a:pt x="492" y="493"/>
                </a:lnTo>
                <a:lnTo>
                  <a:pt x="554" y="400"/>
                </a:lnTo>
                <a:lnTo>
                  <a:pt x="55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2"/>
                </a:lnTo>
                <a:lnTo>
                  <a:pt x="2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8"/>
          <p:cNvSpPr/>
          <p:nvPr/>
        </p:nvSpPr>
        <p:spPr>
          <a:xfrm>
            <a:off x="6505473" y="791787"/>
            <a:ext cx="107895" cy="111086"/>
          </a:xfrm>
          <a:custGeom>
            <a:avLst/>
            <a:gdLst/>
            <a:ahLst/>
            <a:cxnLst/>
            <a:rect l="l" t="t" r="r" b="b"/>
            <a:pathLst>
              <a:path w="1015" h="1045" extrusionOk="0">
                <a:moveTo>
                  <a:pt x="523" y="0"/>
                </a:moveTo>
                <a:lnTo>
                  <a:pt x="400" y="31"/>
                </a:lnTo>
                <a:lnTo>
                  <a:pt x="308" y="62"/>
                </a:lnTo>
                <a:lnTo>
                  <a:pt x="216" y="92"/>
                </a:lnTo>
                <a:lnTo>
                  <a:pt x="155" y="154"/>
                </a:lnTo>
                <a:lnTo>
                  <a:pt x="93" y="246"/>
                </a:lnTo>
                <a:lnTo>
                  <a:pt x="32" y="338"/>
                </a:lnTo>
                <a:lnTo>
                  <a:pt x="1" y="430"/>
                </a:lnTo>
                <a:lnTo>
                  <a:pt x="1" y="523"/>
                </a:lnTo>
                <a:lnTo>
                  <a:pt x="1" y="646"/>
                </a:lnTo>
                <a:lnTo>
                  <a:pt x="32" y="738"/>
                </a:lnTo>
                <a:lnTo>
                  <a:pt x="93" y="830"/>
                </a:lnTo>
                <a:lnTo>
                  <a:pt x="155" y="891"/>
                </a:lnTo>
                <a:lnTo>
                  <a:pt x="216" y="953"/>
                </a:lnTo>
                <a:lnTo>
                  <a:pt x="308" y="1014"/>
                </a:lnTo>
                <a:lnTo>
                  <a:pt x="400" y="1045"/>
                </a:lnTo>
                <a:lnTo>
                  <a:pt x="615" y="1045"/>
                </a:lnTo>
                <a:lnTo>
                  <a:pt x="708" y="1014"/>
                </a:lnTo>
                <a:lnTo>
                  <a:pt x="800" y="953"/>
                </a:lnTo>
                <a:lnTo>
                  <a:pt x="861" y="891"/>
                </a:lnTo>
                <a:lnTo>
                  <a:pt x="923" y="830"/>
                </a:lnTo>
                <a:lnTo>
                  <a:pt x="984" y="738"/>
                </a:lnTo>
                <a:lnTo>
                  <a:pt x="1015" y="646"/>
                </a:lnTo>
                <a:lnTo>
                  <a:pt x="1015" y="523"/>
                </a:lnTo>
                <a:lnTo>
                  <a:pt x="1015" y="430"/>
                </a:lnTo>
                <a:lnTo>
                  <a:pt x="984" y="338"/>
                </a:lnTo>
                <a:lnTo>
                  <a:pt x="923" y="246"/>
                </a:lnTo>
                <a:lnTo>
                  <a:pt x="861" y="154"/>
                </a:lnTo>
                <a:lnTo>
                  <a:pt x="800" y="92"/>
                </a:lnTo>
                <a:lnTo>
                  <a:pt x="708" y="62"/>
                </a:lnTo>
                <a:lnTo>
                  <a:pt x="615" y="31"/>
                </a:lnTo>
                <a:lnTo>
                  <a:pt x="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9" name="Google Shape;1269;p38"/>
          <p:cNvGrpSpPr/>
          <p:nvPr/>
        </p:nvGrpSpPr>
        <p:grpSpPr>
          <a:xfrm>
            <a:off x="2387100" y="2560670"/>
            <a:ext cx="4369699" cy="2171417"/>
            <a:chOff x="2272400" y="2446606"/>
            <a:chExt cx="4599199" cy="2285461"/>
          </a:xfrm>
        </p:grpSpPr>
        <p:sp>
          <p:nvSpPr>
            <p:cNvPr id="1270" name="Google Shape;1270;p38"/>
            <p:cNvSpPr/>
            <p:nvPr/>
          </p:nvSpPr>
          <p:spPr>
            <a:xfrm>
              <a:off x="6069428" y="2449001"/>
              <a:ext cx="479398" cy="477019"/>
            </a:xfrm>
            <a:custGeom>
              <a:avLst/>
              <a:gdLst/>
              <a:ahLst/>
              <a:cxnLst/>
              <a:rect l="l" t="t" r="r" b="b"/>
              <a:pathLst>
                <a:path w="6207" h="6176" extrusionOk="0">
                  <a:moveTo>
                    <a:pt x="3595" y="0"/>
                  </a:moveTo>
                  <a:lnTo>
                    <a:pt x="3196" y="31"/>
                  </a:lnTo>
                  <a:lnTo>
                    <a:pt x="2858" y="123"/>
                  </a:lnTo>
                  <a:lnTo>
                    <a:pt x="2520" y="215"/>
                  </a:lnTo>
                  <a:lnTo>
                    <a:pt x="2182" y="369"/>
                  </a:lnTo>
                  <a:lnTo>
                    <a:pt x="1874" y="522"/>
                  </a:lnTo>
                  <a:lnTo>
                    <a:pt x="1567" y="737"/>
                  </a:lnTo>
                  <a:lnTo>
                    <a:pt x="1291" y="953"/>
                  </a:lnTo>
                  <a:lnTo>
                    <a:pt x="1045" y="1198"/>
                  </a:lnTo>
                  <a:lnTo>
                    <a:pt x="799" y="1475"/>
                  </a:lnTo>
                  <a:lnTo>
                    <a:pt x="615" y="1782"/>
                  </a:lnTo>
                  <a:lnTo>
                    <a:pt x="430" y="2089"/>
                  </a:lnTo>
                  <a:lnTo>
                    <a:pt x="277" y="2397"/>
                  </a:lnTo>
                  <a:lnTo>
                    <a:pt x="154" y="2735"/>
                  </a:lnTo>
                  <a:lnTo>
                    <a:pt x="62" y="3103"/>
                  </a:lnTo>
                  <a:lnTo>
                    <a:pt x="31" y="3472"/>
                  </a:lnTo>
                  <a:lnTo>
                    <a:pt x="0" y="3841"/>
                  </a:lnTo>
                  <a:lnTo>
                    <a:pt x="0" y="4148"/>
                  </a:lnTo>
                  <a:lnTo>
                    <a:pt x="62" y="4455"/>
                  </a:lnTo>
                  <a:lnTo>
                    <a:pt x="92" y="4763"/>
                  </a:lnTo>
                  <a:lnTo>
                    <a:pt x="185" y="5039"/>
                  </a:lnTo>
                  <a:lnTo>
                    <a:pt x="277" y="5316"/>
                  </a:lnTo>
                  <a:lnTo>
                    <a:pt x="400" y="5592"/>
                  </a:lnTo>
                  <a:lnTo>
                    <a:pt x="553" y="5838"/>
                  </a:lnTo>
                  <a:lnTo>
                    <a:pt x="707" y="6084"/>
                  </a:lnTo>
                  <a:lnTo>
                    <a:pt x="983" y="6145"/>
                  </a:lnTo>
                  <a:lnTo>
                    <a:pt x="1260" y="6176"/>
                  </a:lnTo>
                  <a:lnTo>
                    <a:pt x="1414" y="6176"/>
                  </a:lnTo>
                  <a:lnTo>
                    <a:pt x="1567" y="6145"/>
                  </a:lnTo>
                  <a:lnTo>
                    <a:pt x="1721" y="6084"/>
                  </a:lnTo>
                  <a:lnTo>
                    <a:pt x="1874" y="6022"/>
                  </a:lnTo>
                  <a:lnTo>
                    <a:pt x="2028" y="5930"/>
                  </a:lnTo>
                  <a:lnTo>
                    <a:pt x="2151" y="5838"/>
                  </a:lnTo>
                  <a:lnTo>
                    <a:pt x="2274" y="5715"/>
                  </a:lnTo>
                  <a:lnTo>
                    <a:pt x="2397" y="5592"/>
                  </a:lnTo>
                  <a:lnTo>
                    <a:pt x="2643" y="5193"/>
                  </a:lnTo>
                  <a:lnTo>
                    <a:pt x="2796" y="5008"/>
                  </a:lnTo>
                  <a:lnTo>
                    <a:pt x="2888" y="4947"/>
                  </a:lnTo>
                  <a:lnTo>
                    <a:pt x="2981" y="4885"/>
                  </a:lnTo>
                  <a:lnTo>
                    <a:pt x="3196" y="4824"/>
                  </a:lnTo>
                  <a:lnTo>
                    <a:pt x="3319" y="4793"/>
                  </a:lnTo>
                  <a:lnTo>
                    <a:pt x="3411" y="4732"/>
                  </a:lnTo>
                  <a:lnTo>
                    <a:pt x="3472" y="4640"/>
                  </a:lnTo>
                  <a:lnTo>
                    <a:pt x="3503" y="4578"/>
                  </a:lnTo>
                  <a:lnTo>
                    <a:pt x="3534" y="4425"/>
                  </a:lnTo>
                  <a:lnTo>
                    <a:pt x="3534" y="4240"/>
                  </a:lnTo>
                  <a:lnTo>
                    <a:pt x="3564" y="4056"/>
                  </a:lnTo>
                  <a:lnTo>
                    <a:pt x="3595" y="3933"/>
                  </a:lnTo>
                  <a:lnTo>
                    <a:pt x="3626" y="3810"/>
                  </a:lnTo>
                  <a:lnTo>
                    <a:pt x="3779" y="3626"/>
                  </a:lnTo>
                  <a:lnTo>
                    <a:pt x="3995" y="3472"/>
                  </a:lnTo>
                  <a:lnTo>
                    <a:pt x="4210" y="3349"/>
                  </a:lnTo>
                  <a:lnTo>
                    <a:pt x="4455" y="3257"/>
                  </a:lnTo>
                  <a:lnTo>
                    <a:pt x="4701" y="3226"/>
                  </a:lnTo>
                  <a:lnTo>
                    <a:pt x="5193" y="3134"/>
                  </a:lnTo>
                  <a:lnTo>
                    <a:pt x="5439" y="3042"/>
                  </a:lnTo>
                  <a:lnTo>
                    <a:pt x="5684" y="2950"/>
                  </a:lnTo>
                  <a:lnTo>
                    <a:pt x="5900" y="2796"/>
                  </a:lnTo>
                  <a:lnTo>
                    <a:pt x="6053" y="2612"/>
                  </a:lnTo>
                  <a:lnTo>
                    <a:pt x="6115" y="2520"/>
                  </a:lnTo>
                  <a:lnTo>
                    <a:pt x="6176" y="2397"/>
                  </a:lnTo>
                  <a:lnTo>
                    <a:pt x="6207" y="2151"/>
                  </a:lnTo>
                  <a:lnTo>
                    <a:pt x="6207" y="1905"/>
                  </a:lnTo>
                  <a:lnTo>
                    <a:pt x="6115" y="1659"/>
                  </a:lnTo>
                  <a:lnTo>
                    <a:pt x="6022" y="1413"/>
                  </a:lnTo>
                  <a:lnTo>
                    <a:pt x="5869" y="1229"/>
                  </a:lnTo>
                  <a:lnTo>
                    <a:pt x="5684" y="1045"/>
                  </a:lnTo>
                  <a:lnTo>
                    <a:pt x="5500" y="860"/>
                  </a:lnTo>
                  <a:lnTo>
                    <a:pt x="5285" y="707"/>
                  </a:lnTo>
                  <a:lnTo>
                    <a:pt x="5070" y="553"/>
                  </a:lnTo>
                  <a:lnTo>
                    <a:pt x="4609" y="307"/>
                  </a:lnTo>
                  <a:lnTo>
                    <a:pt x="4087" y="123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6123957" y="2446606"/>
              <a:ext cx="543580" cy="598127"/>
            </a:xfrm>
            <a:custGeom>
              <a:avLst/>
              <a:gdLst/>
              <a:ahLst/>
              <a:cxnLst/>
              <a:rect l="l" t="t" r="r" b="b"/>
              <a:pathLst>
                <a:path w="7038" h="7744" extrusionOk="0">
                  <a:moveTo>
                    <a:pt x="3166" y="0"/>
                  </a:moveTo>
                  <a:lnTo>
                    <a:pt x="2889" y="31"/>
                  </a:lnTo>
                  <a:lnTo>
                    <a:pt x="3381" y="154"/>
                  </a:lnTo>
                  <a:lnTo>
                    <a:pt x="3903" y="338"/>
                  </a:lnTo>
                  <a:lnTo>
                    <a:pt x="4364" y="584"/>
                  </a:lnTo>
                  <a:lnTo>
                    <a:pt x="4579" y="738"/>
                  </a:lnTo>
                  <a:lnTo>
                    <a:pt x="4794" y="891"/>
                  </a:lnTo>
                  <a:lnTo>
                    <a:pt x="4978" y="1076"/>
                  </a:lnTo>
                  <a:lnTo>
                    <a:pt x="5163" y="1260"/>
                  </a:lnTo>
                  <a:lnTo>
                    <a:pt x="5316" y="1444"/>
                  </a:lnTo>
                  <a:lnTo>
                    <a:pt x="5409" y="1690"/>
                  </a:lnTo>
                  <a:lnTo>
                    <a:pt x="5501" y="1936"/>
                  </a:lnTo>
                  <a:lnTo>
                    <a:pt x="5501" y="2182"/>
                  </a:lnTo>
                  <a:lnTo>
                    <a:pt x="5470" y="2428"/>
                  </a:lnTo>
                  <a:lnTo>
                    <a:pt x="5409" y="2551"/>
                  </a:lnTo>
                  <a:lnTo>
                    <a:pt x="5347" y="2643"/>
                  </a:lnTo>
                  <a:lnTo>
                    <a:pt x="5194" y="2827"/>
                  </a:lnTo>
                  <a:lnTo>
                    <a:pt x="4978" y="2981"/>
                  </a:lnTo>
                  <a:lnTo>
                    <a:pt x="4733" y="3073"/>
                  </a:lnTo>
                  <a:lnTo>
                    <a:pt x="4487" y="3165"/>
                  </a:lnTo>
                  <a:lnTo>
                    <a:pt x="3995" y="3257"/>
                  </a:lnTo>
                  <a:lnTo>
                    <a:pt x="3749" y="3288"/>
                  </a:lnTo>
                  <a:lnTo>
                    <a:pt x="3504" y="3380"/>
                  </a:lnTo>
                  <a:lnTo>
                    <a:pt x="3289" y="3503"/>
                  </a:lnTo>
                  <a:lnTo>
                    <a:pt x="3073" y="3657"/>
                  </a:lnTo>
                  <a:lnTo>
                    <a:pt x="2920" y="3841"/>
                  </a:lnTo>
                  <a:lnTo>
                    <a:pt x="2889" y="3964"/>
                  </a:lnTo>
                  <a:lnTo>
                    <a:pt x="2858" y="4087"/>
                  </a:lnTo>
                  <a:lnTo>
                    <a:pt x="2828" y="4271"/>
                  </a:lnTo>
                  <a:lnTo>
                    <a:pt x="2828" y="4456"/>
                  </a:lnTo>
                  <a:lnTo>
                    <a:pt x="2797" y="4609"/>
                  </a:lnTo>
                  <a:lnTo>
                    <a:pt x="2766" y="4671"/>
                  </a:lnTo>
                  <a:lnTo>
                    <a:pt x="2705" y="4763"/>
                  </a:lnTo>
                  <a:lnTo>
                    <a:pt x="2613" y="4824"/>
                  </a:lnTo>
                  <a:lnTo>
                    <a:pt x="2490" y="4855"/>
                  </a:lnTo>
                  <a:lnTo>
                    <a:pt x="2275" y="4916"/>
                  </a:lnTo>
                  <a:lnTo>
                    <a:pt x="2182" y="4978"/>
                  </a:lnTo>
                  <a:lnTo>
                    <a:pt x="2090" y="5039"/>
                  </a:lnTo>
                  <a:lnTo>
                    <a:pt x="1937" y="5224"/>
                  </a:lnTo>
                  <a:lnTo>
                    <a:pt x="1691" y="5623"/>
                  </a:lnTo>
                  <a:lnTo>
                    <a:pt x="1568" y="5746"/>
                  </a:lnTo>
                  <a:lnTo>
                    <a:pt x="1445" y="5869"/>
                  </a:lnTo>
                  <a:lnTo>
                    <a:pt x="1322" y="5961"/>
                  </a:lnTo>
                  <a:lnTo>
                    <a:pt x="1168" y="6053"/>
                  </a:lnTo>
                  <a:lnTo>
                    <a:pt x="1015" y="6115"/>
                  </a:lnTo>
                  <a:lnTo>
                    <a:pt x="861" y="6176"/>
                  </a:lnTo>
                  <a:lnTo>
                    <a:pt x="708" y="6207"/>
                  </a:lnTo>
                  <a:lnTo>
                    <a:pt x="554" y="6207"/>
                  </a:lnTo>
                  <a:lnTo>
                    <a:pt x="277" y="6176"/>
                  </a:lnTo>
                  <a:lnTo>
                    <a:pt x="1" y="6115"/>
                  </a:lnTo>
                  <a:lnTo>
                    <a:pt x="1" y="6115"/>
                  </a:lnTo>
                  <a:lnTo>
                    <a:pt x="277" y="6453"/>
                  </a:lnTo>
                  <a:lnTo>
                    <a:pt x="615" y="6791"/>
                  </a:lnTo>
                  <a:lnTo>
                    <a:pt x="984" y="7067"/>
                  </a:lnTo>
                  <a:lnTo>
                    <a:pt x="1353" y="7313"/>
                  </a:lnTo>
                  <a:lnTo>
                    <a:pt x="1783" y="7497"/>
                  </a:lnTo>
                  <a:lnTo>
                    <a:pt x="2213" y="7620"/>
                  </a:lnTo>
                  <a:lnTo>
                    <a:pt x="2674" y="7712"/>
                  </a:lnTo>
                  <a:lnTo>
                    <a:pt x="3166" y="7743"/>
                  </a:lnTo>
                  <a:lnTo>
                    <a:pt x="3565" y="7712"/>
                  </a:lnTo>
                  <a:lnTo>
                    <a:pt x="3934" y="7682"/>
                  </a:lnTo>
                  <a:lnTo>
                    <a:pt x="4303" y="7559"/>
                  </a:lnTo>
                  <a:lnTo>
                    <a:pt x="4671" y="7436"/>
                  </a:lnTo>
                  <a:lnTo>
                    <a:pt x="5009" y="7282"/>
                  </a:lnTo>
                  <a:lnTo>
                    <a:pt x="5316" y="7098"/>
                  </a:lnTo>
                  <a:lnTo>
                    <a:pt x="5624" y="6852"/>
                  </a:lnTo>
                  <a:lnTo>
                    <a:pt x="5900" y="6606"/>
                  </a:lnTo>
                  <a:lnTo>
                    <a:pt x="6146" y="6330"/>
                  </a:lnTo>
                  <a:lnTo>
                    <a:pt x="6361" y="6053"/>
                  </a:lnTo>
                  <a:lnTo>
                    <a:pt x="6576" y="5715"/>
                  </a:lnTo>
                  <a:lnTo>
                    <a:pt x="6730" y="5377"/>
                  </a:lnTo>
                  <a:lnTo>
                    <a:pt x="6853" y="5039"/>
                  </a:lnTo>
                  <a:lnTo>
                    <a:pt x="6945" y="4671"/>
                  </a:lnTo>
                  <a:lnTo>
                    <a:pt x="7006" y="4271"/>
                  </a:lnTo>
                  <a:lnTo>
                    <a:pt x="7037" y="3872"/>
                  </a:lnTo>
                  <a:lnTo>
                    <a:pt x="7006" y="3472"/>
                  </a:lnTo>
                  <a:lnTo>
                    <a:pt x="6945" y="3104"/>
                  </a:lnTo>
                  <a:lnTo>
                    <a:pt x="6853" y="2735"/>
                  </a:lnTo>
                  <a:lnTo>
                    <a:pt x="6730" y="2366"/>
                  </a:lnTo>
                  <a:lnTo>
                    <a:pt x="6576" y="2028"/>
                  </a:lnTo>
                  <a:lnTo>
                    <a:pt x="6361" y="1721"/>
                  </a:lnTo>
                  <a:lnTo>
                    <a:pt x="6146" y="1414"/>
                  </a:lnTo>
                  <a:lnTo>
                    <a:pt x="5900" y="1137"/>
                  </a:lnTo>
                  <a:lnTo>
                    <a:pt x="5624" y="891"/>
                  </a:lnTo>
                  <a:lnTo>
                    <a:pt x="5316" y="676"/>
                  </a:lnTo>
                  <a:lnTo>
                    <a:pt x="5009" y="461"/>
                  </a:lnTo>
                  <a:lnTo>
                    <a:pt x="4671" y="308"/>
                  </a:lnTo>
                  <a:lnTo>
                    <a:pt x="4303" y="185"/>
                  </a:lnTo>
                  <a:lnTo>
                    <a:pt x="3934" y="92"/>
                  </a:lnTo>
                  <a:lnTo>
                    <a:pt x="3565" y="31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5924609" y="2899837"/>
              <a:ext cx="320448" cy="384566"/>
            </a:xfrm>
            <a:custGeom>
              <a:avLst/>
              <a:gdLst/>
              <a:ahLst/>
              <a:cxnLst/>
              <a:rect l="l" t="t" r="r" b="b"/>
              <a:pathLst>
                <a:path w="4149" h="4979" extrusionOk="0">
                  <a:moveTo>
                    <a:pt x="1967" y="1"/>
                  </a:moveTo>
                  <a:lnTo>
                    <a:pt x="2182" y="124"/>
                  </a:lnTo>
                  <a:lnTo>
                    <a:pt x="2398" y="308"/>
                  </a:lnTo>
                  <a:lnTo>
                    <a:pt x="2582" y="493"/>
                  </a:lnTo>
                  <a:lnTo>
                    <a:pt x="2705" y="708"/>
                  </a:lnTo>
                  <a:lnTo>
                    <a:pt x="2736" y="861"/>
                  </a:lnTo>
                  <a:lnTo>
                    <a:pt x="2766" y="1015"/>
                  </a:lnTo>
                  <a:lnTo>
                    <a:pt x="2766" y="1169"/>
                  </a:lnTo>
                  <a:lnTo>
                    <a:pt x="2766" y="1322"/>
                  </a:lnTo>
                  <a:lnTo>
                    <a:pt x="2705" y="1476"/>
                  </a:lnTo>
                  <a:lnTo>
                    <a:pt x="2643" y="1629"/>
                  </a:lnTo>
                  <a:lnTo>
                    <a:pt x="2551" y="1722"/>
                  </a:lnTo>
                  <a:lnTo>
                    <a:pt x="2428" y="1844"/>
                  </a:lnTo>
                  <a:lnTo>
                    <a:pt x="2152" y="1998"/>
                  </a:lnTo>
                  <a:lnTo>
                    <a:pt x="2029" y="2060"/>
                  </a:lnTo>
                  <a:lnTo>
                    <a:pt x="1937" y="2182"/>
                  </a:lnTo>
                  <a:lnTo>
                    <a:pt x="1906" y="2305"/>
                  </a:lnTo>
                  <a:lnTo>
                    <a:pt x="1906" y="2428"/>
                  </a:lnTo>
                  <a:lnTo>
                    <a:pt x="1967" y="2674"/>
                  </a:lnTo>
                  <a:lnTo>
                    <a:pt x="1998" y="2797"/>
                  </a:lnTo>
                  <a:lnTo>
                    <a:pt x="2029" y="2920"/>
                  </a:lnTo>
                  <a:lnTo>
                    <a:pt x="1998" y="3043"/>
                  </a:lnTo>
                  <a:lnTo>
                    <a:pt x="1937" y="3166"/>
                  </a:lnTo>
                  <a:lnTo>
                    <a:pt x="1906" y="3196"/>
                  </a:lnTo>
                  <a:lnTo>
                    <a:pt x="1814" y="3227"/>
                  </a:lnTo>
                  <a:lnTo>
                    <a:pt x="1660" y="3289"/>
                  </a:lnTo>
                  <a:lnTo>
                    <a:pt x="1506" y="3319"/>
                  </a:lnTo>
                  <a:lnTo>
                    <a:pt x="1353" y="3381"/>
                  </a:lnTo>
                  <a:lnTo>
                    <a:pt x="1291" y="3442"/>
                  </a:lnTo>
                  <a:lnTo>
                    <a:pt x="1230" y="3534"/>
                  </a:lnTo>
                  <a:lnTo>
                    <a:pt x="1169" y="3749"/>
                  </a:lnTo>
                  <a:lnTo>
                    <a:pt x="1107" y="3965"/>
                  </a:lnTo>
                  <a:lnTo>
                    <a:pt x="1076" y="4087"/>
                  </a:lnTo>
                  <a:lnTo>
                    <a:pt x="1015" y="4180"/>
                  </a:lnTo>
                  <a:lnTo>
                    <a:pt x="953" y="4241"/>
                  </a:lnTo>
                  <a:lnTo>
                    <a:pt x="861" y="4303"/>
                  </a:lnTo>
                  <a:lnTo>
                    <a:pt x="677" y="4395"/>
                  </a:lnTo>
                  <a:lnTo>
                    <a:pt x="462" y="4425"/>
                  </a:lnTo>
                  <a:lnTo>
                    <a:pt x="216" y="4395"/>
                  </a:lnTo>
                  <a:lnTo>
                    <a:pt x="1" y="4333"/>
                  </a:lnTo>
                  <a:lnTo>
                    <a:pt x="1" y="4333"/>
                  </a:lnTo>
                  <a:lnTo>
                    <a:pt x="155" y="4487"/>
                  </a:lnTo>
                  <a:lnTo>
                    <a:pt x="339" y="4610"/>
                  </a:lnTo>
                  <a:lnTo>
                    <a:pt x="554" y="4702"/>
                  </a:lnTo>
                  <a:lnTo>
                    <a:pt x="738" y="4794"/>
                  </a:lnTo>
                  <a:lnTo>
                    <a:pt x="953" y="4886"/>
                  </a:lnTo>
                  <a:lnTo>
                    <a:pt x="1169" y="4917"/>
                  </a:lnTo>
                  <a:lnTo>
                    <a:pt x="1414" y="4948"/>
                  </a:lnTo>
                  <a:lnTo>
                    <a:pt x="1629" y="4979"/>
                  </a:lnTo>
                  <a:lnTo>
                    <a:pt x="1906" y="4948"/>
                  </a:lnTo>
                  <a:lnTo>
                    <a:pt x="2152" y="4917"/>
                  </a:lnTo>
                  <a:lnTo>
                    <a:pt x="2398" y="4856"/>
                  </a:lnTo>
                  <a:lnTo>
                    <a:pt x="2613" y="4763"/>
                  </a:lnTo>
                  <a:lnTo>
                    <a:pt x="2828" y="4671"/>
                  </a:lnTo>
                  <a:lnTo>
                    <a:pt x="3043" y="4548"/>
                  </a:lnTo>
                  <a:lnTo>
                    <a:pt x="3227" y="4395"/>
                  </a:lnTo>
                  <a:lnTo>
                    <a:pt x="3411" y="4241"/>
                  </a:lnTo>
                  <a:lnTo>
                    <a:pt x="3565" y="4057"/>
                  </a:lnTo>
                  <a:lnTo>
                    <a:pt x="3719" y="3872"/>
                  </a:lnTo>
                  <a:lnTo>
                    <a:pt x="3842" y="3657"/>
                  </a:lnTo>
                  <a:lnTo>
                    <a:pt x="3934" y="3442"/>
                  </a:lnTo>
                  <a:lnTo>
                    <a:pt x="4026" y="3227"/>
                  </a:lnTo>
                  <a:lnTo>
                    <a:pt x="4087" y="2981"/>
                  </a:lnTo>
                  <a:lnTo>
                    <a:pt x="4118" y="2736"/>
                  </a:lnTo>
                  <a:lnTo>
                    <a:pt x="4149" y="2490"/>
                  </a:lnTo>
                  <a:lnTo>
                    <a:pt x="4118" y="2244"/>
                  </a:lnTo>
                  <a:lnTo>
                    <a:pt x="4087" y="2029"/>
                  </a:lnTo>
                  <a:lnTo>
                    <a:pt x="4026" y="1783"/>
                  </a:lnTo>
                  <a:lnTo>
                    <a:pt x="3965" y="1568"/>
                  </a:lnTo>
                  <a:lnTo>
                    <a:pt x="3872" y="1384"/>
                  </a:lnTo>
                  <a:lnTo>
                    <a:pt x="3780" y="1169"/>
                  </a:lnTo>
                  <a:lnTo>
                    <a:pt x="3657" y="1015"/>
                  </a:lnTo>
                  <a:lnTo>
                    <a:pt x="3504" y="831"/>
                  </a:lnTo>
                  <a:lnTo>
                    <a:pt x="3350" y="677"/>
                  </a:lnTo>
                  <a:lnTo>
                    <a:pt x="3196" y="523"/>
                  </a:lnTo>
                  <a:lnTo>
                    <a:pt x="3012" y="400"/>
                  </a:lnTo>
                  <a:lnTo>
                    <a:pt x="2828" y="277"/>
                  </a:lnTo>
                  <a:lnTo>
                    <a:pt x="2613" y="185"/>
                  </a:lnTo>
                  <a:lnTo>
                    <a:pt x="2428" y="124"/>
                  </a:lnTo>
                  <a:lnTo>
                    <a:pt x="2182" y="62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5858185" y="2897520"/>
              <a:ext cx="280131" cy="344170"/>
            </a:xfrm>
            <a:custGeom>
              <a:avLst/>
              <a:gdLst/>
              <a:ahLst/>
              <a:cxnLst/>
              <a:rect l="l" t="t" r="r" b="b"/>
              <a:pathLst>
                <a:path w="3627" h="4456" extrusionOk="0">
                  <a:moveTo>
                    <a:pt x="2489" y="0"/>
                  </a:moveTo>
                  <a:lnTo>
                    <a:pt x="2244" y="31"/>
                  </a:lnTo>
                  <a:lnTo>
                    <a:pt x="1998" y="62"/>
                  </a:lnTo>
                  <a:lnTo>
                    <a:pt x="1752" y="123"/>
                  </a:lnTo>
                  <a:lnTo>
                    <a:pt x="1537" y="215"/>
                  </a:lnTo>
                  <a:lnTo>
                    <a:pt x="1322" y="307"/>
                  </a:lnTo>
                  <a:lnTo>
                    <a:pt x="1107" y="430"/>
                  </a:lnTo>
                  <a:lnTo>
                    <a:pt x="922" y="584"/>
                  </a:lnTo>
                  <a:lnTo>
                    <a:pt x="738" y="738"/>
                  </a:lnTo>
                  <a:lnTo>
                    <a:pt x="584" y="922"/>
                  </a:lnTo>
                  <a:lnTo>
                    <a:pt x="431" y="1106"/>
                  </a:lnTo>
                  <a:lnTo>
                    <a:pt x="308" y="1321"/>
                  </a:lnTo>
                  <a:lnTo>
                    <a:pt x="216" y="1537"/>
                  </a:lnTo>
                  <a:lnTo>
                    <a:pt x="124" y="1782"/>
                  </a:lnTo>
                  <a:lnTo>
                    <a:pt x="62" y="1997"/>
                  </a:lnTo>
                  <a:lnTo>
                    <a:pt x="31" y="2243"/>
                  </a:lnTo>
                  <a:lnTo>
                    <a:pt x="1" y="2520"/>
                  </a:lnTo>
                  <a:lnTo>
                    <a:pt x="31" y="2796"/>
                  </a:lnTo>
                  <a:lnTo>
                    <a:pt x="62" y="3042"/>
                  </a:lnTo>
                  <a:lnTo>
                    <a:pt x="154" y="3319"/>
                  </a:lnTo>
                  <a:lnTo>
                    <a:pt x="246" y="3564"/>
                  </a:lnTo>
                  <a:lnTo>
                    <a:pt x="369" y="3779"/>
                  </a:lnTo>
                  <a:lnTo>
                    <a:pt x="492" y="3995"/>
                  </a:lnTo>
                  <a:lnTo>
                    <a:pt x="677" y="4210"/>
                  </a:lnTo>
                  <a:lnTo>
                    <a:pt x="861" y="4363"/>
                  </a:lnTo>
                  <a:lnTo>
                    <a:pt x="1076" y="4425"/>
                  </a:lnTo>
                  <a:lnTo>
                    <a:pt x="1322" y="4455"/>
                  </a:lnTo>
                  <a:lnTo>
                    <a:pt x="1537" y="4425"/>
                  </a:lnTo>
                  <a:lnTo>
                    <a:pt x="1721" y="4333"/>
                  </a:lnTo>
                  <a:lnTo>
                    <a:pt x="1813" y="4271"/>
                  </a:lnTo>
                  <a:lnTo>
                    <a:pt x="1875" y="4210"/>
                  </a:lnTo>
                  <a:lnTo>
                    <a:pt x="1936" y="4117"/>
                  </a:lnTo>
                  <a:lnTo>
                    <a:pt x="1967" y="3995"/>
                  </a:lnTo>
                  <a:lnTo>
                    <a:pt x="2029" y="3779"/>
                  </a:lnTo>
                  <a:lnTo>
                    <a:pt x="2090" y="3564"/>
                  </a:lnTo>
                  <a:lnTo>
                    <a:pt x="2151" y="3472"/>
                  </a:lnTo>
                  <a:lnTo>
                    <a:pt x="2213" y="3411"/>
                  </a:lnTo>
                  <a:lnTo>
                    <a:pt x="2366" y="3349"/>
                  </a:lnTo>
                  <a:lnTo>
                    <a:pt x="2520" y="3319"/>
                  </a:lnTo>
                  <a:lnTo>
                    <a:pt x="2674" y="3257"/>
                  </a:lnTo>
                  <a:lnTo>
                    <a:pt x="2766" y="3226"/>
                  </a:lnTo>
                  <a:lnTo>
                    <a:pt x="2797" y="3196"/>
                  </a:lnTo>
                  <a:lnTo>
                    <a:pt x="2858" y="3073"/>
                  </a:lnTo>
                  <a:lnTo>
                    <a:pt x="2889" y="2950"/>
                  </a:lnTo>
                  <a:lnTo>
                    <a:pt x="2858" y="2827"/>
                  </a:lnTo>
                  <a:lnTo>
                    <a:pt x="2827" y="2704"/>
                  </a:lnTo>
                  <a:lnTo>
                    <a:pt x="2766" y="2458"/>
                  </a:lnTo>
                  <a:lnTo>
                    <a:pt x="2766" y="2335"/>
                  </a:lnTo>
                  <a:lnTo>
                    <a:pt x="2797" y="2212"/>
                  </a:lnTo>
                  <a:lnTo>
                    <a:pt x="2889" y="2090"/>
                  </a:lnTo>
                  <a:lnTo>
                    <a:pt x="3012" y="2028"/>
                  </a:lnTo>
                  <a:lnTo>
                    <a:pt x="3288" y="1874"/>
                  </a:lnTo>
                  <a:lnTo>
                    <a:pt x="3411" y="1752"/>
                  </a:lnTo>
                  <a:lnTo>
                    <a:pt x="3503" y="1659"/>
                  </a:lnTo>
                  <a:lnTo>
                    <a:pt x="3565" y="1506"/>
                  </a:lnTo>
                  <a:lnTo>
                    <a:pt x="3626" y="1352"/>
                  </a:lnTo>
                  <a:lnTo>
                    <a:pt x="3626" y="1199"/>
                  </a:lnTo>
                  <a:lnTo>
                    <a:pt x="3626" y="1045"/>
                  </a:lnTo>
                  <a:lnTo>
                    <a:pt x="3596" y="891"/>
                  </a:lnTo>
                  <a:lnTo>
                    <a:pt x="3565" y="738"/>
                  </a:lnTo>
                  <a:lnTo>
                    <a:pt x="3442" y="523"/>
                  </a:lnTo>
                  <a:lnTo>
                    <a:pt x="3258" y="338"/>
                  </a:lnTo>
                  <a:lnTo>
                    <a:pt x="3042" y="154"/>
                  </a:lnTo>
                  <a:lnTo>
                    <a:pt x="2827" y="31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6515546" y="3068370"/>
              <a:ext cx="356053" cy="360776"/>
            </a:xfrm>
            <a:custGeom>
              <a:avLst/>
              <a:gdLst/>
              <a:ahLst/>
              <a:cxnLst/>
              <a:rect l="l" t="t" r="r" b="b"/>
              <a:pathLst>
                <a:path w="4610" h="4671" extrusionOk="0">
                  <a:moveTo>
                    <a:pt x="3288" y="0"/>
                  </a:moveTo>
                  <a:lnTo>
                    <a:pt x="3411" y="154"/>
                  </a:lnTo>
                  <a:lnTo>
                    <a:pt x="3534" y="308"/>
                  </a:lnTo>
                  <a:lnTo>
                    <a:pt x="3688" y="584"/>
                  </a:lnTo>
                  <a:lnTo>
                    <a:pt x="3780" y="892"/>
                  </a:lnTo>
                  <a:lnTo>
                    <a:pt x="3841" y="1199"/>
                  </a:lnTo>
                  <a:lnTo>
                    <a:pt x="3841" y="1506"/>
                  </a:lnTo>
                  <a:lnTo>
                    <a:pt x="3811" y="1660"/>
                  </a:lnTo>
                  <a:lnTo>
                    <a:pt x="3749" y="1844"/>
                  </a:lnTo>
                  <a:lnTo>
                    <a:pt x="3657" y="1998"/>
                  </a:lnTo>
                  <a:lnTo>
                    <a:pt x="3534" y="2121"/>
                  </a:lnTo>
                  <a:lnTo>
                    <a:pt x="3350" y="2213"/>
                  </a:lnTo>
                  <a:lnTo>
                    <a:pt x="3135" y="2274"/>
                  </a:lnTo>
                  <a:lnTo>
                    <a:pt x="2950" y="2336"/>
                  </a:lnTo>
                  <a:lnTo>
                    <a:pt x="2858" y="2397"/>
                  </a:lnTo>
                  <a:lnTo>
                    <a:pt x="2797" y="2459"/>
                  </a:lnTo>
                  <a:lnTo>
                    <a:pt x="2705" y="2612"/>
                  </a:lnTo>
                  <a:lnTo>
                    <a:pt x="2582" y="2735"/>
                  </a:lnTo>
                  <a:lnTo>
                    <a:pt x="2428" y="2797"/>
                  </a:lnTo>
                  <a:lnTo>
                    <a:pt x="2274" y="2858"/>
                  </a:lnTo>
                  <a:lnTo>
                    <a:pt x="2182" y="2919"/>
                  </a:lnTo>
                  <a:lnTo>
                    <a:pt x="2090" y="3012"/>
                  </a:lnTo>
                  <a:lnTo>
                    <a:pt x="1906" y="3196"/>
                  </a:lnTo>
                  <a:lnTo>
                    <a:pt x="1691" y="3380"/>
                  </a:lnTo>
                  <a:lnTo>
                    <a:pt x="1414" y="3534"/>
                  </a:lnTo>
                  <a:lnTo>
                    <a:pt x="1137" y="3626"/>
                  </a:lnTo>
                  <a:lnTo>
                    <a:pt x="861" y="3657"/>
                  </a:lnTo>
                  <a:lnTo>
                    <a:pt x="615" y="3657"/>
                  </a:lnTo>
                  <a:lnTo>
                    <a:pt x="400" y="3595"/>
                  </a:lnTo>
                  <a:lnTo>
                    <a:pt x="185" y="3534"/>
                  </a:lnTo>
                  <a:lnTo>
                    <a:pt x="1" y="3442"/>
                  </a:lnTo>
                  <a:lnTo>
                    <a:pt x="185" y="3688"/>
                  </a:lnTo>
                  <a:lnTo>
                    <a:pt x="369" y="3933"/>
                  </a:lnTo>
                  <a:lnTo>
                    <a:pt x="615" y="4148"/>
                  </a:lnTo>
                  <a:lnTo>
                    <a:pt x="892" y="4333"/>
                  </a:lnTo>
                  <a:lnTo>
                    <a:pt x="1168" y="4456"/>
                  </a:lnTo>
                  <a:lnTo>
                    <a:pt x="1475" y="4579"/>
                  </a:lnTo>
                  <a:lnTo>
                    <a:pt x="1783" y="4640"/>
                  </a:lnTo>
                  <a:lnTo>
                    <a:pt x="2121" y="4671"/>
                  </a:lnTo>
                  <a:lnTo>
                    <a:pt x="2367" y="4640"/>
                  </a:lnTo>
                  <a:lnTo>
                    <a:pt x="2612" y="4609"/>
                  </a:lnTo>
                  <a:lnTo>
                    <a:pt x="2858" y="4548"/>
                  </a:lnTo>
                  <a:lnTo>
                    <a:pt x="3104" y="4456"/>
                  </a:lnTo>
                  <a:lnTo>
                    <a:pt x="3319" y="4364"/>
                  </a:lnTo>
                  <a:lnTo>
                    <a:pt x="3503" y="4241"/>
                  </a:lnTo>
                  <a:lnTo>
                    <a:pt x="3688" y="4087"/>
                  </a:lnTo>
                  <a:lnTo>
                    <a:pt x="3872" y="3933"/>
                  </a:lnTo>
                  <a:lnTo>
                    <a:pt x="4026" y="3749"/>
                  </a:lnTo>
                  <a:lnTo>
                    <a:pt x="4179" y="3565"/>
                  </a:lnTo>
                  <a:lnTo>
                    <a:pt x="4302" y="3380"/>
                  </a:lnTo>
                  <a:lnTo>
                    <a:pt x="4394" y="3165"/>
                  </a:lnTo>
                  <a:lnTo>
                    <a:pt x="4487" y="2919"/>
                  </a:lnTo>
                  <a:lnTo>
                    <a:pt x="4548" y="2674"/>
                  </a:lnTo>
                  <a:lnTo>
                    <a:pt x="4579" y="2428"/>
                  </a:lnTo>
                  <a:lnTo>
                    <a:pt x="4610" y="2182"/>
                  </a:lnTo>
                  <a:lnTo>
                    <a:pt x="4579" y="1844"/>
                  </a:lnTo>
                  <a:lnTo>
                    <a:pt x="4517" y="1506"/>
                  </a:lnTo>
                  <a:lnTo>
                    <a:pt x="4394" y="1199"/>
                  </a:lnTo>
                  <a:lnTo>
                    <a:pt x="4241" y="892"/>
                  </a:lnTo>
                  <a:lnTo>
                    <a:pt x="4056" y="615"/>
                  </a:lnTo>
                  <a:lnTo>
                    <a:pt x="3811" y="369"/>
                  </a:lnTo>
                  <a:lnTo>
                    <a:pt x="3565" y="18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6489440" y="3046975"/>
              <a:ext cx="322842" cy="303852"/>
            </a:xfrm>
            <a:custGeom>
              <a:avLst/>
              <a:gdLst/>
              <a:ahLst/>
              <a:cxnLst/>
              <a:rect l="l" t="t" r="r" b="b"/>
              <a:pathLst>
                <a:path w="4180" h="3934" extrusionOk="0">
                  <a:moveTo>
                    <a:pt x="2213" y="1"/>
                  </a:moveTo>
                  <a:lnTo>
                    <a:pt x="1967" y="32"/>
                  </a:lnTo>
                  <a:lnTo>
                    <a:pt x="1721" y="93"/>
                  </a:lnTo>
                  <a:lnTo>
                    <a:pt x="1506" y="185"/>
                  </a:lnTo>
                  <a:lnTo>
                    <a:pt x="1291" y="277"/>
                  </a:lnTo>
                  <a:lnTo>
                    <a:pt x="1076" y="400"/>
                  </a:lnTo>
                  <a:lnTo>
                    <a:pt x="892" y="554"/>
                  </a:lnTo>
                  <a:lnTo>
                    <a:pt x="707" y="708"/>
                  </a:lnTo>
                  <a:lnTo>
                    <a:pt x="554" y="892"/>
                  </a:lnTo>
                  <a:lnTo>
                    <a:pt x="431" y="1076"/>
                  </a:lnTo>
                  <a:lnTo>
                    <a:pt x="277" y="1291"/>
                  </a:lnTo>
                  <a:lnTo>
                    <a:pt x="185" y="1507"/>
                  </a:lnTo>
                  <a:lnTo>
                    <a:pt x="93" y="1722"/>
                  </a:lnTo>
                  <a:lnTo>
                    <a:pt x="31" y="1967"/>
                  </a:lnTo>
                  <a:lnTo>
                    <a:pt x="1" y="2213"/>
                  </a:lnTo>
                  <a:lnTo>
                    <a:pt x="1" y="2459"/>
                  </a:lnTo>
                  <a:lnTo>
                    <a:pt x="31" y="2797"/>
                  </a:lnTo>
                  <a:lnTo>
                    <a:pt x="93" y="3135"/>
                  </a:lnTo>
                  <a:lnTo>
                    <a:pt x="185" y="3442"/>
                  </a:lnTo>
                  <a:lnTo>
                    <a:pt x="339" y="3719"/>
                  </a:lnTo>
                  <a:lnTo>
                    <a:pt x="523" y="3811"/>
                  </a:lnTo>
                  <a:lnTo>
                    <a:pt x="738" y="3872"/>
                  </a:lnTo>
                  <a:lnTo>
                    <a:pt x="953" y="3934"/>
                  </a:lnTo>
                  <a:lnTo>
                    <a:pt x="1199" y="3934"/>
                  </a:lnTo>
                  <a:lnTo>
                    <a:pt x="1475" y="3903"/>
                  </a:lnTo>
                  <a:lnTo>
                    <a:pt x="1752" y="3811"/>
                  </a:lnTo>
                  <a:lnTo>
                    <a:pt x="2029" y="3657"/>
                  </a:lnTo>
                  <a:lnTo>
                    <a:pt x="2244" y="3473"/>
                  </a:lnTo>
                  <a:lnTo>
                    <a:pt x="2428" y="3289"/>
                  </a:lnTo>
                  <a:lnTo>
                    <a:pt x="2520" y="3196"/>
                  </a:lnTo>
                  <a:lnTo>
                    <a:pt x="2612" y="3135"/>
                  </a:lnTo>
                  <a:lnTo>
                    <a:pt x="2766" y="3074"/>
                  </a:lnTo>
                  <a:lnTo>
                    <a:pt x="2920" y="3012"/>
                  </a:lnTo>
                  <a:lnTo>
                    <a:pt x="3043" y="2889"/>
                  </a:lnTo>
                  <a:lnTo>
                    <a:pt x="3135" y="2736"/>
                  </a:lnTo>
                  <a:lnTo>
                    <a:pt x="3196" y="2674"/>
                  </a:lnTo>
                  <a:lnTo>
                    <a:pt x="3288" y="2613"/>
                  </a:lnTo>
                  <a:lnTo>
                    <a:pt x="3473" y="2551"/>
                  </a:lnTo>
                  <a:lnTo>
                    <a:pt x="3688" y="2490"/>
                  </a:lnTo>
                  <a:lnTo>
                    <a:pt x="3872" y="2398"/>
                  </a:lnTo>
                  <a:lnTo>
                    <a:pt x="3995" y="2275"/>
                  </a:lnTo>
                  <a:lnTo>
                    <a:pt x="4087" y="2121"/>
                  </a:lnTo>
                  <a:lnTo>
                    <a:pt x="4149" y="1937"/>
                  </a:lnTo>
                  <a:lnTo>
                    <a:pt x="4179" y="1783"/>
                  </a:lnTo>
                  <a:lnTo>
                    <a:pt x="4179" y="1476"/>
                  </a:lnTo>
                  <a:lnTo>
                    <a:pt x="4118" y="1169"/>
                  </a:lnTo>
                  <a:lnTo>
                    <a:pt x="4026" y="861"/>
                  </a:lnTo>
                  <a:lnTo>
                    <a:pt x="3872" y="585"/>
                  </a:lnTo>
                  <a:lnTo>
                    <a:pt x="3749" y="431"/>
                  </a:lnTo>
                  <a:lnTo>
                    <a:pt x="3626" y="277"/>
                  </a:lnTo>
                  <a:lnTo>
                    <a:pt x="3350" y="155"/>
                  </a:lnTo>
                  <a:lnTo>
                    <a:pt x="3073" y="62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6064639" y="3402963"/>
              <a:ext cx="151998" cy="156715"/>
            </a:xfrm>
            <a:custGeom>
              <a:avLst/>
              <a:gdLst/>
              <a:ahLst/>
              <a:cxnLst/>
              <a:rect l="l" t="t" r="r" b="b"/>
              <a:pathLst>
                <a:path w="1968" h="2029" extrusionOk="0">
                  <a:moveTo>
                    <a:pt x="1107" y="1"/>
                  </a:moveTo>
                  <a:lnTo>
                    <a:pt x="892" y="32"/>
                  </a:lnTo>
                  <a:lnTo>
                    <a:pt x="677" y="93"/>
                  </a:lnTo>
                  <a:lnTo>
                    <a:pt x="492" y="216"/>
                  </a:lnTo>
                  <a:lnTo>
                    <a:pt x="339" y="339"/>
                  </a:lnTo>
                  <a:lnTo>
                    <a:pt x="185" y="492"/>
                  </a:lnTo>
                  <a:lnTo>
                    <a:pt x="93" y="677"/>
                  </a:lnTo>
                  <a:lnTo>
                    <a:pt x="31" y="892"/>
                  </a:lnTo>
                  <a:lnTo>
                    <a:pt x="1" y="1107"/>
                  </a:lnTo>
                  <a:lnTo>
                    <a:pt x="31" y="1383"/>
                  </a:lnTo>
                  <a:lnTo>
                    <a:pt x="124" y="1629"/>
                  </a:lnTo>
                  <a:lnTo>
                    <a:pt x="277" y="1844"/>
                  </a:lnTo>
                  <a:lnTo>
                    <a:pt x="462" y="2029"/>
                  </a:lnTo>
                  <a:lnTo>
                    <a:pt x="554" y="1906"/>
                  </a:lnTo>
                  <a:lnTo>
                    <a:pt x="585" y="1783"/>
                  </a:lnTo>
                  <a:lnTo>
                    <a:pt x="615" y="1721"/>
                  </a:lnTo>
                  <a:lnTo>
                    <a:pt x="677" y="1691"/>
                  </a:lnTo>
                  <a:lnTo>
                    <a:pt x="800" y="1660"/>
                  </a:lnTo>
                  <a:lnTo>
                    <a:pt x="892" y="1629"/>
                  </a:lnTo>
                  <a:lnTo>
                    <a:pt x="953" y="1599"/>
                  </a:lnTo>
                  <a:lnTo>
                    <a:pt x="984" y="1568"/>
                  </a:lnTo>
                  <a:lnTo>
                    <a:pt x="1015" y="1445"/>
                  </a:lnTo>
                  <a:lnTo>
                    <a:pt x="1045" y="1322"/>
                  </a:lnTo>
                  <a:lnTo>
                    <a:pt x="1076" y="1199"/>
                  </a:lnTo>
                  <a:lnTo>
                    <a:pt x="1138" y="1138"/>
                  </a:lnTo>
                  <a:lnTo>
                    <a:pt x="1230" y="1107"/>
                  </a:lnTo>
                  <a:lnTo>
                    <a:pt x="1414" y="1076"/>
                  </a:lnTo>
                  <a:lnTo>
                    <a:pt x="1629" y="1076"/>
                  </a:lnTo>
                  <a:lnTo>
                    <a:pt x="1721" y="1045"/>
                  </a:lnTo>
                  <a:lnTo>
                    <a:pt x="1814" y="1015"/>
                  </a:lnTo>
                  <a:lnTo>
                    <a:pt x="1906" y="892"/>
                  </a:lnTo>
                  <a:lnTo>
                    <a:pt x="1967" y="769"/>
                  </a:lnTo>
                  <a:lnTo>
                    <a:pt x="1967" y="615"/>
                  </a:lnTo>
                  <a:lnTo>
                    <a:pt x="1936" y="462"/>
                  </a:lnTo>
                  <a:lnTo>
                    <a:pt x="1814" y="308"/>
                  </a:lnTo>
                  <a:lnTo>
                    <a:pt x="1691" y="185"/>
                  </a:lnTo>
                  <a:lnTo>
                    <a:pt x="1568" y="124"/>
                  </a:lnTo>
                  <a:lnTo>
                    <a:pt x="1414" y="62"/>
                  </a:lnTo>
                  <a:lnTo>
                    <a:pt x="1261" y="3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6100245" y="3417252"/>
              <a:ext cx="135316" cy="159032"/>
            </a:xfrm>
            <a:custGeom>
              <a:avLst/>
              <a:gdLst/>
              <a:ahLst/>
              <a:cxnLst/>
              <a:rect l="l" t="t" r="r" b="b"/>
              <a:pathLst>
                <a:path w="1752" h="2059" extrusionOk="0">
                  <a:moveTo>
                    <a:pt x="1230" y="0"/>
                  </a:moveTo>
                  <a:lnTo>
                    <a:pt x="1353" y="123"/>
                  </a:lnTo>
                  <a:lnTo>
                    <a:pt x="1475" y="277"/>
                  </a:lnTo>
                  <a:lnTo>
                    <a:pt x="1506" y="430"/>
                  </a:lnTo>
                  <a:lnTo>
                    <a:pt x="1506" y="584"/>
                  </a:lnTo>
                  <a:lnTo>
                    <a:pt x="1445" y="707"/>
                  </a:lnTo>
                  <a:lnTo>
                    <a:pt x="1353" y="830"/>
                  </a:lnTo>
                  <a:lnTo>
                    <a:pt x="1260" y="860"/>
                  </a:lnTo>
                  <a:lnTo>
                    <a:pt x="1168" y="891"/>
                  </a:lnTo>
                  <a:lnTo>
                    <a:pt x="953" y="891"/>
                  </a:lnTo>
                  <a:lnTo>
                    <a:pt x="769" y="922"/>
                  </a:lnTo>
                  <a:lnTo>
                    <a:pt x="677" y="953"/>
                  </a:lnTo>
                  <a:lnTo>
                    <a:pt x="615" y="1014"/>
                  </a:lnTo>
                  <a:lnTo>
                    <a:pt x="584" y="1137"/>
                  </a:lnTo>
                  <a:lnTo>
                    <a:pt x="554" y="1260"/>
                  </a:lnTo>
                  <a:lnTo>
                    <a:pt x="523" y="1383"/>
                  </a:lnTo>
                  <a:lnTo>
                    <a:pt x="492" y="1414"/>
                  </a:lnTo>
                  <a:lnTo>
                    <a:pt x="431" y="1444"/>
                  </a:lnTo>
                  <a:lnTo>
                    <a:pt x="339" y="1475"/>
                  </a:lnTo>
                  <a:lnTo>
                    <a:pt x="216" y="1506"/>
                  </a:lnTo>
                  <a:lnTo>
                    <a:pt x="154" y="1536"/>
                  </a:lnTo>
                  <a:lnTo>
                    <a:pt x="124" y="1598"/>
                  </a:lnTo>
                  <a:lnTo>
                    <a:pt x="93" y="1721"/>
                  </a:lnTo>
                  <a:lnTo>
                    <a:pt x="1" y="1844"/>
                  </a:lnTo>
                  <a:lnTo>
                    <a:pt x="154" y="1905"/>
                  </a:lnTo>
                  <a:lnTo>
                    <a:pt x="308" y="1997"/>
                  </a:lnTo>
                  <a:lnTo>
                    <a:pt x="462" y="2028"/>
                  </a:lnTo>
                  <a:lnTo>
                    <a:pt x="646" y="2059"/>
                  </a:lnTo>
                  <a:lnTo>
                    <a:pt x="892" y="2028"/>
                  </a:lnTo>
                  <a:lnTo>
                    <a:pt x="1076" y="1967"/>
                  </a:lnTo>
                  <a:lnTo>
                    <a:pt x="1260" y="1844"/>
                  </a:lnTo>
                  <a:lnTo>
                    <a:pt x="1445" y="1721"/>
                  </a:lnTo>
                  <a:lnTo>
                    <a:pt x="1568" y="1567"/>
                  </a:lnTo>
                  <a:lnTo>
                    <a:pt x="1660" y="1383"/>
                  </a:lnTo>
                  <a:lnTo>
                    <a:pt x="1752" y="1168"/>
                  </a:lnTo>
                  <a:lnTo>
                    <a:pt x="1752" y="922"/>
                  </a:lnTo>
                  <a:lnTo>
                    <a:pt x="1752" y="799"/>
                  </a:lnTo>
                  <a:lnTo>
                    <a:pt x="1721" y="645"/>
                  </a:lnTo>
                  <a:lnTo>
                    <a:pt x="1629" y="400"/>
                  </a:lnTo>
                  <a:lnTo>
                    <a:pt x="1445" y="154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6197563" y="2980550"/>
              <a:ext cx="185132" cy="1110752"/>
            </a:xfrm>
            <a:custGeom>
              <a:avLst/>
              <a:gdLst/>
              <a:ahLst/>
              <a:cxnLst/>
              <a:rect l="l" t="t" r="r" b="b"/>
              <a:pathLst>
                <a:path w="2397" h="14381" extrusionOk="0">
                  <a:moveTo>
                    <a:pt x="2120" y="1"/>
                  </a:moveTo>
                  <a:lnTo>
                    <a:pt x="1936" y="93"/>
                  </a:lnTo>
                  <a:lnTo>
                    <a:pt x="1782" y="154"/>
                  </a:lnTo>
                  <a:lnTo>
                    <a:pt x="1598" y="185"/>
                  </a:lnTo>
                  <a:lnTo>
                    <a:pt x="1475" y="185"/>
                  </a:lnTo>
                  <a:lnTo>
                    <a:pt x="1475" y="3104"/>
                  </a:lnTo>
                  <a:lnTo>
                    <a:pt x="154" y="2305"/>
                  </a:lnTo>
                  <a:lnTo>
                    <a:pt x="123" y="2428"/>
                  </a:lnTo>
                  <a:lnTo>
                    <a:pt x="62" y="2489"/>
                  </a:lnTo>
                  <a:lnTo>
                    <a:pt x="62" y="2612"/>
                  </a:lnTo>
                  <a:lnTo>
                    <a:pt x="31" y="2674"/>
                  </a:lnTo>
                  <a:lnTo>
                    <a:pt x="0" y="2735"/>
                  </a:lnTo>
                  <a:lnTo>
                    <a:pt x="1352" y="3749"/>
                  </a:lnTo>
                  <a:lnTo>
                    <a:pt x="1352" y="7989"/>
                  </a:lnTo>
                  <a:lnTo>
                    <a:pt x="154" y="7037"/>
                  </a:lnTo>
                  <a:lnTo>
                    <a:pt x="123" y="7068"/>
                  </a:lnTo>
                  <a:lnTo>
                    <a:pt x="62" y="7098"/>
                  </a:lnTo>
                  <a:lnTo>
                    <a:pt x="62" y="7190"/>
                  </a:lnTo>
                  <a:lnTo>
                    <a:pt x="31" y="7252"/>
                  </a:lnTo>
                  <a:lnTo>
                    <a:pt x="1229" y="8481"/>
                  </a:lnTo>
                  <a:lnTo>
                    <a:pt x="1229" y="14350"/>
                  </a:lnTo>
                  <a:lnTo>
                    <a:pt x="2397" y="14380"/>
                  </a:lnTo>
                  <a:lnTo>
                    <a:pt x="2397" y="31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6D4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6382699" y="2982945"/>
              <a:ext cx="199344" cy="1108358"/>
            </a:xfrm>
            <a:custGeom>
              <a:avLst/>
              <a:gdLst/>
              <a:ahLst/>
              <a:cxnLst/>
              <a:rect l="l" t="t" r="r" b="b"/>
              <a:pathLst>
                <a:path w="2581" h="14350" extrusionOk="0">
                  <a:moveTo>
                    <a:pt x="0" y="0"/>
                  </a:moveTo>
                  <a:lnTo>
                    <a:pt x="0" y="14349"/>
                  </a:lnTo>
                  <a:lnTo>
                    <a:pt x="953" y="14319"/>
                  </a:lnTo>
                  <a:lnTo>
                    <a:pt x="953" y="11092"/>
                  </a:lnTo>
                  <a:lnTo>
                    <a:pt x="953" y="7866"/>
                  </a:lnTo>
                  <a:lnTo>
                    <a:pt x="2581" y="5101"/>
                  </a:lnTo>
                  <a:lnTo>
                    <a:pt x="2550" y="5070"/>
                  </a:lnTo>
                  <a:lnTo>
                    <a:pt x="2458" y="5039"/>
                  </a:lnTo>
                  <a:lnTo>
                    <a:pt x="2458" y="5009"/>
                  </a:lnTo>
                  <a:lnTo>
                    <a:pt x="2427" y="4978"/>
                  </a:lnTo>
                  <a:lnTo>
                    <a:pt x="2304" y="4978"/>
                  </a:lnTo>
                  <a:lnTo>
                    <a:pt x="2243" y="4916"/>
                  </a:lnTo>
                  <a:lnTo>
                    <a:pt x="768" y="7006"/>
                  </a:lnTo>
                  <a:lnTo>
                    <a:pt x="768" y="0"/>
                  </a:lnTo>
                  <a:lnTo>
                    <a:pt x="522" y="62"/>
                  </a:lnTo>
                  <a:lnTo>
                    <a:pt x="399" y="93"/>
                  </a:lnTo>
                  <a:lnTo>
                    <a:pt x="277" y="93"/>
                  </a:lnTo>
                  <a:lnTo>
                    <a:pt x="123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4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5077401" y="2702881"/>
              <a:ext cx="726241" cy="1179571"/>
            </a:xfrm>
            <a:custGeom>
              <a:avLst/>
              <a:gdLst/>
              <a:ahLst/>
              <a:cxnLst/>
              <a:rect l="l" t="t" r="r" b="b"/>
              <a:pathLst>
                <a:path w="9403" h="15272" extrusionOk="0">
                  <a:moveTo>
                    <a:pt x="3411" y="5224"/>
                  </a:moveTo>
                  <a:lnTo>
                    <a:pt x="3780" y="5378"/>
                  </a:lnTo>
                  <a:lnTo>
                    <a:pt x="4210" y="5501"/>
                  </a:lnTo>
                  <a:lnTo>
                    <a:pt x="4210" y="7191"/>
                  </a:lnTo>
                  <a:lnTo>
                    <a:pt x="3411" y="6730"/>
                  </a:lnTo>
                  <a:lnTo>
                    <a:pt x="3473" y="6545"/>
                  </a:lnTo>
                  <a:lnTo>
                    <a:pt x="3534" y="6361"/>
                  </a:lnTo>
                  <a:lnTo>
                    <a:pt x="3565" y="6177"/>
                  </a:lnTo>
                  <a:lnTo>
                    <a:pt x="3565" y="5992"/>
                  </a:lnTo>
                  <a:lnTo>
                    <a:pt x="3565" y="5777"/>
                  </a:lnTo>
                  <a:lnTo>
                    <a:pt x="3534" y="5593"/>
                  </a:lnTo>
                  <a:lnTo>
                    <a:pt x="3473" y="5408"/>
                  </a:lnTo>
                  <a:lnTo>
                    <a:pt x="3411" y="5224"/>
                  </a:lnTo>
                  <a:close/>
                  <a:moveTo>
                    <a:pt x="4518" y="1"/>
                  </a:moveTo>
                  <a:lnTo>
                    <a:pt x="4272" y="31"/>
                  </a:lnTo>
                  <a:lnTo>
                    <a:pt x="3995" y="93"/>
                  </a:lnTo>
                  <a:lnTo>
                    <a:pt x="3749" y="185"/>
                  </a:lnTo>
                  <a:lnTo>
                    <a:pt x="3504" y="277"/>
                  </a:lnTo>
                  <a:lnTo>
                    <a:pt x="3288" y="400"/>
                  </a:lnTo>
                  <a:lnTo>
                    <a:pt x="3073" y="554"/>
                  </a:lnTo>
                  <a:lnTo>
                    <a:pt x="2889" y="707"/>
                  </a:lnTo>
                  <a:lnTo>
                    <a:pt x="2705" y="892"/>
                  </a:lnTo>
                  <a:lnTo>
                    <a:pt x="2520" y="1076"/>
                  </a:lnTo>
                  <a:lnTo>
                    <a:pt x="2397" y="1291"/>
                  </a:lnTo>
                  <a:lnTo>
                    <a:pt x="2244" y="1506"/>
                  </a:lnTo>
                  <a:lnTo>
                    <a:pt x="2152" y="1752"/>
                  </a:lnTo>
                  <a:lnTo>
                    <a:pt x="2059" y="1998"/>
                  </a:lnTo>
                  <a:lnTo>
                    <a:pt x="1998" y="2244"/>
                  </a:lnTo>
                  <a:lnTo>
                    <a:pt x="1967" y="2520"/>
                  </a:lnTo>
                  <a:lnTo>
                    <a:pt x="1937" y="2766"/>
                  </a:lnTo>
                  <a:lnTo>
                    <a:pt x="1998" y="3196"/>
                  </a:lnTo>
                  <a:lnTo>
                    <a:pt x="2090" y="3596"/>
                  </a:lnTo>
                  <a:lnTo>
                    <a:pt x="2213" y="3964"/>
                  </a:lnTo>
                  <a:lnTo>
                    <a:pt x="2428" y="4333"/>
                  </a:lnTo>
                  <a:lnTo>
                    <a:pt x="2213" y="4241"/>
                  </a:lnTo>
                  <a:lnTo>
                    <a:pt x="2029" y="4210"/>
                  </a:lnTo>
                  <a:lnTo>
                    <a:pt x="1599" y="4210"/>
                  </a:lnTo>
                  <a:lnTo>
                    <a:pt x="1414" y="4241"/>
                  </a:lnTo>
                  <a:lnTo>
                    <a:pt x="1076" y="4333"/>
                  </a:lnTo>
                  <a:lnTo>
                    <a:pt x="800" y="4517"/>
                  </a:lnTo>
                  <a:lnTo>
                    <a:pt x="523" y="4732"/>
                  </a:lnTo>
                  <a:lnTo>
                    <a:pt x="308" y="4978"/>
                  </a:lnTo>
                  <a:lnTo>
                    <a:pt x="124" y="5286"/>
                  </a:lnTo>
                  <a:lnTo>
                    <a:pt x="32" y="5624"/>
                  </a:lnTo>
                  <a:lnTo>
                    <a:pt x="1" y="5808"/>
                  </a:lnTo>
                  <a:lnTo>
                    <a:pt x="1" y="5992"/>
                  </a:lnTo>
                  <a:lnTo>
                    <a:pt x="1" y="6177"/>
                  </a:lnTo>
                  <a:lnTo>
                    <a:pt x="32" y="6392"/>
                  </a:lnTo>
                  <a:lnTo>
                    <a:pt x="93" y="6576"/>
                  </a:lnTo>
                  <a:lnTo>
                    <a:pt x="154" y="6730"/>
                  </a:lnTo>
                  <a:lnTo>
                    <a:pt x="247" y="6914"/>
                  </a:lnTo>
                  <a:lnTo>
                    <a:pt x="339" y="7068"/>
                  </a:lnTo>
                  <a:lnTo>
                    <a:pt x="462" y="7191"/>
                  </a:lnTo>
                  <a:lnTo>
                    <a:pt x="615" y="7344"/>
                  </a:lnTo>
                  <a:lnTo>
                    <a:pt x="861" y="7529"/>
                  </a:lnTo>
                  <a:lnTo>
                    <a:pt x="1138" y="7651"/>
                  </a:lnTo>
                  <a:lnTo>
                    <a:pt x="1445" y="7744"/>
                  </a:lnTo>
                  <a:lnTo>
                    <a:pt x="1783" y="7774"/>
                  </a:lnTo>
                  <a:lnTo>
                    <a:pt x="1998" y="7774"/>
                  </a:lnTo>
                  <a:lnTo>
                    <a:pt x="2213" y="7713"/>
                  </a:lnTo>
                  <a:lnTo>
                    <a:pt x="2428" y="7651"/>
                  </a:lnTo>
                  <a:lnTo>
                    <a:pt x="2613" y="7559"/>
                  </a:lnTo>
                  <a:lnTo>
                    <a:pt x="2797" y="7467"/>
                  </a:lnTo>
                  <a:lnTo>
                    <a:pt x="2981" y="7313"/>
                  </a:lnTo>
                  <a:lnTo>
                    <a:pt x="3135" y="7191"/>
                  </a:lnTo>
                  <a:lnTo>
                    <a:pt x="3258" y="7006"/>
                  </a:lnTo>
                  <a:lnTo>
                    <a:pt x="4118" y="7651"/>
                  </a:lnTo>
                  <a:lnTo>
                    <a:pt x="4118" y="10693"/>
                  </a:lnTo>
                  <a:lnTo>
                    <a:pt x="3381" y="10109"/>
                  </a:lnTo>
                  <a:lnTo>
                    <a:pt x="3473" y="9925"/>
                  </a:lnTo>
                  <a:lnTo>
                    <a:pt x="3504" y="9679"/>
                  </a:lnTo>
                  <a:lnTo>
                    <a:pt x="3473" y="9495"/>
                  </a:lnTo>
                  <a:lnTo>
                    <a:pt x="3411" y="9311"/>
                  </a:lnTo>
                  <a:lnTo>
                    <a:pt x="3288" y="9126"/>
                  </a:lnTo>
                  <a:lnTo>
                    <a:pt x="3135" y="9003"/>
                  </a:lnTo>
                  <a:lnTo>
                    <a:pt x="2920" y="8942"/>
                  </a:lnTo>
                  <a:lnTo>
                    <a:pt x="2705" y="8911"/>
                  </a:lnTo>
                  <a:lnTo>
                    <a:pt x="2551" y="8911"/>
                  </a:lnTo>
                  <a:lnTo>
                    <a:pt x="2397" y="8973"/>
                  </a:lnTo>
                  <a:lnTo>
                    <a:pt x="2275" y="9034"/>
                  </a:lnTo>
                  <a:lnTo>
                    <a:pt x="2152" y="9126"/>
                  </a:lnTo>
                  <a:lnTo>
                    <a:pt x="2059" y="9249"/>
                  </a:lnTo>
                  <a:lnTo>
                    <a:pt x="1967" y="9372"/>
                  </a:lnTo>
                  <a:lnTo>
                    <a:pt x="1937" y="9526"/>
                  </a:lnTo>
                  <a:lnTo>
                    <a:pt x="1906" y="9679"/>
                  </a:lnTo>
                  <a:lnTo>
                    <a:pt x="1937" y="9894"/>
                  </a:lnTo>
                  <a:lnTo>
                    <a:pt x="1998" y="10048"/>
                  </a:lnTo>
                  <a:lnTo>
                    <a:pt x="2090" y="10202"/>
                  </a:lnTo>
                  <a:lnTo>
                    <a:pt x="2244" y="10325"/>
                  </a:lnTo>
                  <a:lnTo>
                    <a:pt x="2336" y="10386"/>
                  </a:lnTo>
                  <a:lnTo>
                    <a:pt x="2459" y="10447"/>
                  </a:lnTo>
                  <a:lnTo>
                    <a:pt x="2582" y="10478"/>
                  </a:lnTo>
                  <a:lnTo>
                    <a:pt x="2858" y="10478"/>
                  </a:lnTo>
                  <a:lnTo>
                    <a:pt x="3012" y="10417"/>
                  </a:lnTo>
                  <a:lnTo>
                    <a:pt x="3135" y="10355"/>
                  </a:lnTo>
                  <a:lnTo>
                    <a:pt x="3258" y="10263"/>
                  </a:lnTo>
                  <a:lnTo>
                    <a:pt x="4026" y="11062"/>
                  </a:lnTo>
                  <a:lnTo>
                    <a:pt x="4026" y="11738"/>
                  </a:lnTo>
                  <a:lnTo>
                    <a:pt x="4180" y="11830"/>
                  </a:lnTo>
                  <a:lnTo>
                    <a:pt x="4610" y="11953"/>
                  </a:lnTo>
                  <a:lnTo>
                    <a:pt x="5531" y="12168"/>
                  </a:lnTo>
                  <a:lnTo>
                    <a:pt x="5531" y="10632"/>
                  </a:lnTo>
                  <a:lnTo>
                    <a:pt x="6607" y="8788"/>
                  </a:lnTo>
                  <a:lnTo>
                    <a:pt x="6853" y="8942"/>
                  </a:lnTo>
                  <a:lnTo>
                    <a:pt x="7098" y="9034"/>
                  </a:lnTo>
                  <a:lnTo>
                    <a:pt x="7344" y="9096"/>
                  </a:lnTo>
                  <a:lnTo>
                    <a:pt x="7621" y="9126"/>
                  </a:lnTo>
                  <a:lnTo>
                    <a:pt x="7805" y="9126"/>
                  </a:lnTo>
                  <a:lnTo>
                    <a:pt x="7990" y="9096"/>
                  </a:lnTo>
                  <a:lnTo>
                    <a:pt x="8328" y="8973"/>
                  </a:lnTo>
                  <a:lnTo>
                    <a:pt x="8635" y="8819"/>
                  </a:lnTo>
                  <a:lnTo>
                    <a:pt x="8881" y="8604"/>
                  </a:lnTo>
                  <a:lnTo>
                    <a:pt x="9096" y="8327"/>
                  </a:lnTo>
                  <a:lnTo>
                    <a:pt x="9280" y="8051"/>
                  </a:lnTo>
                  <a:lnTo>
                    <a:pt x="9372" y="7713"/>
                  </a:lnTo>
                  <a:lnTo>
                    <a:pt x="9403" y="7344"/>
                  </a:lnTo>
                  <a:lnTo>
                    <a:pt x="9372" y="7098"/>
                  </a:lnTo>
                  <a:lnTo>
                    <a:pt x="9341" y="6853"/>
                  </a:lnTo>
                  <a:lnTo>
                    <a:pt x="9249" y="6637"/>
                  </a:lnTo>
                  <a:lnTo>
                    <a:pt x="9126" y="6422"/>
                  </a:lnTo>
                  <a:lnTo>
                    <a:pt x="9003" y="6238"/>
                  </a:lnTo>
                  <a:lnTo>
                    <a:pt x="8850" y="6054"/>
                  </a:lnTo>
                  <a:lnTo>
                    <a:pt x="8666" y="5900"/>
                  </a:lnTo>
                  <a:lnTo>
                    <a:pt x="8450" y="5777"/>
                  </a:lnTo>
                  <a:lnTo>
                    <a:pt x="8266" y="5685"/>
                  </a:lnTo>
                  <a:lnTo>
                    <a:pt x="8051" y="5624"/>
                  </a:lnTo>
                  <a:lnTo>
                    <a:pt x="7836" y="5593"/>
                  </a:lnTo>
                  <a:lnTo>
                    <a:pt x="7621" y="5562"/>
                  </a:lnTo>
                  <a:lnTo>
                    <a:pt x="7436" y="5593"/>
                  </a:lnTo>
                  <a:lnTo>
                    <a:pt x="7283" y="5593"/>
                  </a:lnTo>
                  <a:lnTo>
                    <a:pt x="6945" y="5716"/>
                  </a:lnTo>
                  <a:lnTo>
                    <a:pt x="6638" y="5869"/>
                  </a:lnTo>
                  <a:lnTo>
                    <a:pt x="6361" y="6084"/>
                  </a:lnTo>
                  <a:lnTo>
                    <a:pt x="6146" y="6361"/>
                  </a:lnTo>
                  <a:lnTo>
                    <a:pt x="5992" y="6668"/>
                  </a:lnTo>
                  <a:lnTo>
                    <a:pt x="5900" y="6975"/>
                  </a:lnTo>
                  <a:lnTo>
                    <a:pt x="5869" y="7160"/>
                  </a:lnTo>
                  <a:lnTo>
                    <a:pt x="5839" y="7344"/>
                  </a:lnTo>
                  <a:lnTo>
                    <a:pt x="5869" y="7590"/>
                  </a:lnTo>
                  <a:lnTo>
                    <a:pt x="5931" y="7836"/>
                  </a:lnTo>
                  <a:lnTo>
                    <a:pt x="5992" y="8051"/>
                  </a:lnTo>
                  <a:lnTo>
                    <a:pt x="6085" y="8235"/>
                  </a:lnTo>
                  <a:lnTo>
                    <a:pt x="6238" y="8450"/>
                  </a:lnTo>
                  <a:lnTo>
                    <a:pt x="6392" y="8635"/>
                  </a:lnTo>
                  <a:lnTo>
                    <a:pt x="5409" y="10017"/>
                  </a:lnTo>
                  <a:lnTo>
                    <a:pt x="5409" y="5470"/>
                  </a:lnTo>
                  <a:lnTo>
                    <a:pt x="5624" y="5408"/>
                  </a:lnTo>
                  <a:lnTo>
                    <a:pt x="5839" y="5316"/>
                  </a:lnTo>
                  <a:lnTo>
                    <a:pt x="6054" y="5224"/>
                  </a:lnTo>
                  <a:lnTo>
                    <a:pt x="6238" y="5101"/>
                  </a:lnTo>
                  <a:lnTo>
                    <a:pt x="6607" y="4825"/>
                  </a:lnTo>
                  <a:lnTo>
                    <a:pt x="6914" y="4487"/>
                  </a:lnTo>
                  <a:lnTo>
                    <a:pt x="7037" y="4302"/>
                  </a:lnTo>
                  <a:lnTo>
                    <a:pt x="7160" y="4118"/>
                  </a:lnTo>
                  <a:lnTo>
                    <a:pt x="7283" y="3903"/>
                  </a:lnTo>
                  <a:lnTo>
                    <a:pt x="7344" y="3719"/>
                  </a:lnTo>
                  <a:lnTo>
                    <a:pt x="7436" y="3473"/>
                  </a:lnTo>
                  <a:lnTo>
                    <a:pt x="7467" y="3258"/>
                  </a:lnTo>
                  <a:lnTo>
                    <a:pt x="7498" y="3012"/>
                  </a:lnTo>
                  <a:lnTo>
                    <a:pt x="7498" y="2766"/>
                  </a:lnTo>
                  <a:lnTo>
                    <a:pt x="7498" y="2489"/>
                  </a:lnTo>
                  <a:lnTo>
                    <a:pt x="7467" y="2213"/>
                  </a:lnTo>
                  <a:lnTo>
                    <a:pt x="7375" y="1936"/>
                  </a:lnTo>
                  <a:lnTo>
                    <a:pt x="7283" y="1691"/>
                  </a:lnTo>
                  <a:lnTo>
                    <a:pt x="7191" y="1445"/>
                  </a:lnTo>
                  <a:lnTo>
                    <a:pt x="7037" y="1230"/>
                  </a:lnTo>
                  <a:lnTo>
                    <a:pt x="6883" y="1015"/>
                  </a:lnTo>
                  <a:lnTo>
                    <a:pt x="6699" y="800"/>
                  </a:lnTo>
                  <a:lnTo>
                    <a:pt x="6515" y="646"/>
                  </a:lnTo>
                  <a:lnTo>
                    <a:pt x="6300" y="462"/>
                  </a:lnTo>
                  <a:lnTo>
                    <a:pt x="6054" y="339"/>
                  </a:lnTo>
                  <a:lnTo>
                    <a:pt x="5808" y="216"/>
                  </a:lnTo>
                  <a:lnTo>
                    <a:pt x="5562" y="124"/>
                  </a:lnTo>
                  <a:lnTo>
                    <a:pt x="5286" y="62"/>
                  </a:lnTo>
                  <a:lnTo>
                    <a:pt x="5009" y="1"/>
                  </a:lnTo>
                  <a:close/>
                  <a:moveTo>
                    <a:pt x="4026" y="15026"/>
                  </a:moveTo>
                  <a:lnTo>
                    <a:pt x="4026" y="15271"/>
                  </a:lnTo>
                  <a:lnTo>
                    <a:pt x="5531" y="15271"/>
                  </a:lnTo>
                  <a:lnTo>
                    <a:pt x="5531" y="15087"/>
                  </a:lnTo>
                  <a:lnTo>
                    <a:pt x="4794" y="15026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5388278" y="3863377"/>
              <a:ext cx="116393" cy="19078"/>
            </a:xfrm>
            <a:custGeom>
              <a:avLst/>
              <a:gdLst/>
              <a:ahLst/>
              <a:cxnLst/>
              <a:rect l="l" t="t" r="r" b="b"/>
              <a:pathLst>
                <a:path w="1507" h="247" fill="none" extrusionOk="0">
                  <a:moveTo>
                    <a:pt x="1" y="1"/>
                  </a:moveTo>
                  <a:lnTo>
                    <a:pt x="1" y="246"/>
                  </a:lnTo>
                  <a:lnTo>
                    <a:pt x="1" y="246"/>
                  </a:lnTo>
                  <a:lnTo>
                    <a:pt x="831" y="246"/>
                  </a:lnTo>
                  <a:lnTo>
                    <a:pt x="831" y="246"/>
                  </a:lnTo>
                  <a:lnTo>
                    <a:pt x="1138" y="246"/>
                  </a:lnTo>
                  <a:lnTo>
                    <a:pt x="1138" y="246"/>
                  </a:lnTo>
                  <a:lnTo>
                    <a:pt x="1506" y="246"/>
                  </a:lnTo>
                  <a:lnTo>
                    <a:pt x="1506" y="246"/>
                  </a:lnTo>
                  <a:lnTo>
                    <a:pt x="1506" y="62"/>
                  </a:lnTo>
                  <a:lnTo>
                    <a:pt x="1506" y="62"/>
                  </a:lnTo>
                  <a:lnTo>
                    <a:pt x="76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5340855" y="3106371"/>
              <a:ext cx="61788" cy="151926"/>
            </a:xfrm>
            <a:custGeom>
              <a:avLst/>
              <a:gdLst/>
              <a:ahLst/>
              <a:cxnLst/>
              <a:rect l="l" t="t" r="r" b="b"/>
              <a:pathLst>
                <a:path w="800" h="1967" fill="none" extrusionOk="0">
                  <a:moveTo>
                    <a:pt x="799" y="1967"/>
                  </a:moveTo>
                  <a:lnTo>
                    <a:pt x="0" y="1506"/>
                  </a:lnTo>
                  <a:lnTo>
                    <a:pt x="0" y="1506"/>
                  </a:lnTo>
                  <a:lnTo>
                    <a:pt x="62" y="1321"/>
                  </a:lnTo>
                  <a:lnTo>
                    <a:pt x="123" y="1137"/>
                  </a:lnTo>
                  <a:lnTo>
                    <a:pt x="154" y="953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154" y="553"/>
                  </a:lnTo>
                  <a:lnTo>
                    <a:pt x="123" y="369"/>
                  </a:lnTo>
                  <a:lnTo>
                    <a:pt x="62" y="18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9" y="154"/>
                  </a:lnTo>
                  <a:lnTo>
                    <a:pt x="799" y="277"/>
                  </a:lnTo>
                  <a:lnTo>
                    <a:pt x="799" y="19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5077401" y="2702881"/>
              <a:ext cx="726241" cy="939903"/>
            </a:xfrm>
            <a:custGeom>
              <a:avLst/>
              <a:gdLst/>
              <a:ahLst/>
              <a:cxnLst/>
              <a:rect l="l" t="t" r="r" b="b"/>
              <a:pathLst>
                <a:path w="9403" h="12169" fill="none" extrusionOk="0">
                  <a:moveTo>
                    <a:pt x="4733" y="1"/>
                  </a:moveTo>
                  <a:lnTo>
                    <a:pt x="4733" y="1"/>
                  </a:lnTo>
                  <a:lnTo>
                    <a:pt x="4518" y="1"/>
                  </a:lnTo>
                  <a:lnTo>
                    <a:pt x="4518" y="1"/>
                  </a:lnTo>
                  <a:lnTo>
                    <a:pt x="4272" y="31"/>
                  </a:lnTo>
                  <a:lnTo>
                    <a:pt x="3995" y="93"/>
                  </a:lnTo>
                  <a:lnTo>
                    <a:pt x="3749" y="185"/>
                  </a:lnTo>
                  <a:lnTo>
                    <a:pt x="3504" y="277"/>
                  </a:lnTo>
                  <a:lnTo>
                    <a:pt x="3288" y="400"/>
                  </a:lnTo>
                  <a:lnTo>
                    <a:pt x="3073" y="554"/>
                  </a:lnTo>
                  <a:lnTo>
                    <a:pt x="2889" y="707"/>
                  </a:lnTo>
                  <a:lnTo>
                    <a:pt x="2705" y="892"/>
                  </a:lnTo>
                  <a:lnTo>
                    <a:pt x="2520" y="1076"/>
                  </a:lnTo>
                  <a:lnTo>
                    <a:pt x="2397" y="1291"/>
                  </a:lnTo>
                  <a:lnTo>
                    <a:pt x="2244" y="1506"/>
                  </a:lnTo>
                  <a:lnTo>
                    <a:pt x="2152" y="1752"/>
                  </a:lnTo>
                  <a:lnTo>
                    <a:pt x="2059" y="1998"/>
                  </a:lnTo>
                  <a:lnTo>
                    <a:pt x="1998" y="2244"/>
                  </a:lnTo>
                  <a:lnTo>
                    <a:pt x="1967" y="2520"/>
                  </a:lnTo>
                  <a:lnTo>
                    <a:pt x="1937" y="2766"/>
                  </a:lnTo>
                  <a:lnTo>
                    <a:pt x="1937" y="2766"/>
                  </a:lnTo>
                  <a:lnTo>
                    <a:pt x="1998" y="3196"/>
                  </a:lnTo>
                  <a:lnTo>
                    <a:pt x="2090" y="3596"/>
                  </a:lnTo>
                  <a:lnTo>
                    <a:pt x="2213" y="3964"/>
                  </a:lnTo>
                  <a:lnTo>
                    <a:pt x="2428" y="4333"/>
                  </a:lnTo>
                  <a:lnTo>
                    <a:pt x="2428" y="4333"/>
                  </a:lnTo>
                  <a:lnTo>
                    <a:pt x="2213" y="4241"/>
                  </a:lnTo>
                  <a:lnTo>
                    <a:pt x="2029" y="4210"/>
                  </a:lnTo>
                  <a:lnTo>
                    <a:pt x="2029" y="4210"/>
                  </a:lnTo>
                  <a:lnTo>
                    <a:pt x="1783" y="4210"/>
                  </a:lnTo>
                  <a:lnTo>
                    <a:pt x="1783" y="4210"/>
                  </a:lnTo>
                  <a:lnTo>
                    <a:pt x="1599" y="4210"/>
                  </a:lnTo>
                  <a:lnTo>
                    <a:pt x="1414" y="4241"/>
                  </a:lnTo>
                  <a:lnTo>
                    <a:pt x="1076" y="4333"/>
                  </a:lnTo>
                  <a:lnTo>
                    <a:pt x="800" y="4517"/>
                  </a:lnTo>
                  <a:lnTo>
                    <a:pt x="523" y="4732"/>
                  </a:lnTo>
                  <a:lnTo>
                    <a:pt x="308" y="4978"/>
                  </a:lnTo>
                  <a:lnTo>
                    <a:pt x="124" y="5286"/>
                  </a:lnTo>
                  <a:lnTo>
                    <a:pt x="32" y="5624"/>
                  </a:lnTo>
                  <a:lnTo>
                    <a:pt x="1" y="5808"/>
                  </a:lnTo>
                  <a:lnTo>
                    <a:pt x="1" y="5992"/>
                  </a:lnTo>
                  <a:lnTo>
                    <a:pt x="1" y="5992"/>
                  </a:lnTo>
                  <a:lnTo>
                    <a:pt x="1" y="6177"/>
                  </a:lnTo>
                  <a:lnTo>
                    <a:pt x="32" y="6392"/>
                  </a:lnTo>
                  <a:lnTo>
                    <a:pt x="93" y="6576"/>
                  </a:lnTo>
                  <a:lnTo>
                    <a:pt x="154" y="6730"/>
                  </a:lnTo>
                  <a:lnTo>
                    <a:pt x="247" y="6914"/>
                  </a:lnTo>
                  <a:lnTo>
                    <a:pt x="339" y="7068"/>
                  </a:lnTo>
                  <a:lnTo>
                    <a:pt x="462" y="7191"/>
                  </a:lnTo>
                  <a:lnTo>
                    <a:pt x="615" y="7344"/>
                  </a:lnTo>
                  <a:lnTo>
                    <a:pt x="615" y="7344"/>
                  </a:lnTo>
                  <a:lnTo>
                    <a:pt x="861" y="7529"/>
                  </a:lnTo>
                  <a:lnTo>
                    <a:pt x="1138" y="7651"/>
                  </a:lnTo>
                  <a:lnTo>
                    <a:pt x="1445" y="7744"/>
                  </a:lnTo>
                  <a:lnTo>
                    <a:pt x="1783" y="7774"/>
                  </a:lnTo>
                  <a:lnTo>
                    <a:pt x="1783" y="7774"/>
                  </a:lnTo>
                  <a:lnTo>
                    <a:pt x="1998" y="7774"/>
                  </a:lnTo>
                  <a:lnTo>
                    <a:pt x="2213" y="7713"/>
                  </a:lnTo>
                  <a:lnTo>
                    <a:pt x="2428" y="7651"/>
                  </a:lnTo>
                  <a:lnTo>
                    <a:pt x="2613" y="7559"/>
                  </a:lnTo>
                  <a:lnTo>
                    <a:pt x="2797" y="7467"/>
                  </a:lnTo>
                  <a:lnTo>
                    <a:pt x="2981" y="7313"/>
                  </a:lnTo>
                  <a:lnTo>
                    <a:pt x="3135" y="7191"/>
                  </a:lnTo>
                  <a:lnTo>
                    <a:pt x="3258" y="7006"/>
                  </a:lnTo>
                  <a:lnTo>
                    <a:pt x="4118" y="7651"/>
                  </a:lnTo>
                  <a:lnTo>
                    <a:pt x="4118" y="10693"/>
                  </a:lnTo>
                  <a:lnTo>
                    <a:pt x="3381" y="10109"/>
                  </a:lnTo>
                  <a:lnTo>
                    <a:pt x="3381" y="10109"/>
                  </a:lnTo>
                  <a:lnTo>
                    <a:pt x="3473" y="9925"/>
                  </a:lnTo>
                  <a:lnTo>
                    <a:pt x="3504" y="9679"/>
                  </a:lnTo>
                  <a:lnTo>
                    <a:pt x="3504" y="9679"/>
                  </a:lnTo>
                  <a:lnTo>
                    <a:pt x="3473" y="9495"/>
                  </a:lnTo>
                  <a:lnTo>
                    <a:pt x="3411" y="9311"/>
                  </a:lnTo>
                  <a:lnTo>
                    <a:pt x="3288" y="9126"/>
                  </a:lnTo>
                  <a:lnTo>
                    <a:pt x="3135" y="9003"/>
                  </a:lnTo>
                  <a:lnTo>
                    <a:pt x="3135" y="9003"/>
                  </a:lnTo>
                  <a:lnTo>
                    <a:pt x="2920" y="8942"/>
                  </a:lnTo>
                  <a:lnTo>
                    <a:pt x="2705" y="8911"/>
                  </a:lnTo>
                  <a:lnTo>
                    <a:pt x="2705" y="8911"/>
                  </a:lnTo>
                  <a:lnTo>
                    <a:pt x="2551" y="8911"/>
                  </a:lnTo>
                  <a:lnTo>
                    <a:pt x="2397" y="8973"/>
                  </a:lnTo>
                  <a:lnTo>
                    <a:pt x="2275" y="9034"/>
                  </a:lnTo>
                  <a:lnTo>
                    <a:pt x="2152" y="9126"/>
                  </a:lnTo>
                  <a:lnTo>
                    <a:pt x="2059" y="9249"/>
                  </a:lnTo>
                  <a:lnTo>
                    <a:pt x="1967" y="9372"/>
                  </a:lnTo>
                  <a:lnTo>
                    <a:pt x="1937" y="9526"/>
                  </a:lnTo>
                  <a:lnTo>
                    <a:pt x="1906" y="9679"/>
                  </a:lnTo>
                  <a:lnTo>
                    <a:pt x="1906" y="9679"/>
                  </a:lnTo>
                  <a:lnTo>
                    <a:pt x="1937" y="9894"/>
                  </a:lnTo>
                  <a:lnTo>
                    <a:pt x="1998" y="10048"/>
                  </a:lnTo>
                  <a:lnTo>
                    <a:pt x="2090" y="10202"/>
                  </a:lnTo>
                  <a:lnTo>
                    <a:pt x="2244" y="10325"/>
                  </a:lnTo>
                  <a:lnTo>
                    <a:pt x="2244" y="10325"/>
                  </a:lnTo>
                  <a:lnTo>
                    <a:pt x="2336" y="10386"/>
                  </a:lnTo>
                  <a:lnTo>
                    <a:pt x="2459" y="10447"/>
                  </a:lnTo>
                  <a:lnTo>
                    <a:pt x="2582" y="10478"/>
                  </a:lnTo>
                  <a:lnTo>
                    <a:pt x="2705" y="10478"/>
                  </a:lnTo>
                  <a:lnTo>
                    <a:pt x="2705" y="10478"/>
                  </a:lnTo>
                  <a:lnTo>
                    <a:pt x="2858" y="10478"/>
                  </a:lnTo>
                  <a:lnTo>
                    <a:pt x="3012" y="10417"/>
                  </a:lnTo>
                  <a:lnTo>
                    <a:pt x="3135" y="10355"/>
                  </a:lnTo>
                  <a:lnTo>
                    <a:pt x="3258" y="10263"/>
                  </a:lnTo>
                  <a:lnTo>
                    <a:pt x="4026" y="11062"/>
                  </a:lnTo>
                  <a:lnTo>
                    <a:pt x="4026" y="11738"/>
                  </a:lnTo>
                  <a:lnTo>
                    <a:pt x="4026" y="11738"/>
                  </a:lnTo>
                  <a:lnTo>
                    <a:pt x="4180" y="11830"/>
                  </a:lnTo>
                  <a:lnTo>
                    <a:pt x="4180" y="11830"/>
                  </a:lnTo>
                  <a:lnTo>
                    <a:pt x="4610" y="11953"/>
                  </a:lnTo>
                  <a:lnTo>
                    <a:pt x="5531" y="12168"/>
                  </a:lnTo>
                  <a:lnTo>
                    <a:pt x="5531" y="12168"/>
                  </a:lnTo>
                  <a:lnTo>
                    <a:pt x="5531" y="10632"/>
                  </a:lnTo>
                  <a:lnTo>
                    <a:pt x="6607" y="8788"/>
                  </a:lnTo>
                  <a:lnTo>
                    <a:pt x="6607" y="8788"/>
                  </a:lnTo>
                  <a:lnTo>
                    <a:pt x="6853" y="8942"/>
                  </a:lnTo>
                  <a:lnTo>
                    <a:pt x="7098" y="9034"/>
                  </a:lnTo>
                  <a:lnTo>
                    <a:pt x="7344" y="9096"/>
                  </a:lnTo>
                  <a:lnTo>
                    <a:pt x="7621" y="9126"/>
                  </a:lnTo>
                  <a:lnTo>
                    <a:pt x="7621" y="9126"/>
                  </a:lnTo>
                  <a:lnTo>
                    <a:pt x="7805" y="9126"/>
                  </a:lnTo>
                  <a:lnTo>
                    <a:pt x="7990" y="9096"/>
                  </a:lnTo>
                  <a:lnTo>
                    <a:pt x="8328" y="8973"/>
                  </a:lnTo>
                  <a:lnTo>
                    <a:pt x="8635" y="8819"/>
                  </a:lnTo>
                  <a:lnTo>
                    <a:pt x="8881" y="8604"/>
                  </a:lnTo>
                  <a:lnTo>
                    <a:pt x="9096" y="8327"/>
                  </a:lnTo>
                  <a:lnTo>
                    <a:pt x="9280" y="8051"/>
                  </a:lnTo>
                  <a:lnTo>
                    <a:pt x="9372" y="7713"/>
                  </a:lnTo>
                  <a:lnTo>
                    <a:pt x="9403" y="7344"/>
                  </a:lnTo>
                  <a:lnTo>
                    <a:pt x="9403" y="7344"/>
                  </a:lnTo>
                  <a:lnTo>
                    <a:pt x="9372" y="7098"/>
                  </a:lnTo>
                  <a:lnTo>
                    <a:pt x="9341" y="6853"/>
                  </a:lnTo>
                  <a:lnTo>
                    <a:pt x="9249" y="6637"/>
                  </a:lnTo>
                  <a:lnTo>
                    <a:pt x="9126" y="6422"/>
                  </a:lnTo>
                  <a:lnTo>
                    <a:pt x="9003" y="6238"/>
                  </a:lnTo>
                  <a:lnTo>
                    <a:pt x="8850" y="6054"/>
                  </a:lnTo>
                  <a:lnTo>
                    <a:pt x="8666" y="5900"/>
                  </a:lnTo>
                  <a:lnTo>
                    <a:pt x="8450" y="5777"/>
                  </a:lnTo>
                  <a:lnTo>
                    <a:pt x="8450" y="5777"/>
                  </a:lnTo>
                  <a:lnTo>
                    <a:pt x="8266" y="5685"/>
                  </a:lnTo>
                  <a:lnTo>
                    <a:pt x="8051" y="5624"/>
                  </a:lnTo>
                  <a:lnTo>
                    <a:pt x="7836" y="5593"/>
                  </a:lnTo>
                  <a:lnTo>
                    <a:pt x="7621" y="5562"/>
                  </a:lnTo>
                  <a:lnTo>
                    <a:pt x="7621" y="5562"/>
                  </a:lnTo>
                  <a:lnTo>
                    <a:pt x="7436" y="5593"/>
                  </a:lnTo>
                  <a:lnTo>
                    <a:pt x="7283" y="5593"/>
                  </a:lnTo>
                  <a:lnTo>
                    <a:pt x="6945" y="5716"/>
                  </a:lnTo>
                  <a:lnTo>
                    <a:pt x="6638" y="5869"/>
                  </a:lnTo>
                  <a:lnTo>
                    <a:pt x="6361" y="6084"/>
                  </a:lnTo>
                  <a:lnTo>
                    <a:pt x="6146" y="6361"/>
                  </a:lnTo>
                  <a:lnTo>
                    <a:pt x="5992" y="6668"/>
                  </a:lnTo>
                  <a:lnTo>
                    <a:pt x="5900" y="6975"/>
                  </a:lnTo>
                  <a:lnTo>
                    <a:pt x="5869" y="7160"/>
                  </a:lnTo>
                  <a:lnTo>
                    <a:pt x="5839" y="7344"/>
                  </a:lnTo>
                  <a:lnTo>
                    <a:pt x="5839" y="7344"/>
                  </a:lnTo>
                  <a:lnTo>
                    <a:pt x="5869" y="7590"/>
                  </a:lnTo>
                  <a:lnTo>
                    <a:pt x="5931" y="7836"/>
                  </a:lnTo>
                  <a:lnTo>
                    <a:pt x="5992" y="8051"/>
                  </a:lnTo>
                  <a:lnTo>
                    <a:pt x="6085" y="8235"/>
                  </a:lnTo>
                  <a:lnTo>
                    <a:pt x="6085" y="8235"/>
                  </a:lnTo>
                  <a:lnTo>
                    <a:pt x="6238" y="8450"/>
                  </a:lnTo>
                  <a:lnTo>
                    <a:pt x="6392" y="8635"/>
                  </a:lnTo>
                  <a:lnTo>
                    <a:pt x="5409" y="10017"/>
                  </a:lnTo>
                  <a:lnTo>
                    <a:pt x="5409" y="5470"/>
                  </a:lnTo>
                  <a:lnTo>
                    <a:pt x="5409" y="5470"/>
                  </a:lnTo>
                  <a:lnTo>
                    <a:pt x="5624" y="5408"/>
                  </a:lnTo>
                  <a:lnTo>
                    <a:pt x="5839" y="5316"/>
                  </a:lnTo>
                  <a:lnTo>
                    <a:pt x="6054" y="5224"/>
                  </a:lnTo>
                  <a:lnTo>
                    <a:pt x="6238" y="5101"/>
                  </a:lnTo>
                  <a:lnTo>
                    <a:pt x="6607" y="4825"/>
                  </a:lnTo>
                  <a:lnTo>
                    <a:pt x="6914" y="4487"/>
                  </a:lnTo>
                  <a:lnTo>
                    <a:pt x="7037" y="4302"/>
                  </a:lnTo>
                  <a:lnTo>
                    <a:pt x="7160" y="4118"/>
                  </a:lnTo>
                  <a:lnTo>
                    <a:pt x="7283" y="3903"/>
                  </a:lnTo>
                  <a:lnTo>
                    <a:pt x="7344" y="3719"/>
                  </a:lnTo>
                  <a:lnTo>
                    <a:pt x="7436" y="3473"/>
                  </a:lnTo>
                  <a:lnTo>
                    <a:pt x="7467" y="3258"/>
                  </a:lnTo>
                  <a:lnTo>
                    <a:pt x="7498" y="3012"/>
                  </a:lnTo>
                  <a:lnTo>
                    <a:pt x="7498" y="2766"/>
                  </a:lnTo>
                  <a:lnTo>
                    <a:pt x="7498" y="2766"/>
                  </a:lnTo>
                  <a:lnTo>
                    <a:pt x="7498" y="2489"/>
                  </a:lnTo>
                  <a:lnTo>
                    <a:pt x="7467" y="2213"/>
                  </a:lnTo>
                  <a:lnTo>
                    <a:pt x="7375" y="1936"/>
                  </a:lnTo>
                  <a:lnTo>
                    <a:pt x="7283" y="1691"/>
                  </a:lnTo>
                  <a:lnTo>
                    <a:pt x="7191" y="1445"/>
                  </a:lnTo>
                  <a:lnTo>
                    <a:pt x="7037" y="1230"/>
                  </a:lnTo>
                  <a:lnTo>
                    <a:pt x="6883" y="1015"/>
                  </a:lnTo>
                  <a:lnTo>
                    <a:pt x="6699" y="800"/>
                  </a:lnTo>
                  <a:lnTo>
                    <a:pt x="6515" y="646"/>
                  </a:lnTo>
                  <a:lnTo>
                    <a:pt x="6300" y="462"/>
                  </a:lnTo>
                  <a:lnTo>
                    <a:pt x="6054" y="339"/>
                  </a:lnTo>
                  <a:lnTo>
                    <a:pt x="5808" y="216"/>
                  </a:lnTo>
                  <a:lnTo>
                    <a:pt x="5562" y="124"/>
                  </a:lnTo>
                  <a:lnTo>
                    <a:pt x="5286" y="62"/>
                  </a:lnTo>
                  <a:lnTo>
                    <a:pt x="5009" y="1"/>
                  </a:lnTo>
                  <a:lnTo>
                    <a:pt x="47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3036501" y="2558138"/>
              <a:ext cx="733346" cy="1189071"/>
            </a:xfrm>
            <a:custGeom>
              <a:avLst/>
              <a:gdLst/>
              <a:ahLst/>
              <a:cxnLst/>
              <a:rect l="l" t="t" r="r" b="b"/>
              <a:pathLst>
                <a:path w="9495" h="15395" extrusionOk="0">
                  <a:moveTo>
                    <a:pt x="6054" y="5255"/>
                  </a:moveTo>
                  <a:lnTo>
                    <a:pt x="5961" y="5439"/>
                  </a:lnTo>
                  <a:lnTo>
                    <a:pt x="5931" y="5623"/>
                  </a:lnTo>
                  <a:lnTo>
                    <a:pt x="5869" y="5838"/>
                  </a:lnTo>
                  <a:lnTo>
                    <a:pt x="5869" y="6053"/>
                  </a:lnTo>
                  <a:lnTo>
                    <a:pt x="5869" y="6238"/>
                  </a:lnTo>
                  <a:lnTo>
                    <a:pt x="5900" y="6422"/>
                  </a:lnTo>
                  <a:lnTo>
                    <a:pt x="5961" y="6606"/>
                  </a:lnTo>
                  <a:lnTo>
                    <a:pt x="6023" y="6760"/>
                  </a:lnTo>
                  <a:lnTo>
                    <a:pt x="5255" y="7252"/>
                  </a:lnTo>
                  <a:lnTo>
                    <a:pt x="5255" y="5562"/>
                  </a:lnTo>
                  <a:lnTo>
                    <a:pt x="5654" y="5439"/>
                  </a:lnTo>
                  <a:lnTo>
                    <a:pt x="6054" y="5255"/>
                  </a:lnTo>
                  <a:close/>
                  <a:moveTo>
                    <a:pt x="4425" y="0"/>
                  </a:moveTo>
                  <a:lnTo>
                    <a:pt x="4149" y="62"/>
                  </a:lnTo>
                  <a:lnTo>
                    <a:pt x="3872" y="123"/>
                  </a:lnTo>
                  <a:lnTo>
                    <a:pt x="3626" y="216"/>
                  </a:lnTo>
                  <a:lnTo>
                    <a:pt x="3381" y="338"/>
                  </a:lnTo>
                  <a:lnTo>
                    <a:pt x="3135" y="492"/>
                  </a:lnTo>
                  <a:lnTo>
                    <a:pt x="2920" y="646"/>
                  </a:lnTo>
                  <a:lnTo>
                    <a:pt x="2735" y="830"/>
                  </a:lnTo>
                  <a:lnTo>
                    <a:pt x="2551" y="1014"/>
                  </a:lnTo>
                  <a:lnTo>
                    <a:pt x="2397" y="1229"/>
                  </a:lnTo>
                  <a:lnTo>
                    <a:pt x="2244" y="1475"/>
                  </a:lnTo>
                  <a:lnTo>
                    <a:pt x="2121" y="1721"/>
                  </a:lnTo>
                  <a:lnTo>
                    <a:pt x="2029" y="1967"/>
                  </a:lnTo>
                  <a:lnTo>
                    <a:pt x="1967" y="2243"/>
                  </a:lnTo>
                  <a:lnTo>
                    <a:pt x="1906" y="2520"/>
                  </a:lnTo>
                  <a:lnTo>
                    <a:pt x="1906" y="2796"/>
                  </a:lnTo>
                  <a:lnTo>
                    <a:pt x="1906" y="3042"/>
                  </a:lnTo>
                  <a:lnTo>
                    <a:pt x="1936" y="3288"/>
                  </a:lnTo>
                  <a:lnTo>
                    <a:pt x="1998" y="3503"/>
                  </a:lnTo>
                  <a:lnTo>
                    <a:pt x="2059" y="3749"/>
                  </a:lnTo>
                  <a:lnTo>
                    <a:pt x="2151" y="3964"/>
                  </a:lnTo>
                  <a:lnTo>
                    <a:pt x="2244" y="4148"/>
                  </a:lnTo>
                  <a:lnTo>
                    <a:pt x="2367" y="4363"/>
                  </a:lnTo>
                  <a:lnTo>
                    <a:pt x="2520" y="4548"/>
                  </a:lnTo>
                  <a:lnTo>
                    <a:pt x="2643" y="4701"/>
                  </a:lnTo>
                  <a:lnTo>
                    <a:pt x="2827" y="4886"/>
                  </a:lnTo>
                  <a:lnTo>
                    <a:pt x="2981" y="5009"/>
                  </a:lnTo>
                  <a:lnTo>
                    <a:pt x="3165" y="5162"/>
                  </a:lnTo>
                  <a:lnTo>
                    <a:pt x="3381" y="5255"/>
                  </a:lnTo>
                  <a:lnTo>
                    <a:pt x="3596" y="5377"/>
                  </a:lnTo>
                  <a:lnTo>
                    <a:pt x="3811" y="5439"/>
                  </a:lnTo>
                  <a:lnTo>
                    <a:pt x="4026" y="5531"/>
                  </a:lnTo>
                  <a:lnTo>
                    <a:pt x="4026" y="10109"/>
                  </a:lnTo>
                  <a:lnTo>
                    <a:pt x="3012" y="8696"/>
                  </a:lnTo>
                  <a:lnTo>
                    <a:pt x="3196" y="8511"/>
                  </a:lnTo>
                  <a:lnTo>
                    <a:pt x="3319" y="8327"/>
                  </a:lnTo>
                  <a:lnTo>
                    <a:pt x="3442" y="8112"/>
                  </a:lnTo>
                  <a:lnTo>
                    <a:pt x="3503" y="7897"/>
                  </a:lnTo>
                  <a:lnTo>
                    <a:pt x="3565" y="7651"/>
                  </a:lnTo>
                  <a:lnTo>
                    <a:pt x="3565" y="7405"/>
                  </a:lnTo>
                  <a:lnTo>
                    <a:pt x="3565" y="7221"/>
                  </a:lnTo>
                  <a:lnTo>
                    <a:pt x="3534" y="7037"/>
                  </a:lnTo>
                  <a:lnTo>
                    <a:pt x="3442" y="6699"/>
                  </a:lnTo>
                  <a:lnTo>
                    <a:pt x="3258" y="6422"/>
                  </a:lnTo>
                  <a:lnTo>
                    <a:pt x="3043" y="6146"/>
                  </a:lnTo>
                  <a:lnTo>
                    <a:pt x="2797" y="5931"/>
                  </a:lnTo>
                  <a:lnTo>
                    <a:pt x="2489" y="5746"/>
                  </a:lnTo>
                  <a:lnTo>
                    <a:pt x="2151" y="5654"/>
                  </a:lnTo>
                  <a:lnTo>
                    <a:pt x="1967" y="5623"/>
                  </a:lnTo>
                  <a:lnTo>
                    <a:pt x="1568" y="5623"/>
                  </a:lnTo>
                  <a:lnTo>
                    <a:pt x="1353" y="5685"/>
                  </a:lnTo>
                  <a:lnTo>
                    <a:pt x="1138" y="5746"/>
                  </a:lnTo>
                  <a:lnTo>
                    <a:pt x="953" y="5838"/>
                  </a:lnTo>
                  <a:lnTo>
                    <a:pt x="738" y="5961"/>
                  </a:lnTo>
                  <a:lnTo>
                    <a:pt x="554" y="6115"/>
                  </a:lnTo>
                  <a:lnTo>
                    <a:pt x="400" y="6268"/>
                  </a:lnTo>
                  <a:lnTo>
                    <a:pt x="246" y="6484"/>
                  </a:lnTo>
                  <a:lnTo>
                    <a:pt x="154" y="6699"/>
                  </a:lnTo>
                  <a:lnTo>
                    <a:pt x="62" y="6914"/>
                  </a:lnTo>
                  <a:lnTo>
                    <a:pt x="1" y="7160"/>
                  </a:lnTo>
                  <a:lnTo>
                    <a:pt x="1" y="7405"/>
                  </a:lnTo>
                  <a:lnTo>
                    <a:pt x="1" y="7590"/>
                  </a:lnTo>
                  <a:lnTo>
                    <a:pt x="31" y="7774"/>
                  </a:lnTo>
                  <a:lnTo>
                    <a:pt x="124" y="8112"/>
                  </a:lnTo>
                  <a:lnTo>
                    <a:pt x="308" y="8419"/>
                  </a:lnTo>
                  <a:lnTo>
                    <a:pt x="523" y="8665"/>
                  </a:lnTo>
                  <a:lnTo>
                    <a:pt x="800" y="8880"/>
                  </a:lnTo>
                  <a:lnTo>
                    <a:pt x="1076" y="9065"/>
                  </a:lnTo>
                  <a:lnTo>
                    <a:pt x="1414" y="9157"/>
                  </a:lnTo>
                  <a:lnTo>
                    <a:pt x="1598" y="9187"/>
                  </a:lnTo>
                  <a:lnTo>
                    <a:pt x="2059" y="9187"/>
                  </a:lnTo>
                  <a:lnTo>
                    <a:pt x="2336" y="9126"/>
                  </a:lnTo>
                  <a:lnTo>
                    <a:pt x="2582" y="9003"/>
                  </a:lnTo>
                  <a:lnTo>
                    <a:pt x="2797" y="8880"/>
                  </a:lnTo>
                  <a:lnTo>
                    <a:pt x="3872" y="10724"/>
                  </a:lnTo>
                  <a:lnTo>
                    <a:pt x="3903" y="13059"/>
                  </a:lnTo>
                  <a:lnTo>
                    <a:pt x="3872" y="15394"/>
                  </a:lnTo>
                  <a:lnTo>
                    <a:pt x="5408" y="15394"/>
                  </a:lnTo>
                  <a:lnTo>
                    <a:pt x="5408" y="11154"/>
                  </a:lnTo>
                  <a:lnTo>
                    <a:pt x="6177" y="10355"/>
                  </a:lnTo>
                  <a:lnTo>
                    <a:pt x="6299" y="10447"/>
                  </a:lnTo>
                  <a:lnTo>
                    <a:pt x="6453" y="10509"/>
                  </a:lnTo>
                  <a:lnTo>
                    <a:pt x="6576" y="10570"/>
                  </a:lnTo>
                  <a:lnTo>
                    <a:pt x="6883" y="10570"/>
                  </a:lnTo>
                  <a:lnTo>
                    <a:pt x="7006" y="10539"/>
                  </a:lnTo>
                  <a:lnTo>
                    <a:pt x="7129" y="10478"/>
                  </a:lnTo>
                  <a:lnTo>
                    <a:pt x="7221" y="10416"/>
                  </a:lnTo>
                  <a:lnTo>
                    <a:pt x="7344" y="10294"/>
                  </a:lnTo>
                  <a:lnTo>
                    <a:pt x="7467" y="10140"/>
                  </a:lnTo>
                  <a:lnTo>
                    <a:pt x="7529" y="9956"/>
                  </a:lnTo>
                  <a:lnTo>
                    <a:pt x="7559" y="9771"/>
                  </a:lnTo>
                  <a:lnTo>
                    <a:pt x="7529" y="9618"/>
                  </a:lnTo>
                  <a:lnTo>
                    <a:pt x="7498" y="9464"/>
                  </a:lnTo>
                  <a:lnTo>
                    <a:pt x="7406" y="9310"/>
                  </a:lnTo>
                  <a:lnTo>
                    <a:pt x="7313" y="9218"/>
                  </a:lnTo>
                  <a:lnTo>
                    <a:pt x="7191" y="9095"/>
                  </a:lnTo>
                  <a:lnTo>
                    <a:pt x="7068" y="9034"/>
                  </a:lnTo>
                  <a:lnTo>
                    <a:pt x="6914" y="8972"/>
                  </a:lnTo>
                  <a:lnTo>
                    <a:pt x="6760" y="8972"/>
                  </a:lnTo>
                  <a:lnTo>
                    <a:pt x="6515" y="9003"/>
                  </a:lnTo>
                  <a:lnTo>
                    <a:pt x="6330" y="9095"/>
                  </a:lnTo>
                  <a:lnTo>
                    <a:pt x="6177" y="9218"/>
                  </a:lnTo>
                  <a:lnTo>
                    <a:pt x="6054" y="9372"/>
                  </a:lnTo>
                  <a:lnTo>
                    <a:pt x="5961" y="9556"/>
                  </a:lnTo>
                  <a:lnTo>
                    <a:pt x="5931" y="9771"/>
                  </a:lnTo>
                  <a:lnTo>
                    <a:pt x="5961" y="9986"/>
                  </a:lnTo>
                  <a:lnTo>
                    <a:pt x="6054" y="10201"/>
                  </a:lnTo>
                  <a:lnTo>
                    <a:pt x="5316" y="10785"/>
                  </a:lnTo>
                  <a:lnTo>
                    <a:pt x="5316" y="7713"/>
                  </a:lnTo>
                  <a:lnTo>
                    <a:pt x="6207" y="7067"/>
                  </a:lnTo>
                  <a:lnTo>
                    <a:pt x="6330" y="7252"/>
                  </a:lnTo>
                  <a:lnTo>
                    <a:pt x="6484" y="7375"/>
                  </a:lnTo>
                  <a:lnTo>
                    <a:pt x="6637" y="7528"/>
                  </a:lnTo>
                  <a:lnTo>
                    <a:pt x="6822" y="7620"/>
                  </a:lnTo>
                  <a:lnTo>
                    <a:pt x="7037" y="7713"/>
                  </a:lnTo>
                  <a:lnTo>
                    <a:pt x="7221" y="7805"/>
                  </a:lnTo>
                  <a:lnTo>
                    <a:pt x="7436" y="7836"/>
                  </a:lnTo>
                  <a:lnTo>
                    <a:pt x="7682" y="7836"/>
                  </a:lnTo>
                  <a:lnTo>
                    <a:pt x="8020" y="7805"/>
                  </a:lnTo>
                  <a:lnTo>
                    <a:pt x="8327" y="7713"/>
                  </a:lnTo>
                  <a:lnTo>
                    <a:pt x="8604" y="7590"/>
                  </a:lnTo>
                  <a:lnTo>
                    <a:pt x="8880" y="7405"/>
                  </a:lnTo>
                  <a:lnTo>
                    <a:pt x="9003" y="7252"/>
                  </a:lnTo>
                  <a:lnTo>
                    <a:pt x="9126" y="7129"/>
                  </a:lnTo>
                  <a:lnTo>
                    <a:pt x="9218" y="6975"/>
                  </a:lnTo>
                  <a:lnTo>
                    <a:pt x="9311" y="6791"/>
                  </a:lnTo>
                  <a:lnTo>
                    <a:pt x="9372" y="6606"/>
                  </a:lnTo>
                  <a:lnTo>
                    <a:pt x="9434" y="6422"/>
                  </a:lnTo>
                  <a:lnTo>
                    <a:pt x="9464" y="6238"/>
                  </a:lnTo>
                  <a:lnTo>
                    <a:pt x="9495" y="6053"/>
                  </a:lnTo>
                  <a:lnTo>
                    <a:pt x="9464" y="5869"/>
                  </a:lnTo>
                  <a:lnTo>
                    <a:pt x="9434" y="5685"/>
                  </a:lnTo>
                  <a:lnTo>
                    <a:pt x="9341" y="5347"/>
                  </a:lnTo>
                  <a:lnTo>
                    <a:pt x="9188" y="5039"/>
                  </a:lnTo>
                  <a:lnTo>
                    <a:pt x="8942" y="4763"/>
                  </a:lnTo>
                  <a:lnTo>
                    <a:pt x="8696" y="4548"/>
                  </a:lnTo>
                  <a:lnTo>
                    <a:pt x="8389" y="4363"/>
                  </a:lnTo>
                  <a:lnTo>
                    <a:pt x="8051" y="4271"/>
                  </a:lnTo>
                  <a:lnTo>
                    <a:pt x="7866" y="4241"/>
                  </a:lnTo>
                  <a:lnTo>
                    <a:pt x="7436" y="4241"/>
                  </a:lnTo>
                  <a:lnTo>
                    <a:pt x="7221" y="4302"/>
                  </a:lnTo>
                  <a:lnTo>
                    <a:pt x="7037" y="4363"/>
                  </a:lnTo>
                  <a:lnTo>
                    <a:pt x="7221" y="3995"/>
                  </a:lnTo>
                  <a:lnTo>
                    <a:pt x="7375" y="3626"/>
                  </a:lnTo>
                  <a:lnTo>
                    <a:pt x="7467" y="3227"/>
                  </a:lnTo>
                  <a:lnTo>
                    <a:pt x="7498" y="2796"/>
                  </a:lnTo>
                  <a:lnTo>
                    <a:pt x="7498" y="2520"/>
                  </a:lnTo>
                  <a:lnTo>
                    <a:pt x="7467" y="2274"/>
                  </a:lnTo>
                  <a:lnTo>
                    <a:pt x="7406" y="1998"/>
                  </a:lnTo>
                  <a:lnTo>
                    <a:pt x="7313" y="1752"/>
                  </a:lnTo>
                  <a:lnTo>
                    <a:pt x="7191" y="1537"/>
                  </a:lnTo>
                  <a:lnTo>
                    <a:pt x="7068" y="1291"/>
                  </a:lnTo>
                  <a:lnTo>
                    <a:pt x="6914" y="1076"/>
                  </a:lnTo>
                  <a:lnTo>
                    <a:pt x="6760" y="891"/>
                  </a:lnTo>
                  <a:lnTo>
                    <a:pt x="6576" y="707"/>
                  </a:lnTo>
                  <a:lnTo>
                    <a:pt x="6361" y="553"/>
                  </a:lnTo>
                  <a:lnTo>
                    <a:pt x="6146" y="400"/>
                  </a:lnTo>
                  <a:lnTo>
                    <a:pt x="5931" y="277"/>
                  </a:lnTo>
                  <a:lnTo>
                    <a:pt x="5685" y="185"/>
                  </a:lnTo>
                  <a:lnTo>
                    <a:pt x="5439" y="93"/>
                  </a:lnTo>
                  <a:lnTo>
                    <a:pt x="5193" y="31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3442302" y="2963944"/>
              <a:ext cx="61788" cy="154321"/>
            </a:xfrm>
            <a:custGeom>
              <a:avLst/>
              <a:gdLst/>
              <a:ahLst/>
              <a:cxnLst/>
              <a:rect l="l" t="t" r="r" b="b"/>
              <a:pathLst>
                <a:path w="800" h="1998" fill="none" extrusionOk="0">
                  <a:moveTo>
                    <a:pt x="1" y="1998"/>
                  </a:moveTo>
                  <a:lnTo>
                    <a:pt x="1" y="308"/>
                  </a:lnTo>
                  <a:lnTo>
                    <a:pt x="1" y="308"/>
                  </a:lnTo>
                  <a:lnTo>
                    <a:pt x="400" y="185"/>
                  </a:lnTo>
                  <a:lnTo>
                    <a:pt x="800" y="1"/>
                  </a:lnTo>
                  <a:lnTo>
                    <a:pt x="800" y="1"/>
                  </a:lnTo>
                  <a:lnTo>
                    <a:pt x="707" y="185"/>
                  </a:lnTo>
                  <a:lnTo>
                    <a:pt x="677" y="369"/>
                  </a:lnTo>
                  <a:lnTo>
                    <a:pt x="615" y="584"/>
                  </a:lnTo>
                  <a:lnTo>
                    <a:pt x="615" y="799"/>
                  </a:lnTo>
                  <a:lnTo>
                    <a:pt x="615" y="799"/>
                  </a:lnTo>
                  <a:lnTo>
                    <a:pt x="615" y="984"/>
                  </a:lnTo>
                  <a:lnTo>
                    <a:pt x="646" y="1168"/>
                  </a:lnTo>
                  <a:lnTo>
                    <a:pt x="707" y="1352"/>
                  </a:lnTo>
                  <a:lnTo>
                    <a:pt x="769" y="1506"/>
                  </a:lnTo>
                  <a:lnTo>
                    <a:pt x="1" y="19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3036501" y="2558138"/>
              <a:ext cx="733346" cy="1189071"/>
            </a:xfrm>
            <a:custGeom>
              <a:avLst/>
              <a:gdLst/>
              <a:ahLst/>
              <a:cxnLst/>
              <a:rect l="l" t="t" r="r" b="b"/>
              <a:pathLst>
                <a:path w="9495" h="15395" fill="none" extrusionOk="0">
                  <a:moveTo>
                    <a:pt x="4702" y="0"/>
                  </a:moveTo>
                  <a:lnTo>
                    <a:pt x="4702" y="0"/>
                  </a:lnTo>
                  <a:lnTo>
                    <a:pt x="4425" y="0"/>
                  </a:lnTo>
                  <a:lnTo>
                    <a:pt x="4149" y="62"/>
                  </a:lnTo>
                  <a:lnTo>
                    <a:pt x="3872" y="123"/>
                  </a:lnTo>
                  <a:lnTo>
                    <a:pt x="3626" y="216"/>
                  </a:lnTo>
                  <a:lnTo>
                    <a:pt x="3381" y="338"/>
                  </a:lnTo>
                  <a:lnTo>
                    <a:pt x="3135" y="492"/>
                  </a:lnTo>
                  <a:lnTo>
                    <a:pt x="2920" y="646"/>
                  </a:lnTo>
                  <a:lnTo>
                    <a:pt x="2735" y="830"/>
                  </a:lnTo>
                  <a:lnTo>
                    <a:pt x="2551" y="1014"/>
                  </a:lnTo>
                  <a:lnTo>
                    <a:pt x="2397" y="1229"/>
                  </a:lnTo>
                  <a:lnTo>
                    <a:pt x="2244" y="1475"/>
                  </a:lnTo>
                  <a:lnTo>
                    <a:pt x="2121" y="1721"/>
                  </a:lnTo>
                  <a:lnTo>
                    <a:pt x="2029" y="1967"/>
                  </a:lnTo>
                  <a:lnTo>
                    <a:pt x="1967" y="2243"/>
                  </a:lnTo>
                  <a:lnTo>
                    <a:pt x="1906" y="2520"/>
                  </a:lnTo>
                  <a:lnTo>
                    <a:pt x="1906" y="2796"/>
                  </a:lnTo>
                  <a:lnTo>
                    <a:pt x="1906" y="2796"/>
                  </a:lnTo>
                  <a:lnTo>
                    <a:pt x="1906" y="3042"/>
                  </a:lnTo>
                  <a:lnTo>
                    <a:pt x="1936" y="3288"/>
                  </a:lnTo>
                  <a:lnTo>
                    <a:pt x="1998" y="3503"/>
                  </a:lnTo>
                  <a:lnTo>
                    <a:pt x="2059" y="3749"/>
                  </a:lnTo>
                  <a:lnTo>
                    <a:pt x="2151" y="3964"/>
                  </a:lnTo>
                  <a:lnTo>
                    <a:pt x="2244" y="4148"/>
                  </a:lnTo>
                  <a:lnTo>
                    <a:pt x="2367" y="4363"/>
                  </a:lnTo>
                  <a:lnTo>
                    <a:pt x="2520" y="4548"/>
                  </a:lnTo>
                  <a:lnTo>
                    <a:pt x="2643" y="4701"/>
                  </a:lnTo>
                  <a:lnTo>
                    <a:pt x="2827" y="4886"/>
                  </a:lnTo>
                  <a:lnTo>
                    <a:pt x="2981" y="5009"/>
                  </a:lnTo>
                  <a:lnTo>
                    <a:pt x="3165" y="5162"/>
                  </a:lnTo>
                  <a:lnTo>
                    <a:pt x="3381" y="5255"/>
                  </a:lnTo>
                  <a:lnTo>
                    <a:pt x="3596" y="5377"/>
                  </a:lnTo>
                  <a:lnTo>
                    <a:pt x="3811" y="5439"/>
                  </a:lnTo>
                  <a:lnTo>
                    <a:pt x="4026" y="5531"/>
                  </a:lnTo>
                  <a:lnTo>
                    <a:pt x="4026" y="10109"/>
                  </a:lnTo>
                  <a:lnTo>
                    <a:pt x="3012" y="8696"/>
                  </a:lnTo>
                  <a:lnTo>
                    <a:pt x="3012" y="8696"/>
                  </a:lnTo>
                  <a:lnTo>
                    <a:pt x="3196" y="8511"/>
                  </a:lnTo>
                  <a:lnTo>
                    <a:pt x="3319" y="8327"/>
                  </a:lnTo>
                  <a:lnTo>
                    <a:pt x="3319" y="8327"/>
                  </a:lnTo>
                  <a:lnTo>
                    <a:pt x="3442" y="8112"/>
                  </a:lnTo>
                  <a:lnTo>
                    <a:pt x="3503" y="7897"/>
                  </a:lnTo>
                  <a:lnTo>
                    <a:pt x="3565" y="7651"/>
                  </a:lnTo>
                  <a:lnTo>
                    <a:pt x="3565" y="7405"/>
                  </a:lnTo>
                  <a:lnTo>
                    <a:pt x="3565" y="7405"/>
                  </a:lnTo>
                  <a:lnTo>
                    <a:pt x="3565" y="7221"/>
                  </a:lnTo>
                  <a:lnTo>
                    <a:pt x="3534" y="7037"/>
                  </a:lnTo>
                  <a:lnTo>
                    <a:pt x="3442" y="6699"/>
                  </a:lnTo>
                  <a:lnTo>
                    <a:pt x="3258" y="6422"/>
                  </a:lnTo>
                  <a:lnTo>
                    <a:pt x="3043" y="6146"/>
                  </a:lnTo>
                  <a:lnTo>
                    <a:pt x="2797" y="5931"/>
                  </a:lnTo>
                  <a:lnTo>
                    <a:pt x="2489" y="5746"/>
                  </a:lnTo>
                  <a:lnTo>
                    <a:pt x="2151" y="5654"/>
                  </a:lnTo>
                  <a:lnTo>
                    <a:pt x="1967" y="5623"/>
                  </a:lnTo>
                  <a:lnTo>
                    <a:pt x="1783" y="5623"/>
                  </a:lnTo>
                  <a:lnTo>
                    <a:pt x="1783" y="5623"/>
                  </a:lnTo>
                  <a:lnTo>
                    <a:pt x="1568" y="5623"/>
                  </a:lnTo>
                  <a:lnTo>
                    <a:pt x="1353" y="5685"/>
                  </a:lnTo>
                  <a:lnTo>
                    <a:pt x="1138" y="5746"/>
                  </a:lnTo>
                  <a:lnTo>
                    <a:pt x="953" y="5838"/>
                  </a:lnTo>
                  <a:lnTo>
                    <a:pt x="953" y="5838"/>
                  </a:lnTo>
                  <a:lnTo>
                    <a:pt x="738" y="5961"/>
                  </a:lnTo>
                  <a:lnTo>
                    <a:pt x="554" y="6115"/>
                  </a:lnTo>
                  <a:lnTo>
                    <a:pt x="400" y="6268"/>
                  </a:lnTo>
                  <a:lnTo>
                    <a:pt x="246" y="6484"/>
                  </a:lnTo>
                  <a:lnTo>
                    <a:pt x="154" y="6699"/>
                  </a:lnTo>
                  <a:lnTo>
                    <a:pt x="62" y="6914"/>
                  </a:lnTo>
                  <a:lnTo>
                    <a:pt x="1" y="7160"/>
                  </a:lnTo>
                  <a:lnTo>
                    <a:pt x="1" y="7405"/>
                  </a:lnTo>
                  <a:lnTo>
                    <a:pt x="1" y="7405"/>
                  </a:lnTo>
                  <a:lnTo>
                    <a:pt x="1" y="7590"/>
                  </a:lnTo>
                  <a:lnTo>
                    <a:pt x="31" y="7774"/>
                  </a:lnTo>
                  <a:lnTo>
                    <a:pt x="124" y="8112"/>
                  </a:lnTo>
                  <a:lnTo>
                    <a:pt x="308" y="8419"/>
                  </a:lnTo>
                  <a:lnTo>
                    <a:pt x="523" y="8665"/>
                  </a:lnTo>
                  <a:lnTo>
                    <a:pt x="800" y="8880"/>
                  </a:lnTo>
                  <a:lnTo>
                    <a:pt x="1076" y="9065"/>
                  </a:lnTo>
                  <a:lnTo>
                    <a:pt x="1414" y="9157"/>
                  </a:lnTo>
                  <a:lnTo>
                    <a:pt x="1598" y="9187"/>
                  </a:lnTo>
                  <a:lnTo>
                    <a:pt x="1783" y="9187"/>
                  </a:lnTo>
                  <a:lnTo>
                    <a:pt x="1783" y="9187"/>
                  </a:lnTo>
                  <a:lnTo>
                    <a:pt x="2059" y="9187"/>
                  </a:lnTo>
                  <a:lnTo>
                    <a:pt x="2336" y="9126"/>
                  </a:lnTo>
                  <a:lnTo>
                    <a:pt x="2582" y="9003"/>
                  </a:lnTo>
                  <a:lnTo>
                    <a:pt x="2797" y="8880"/>
                  </a:lnTo>
                  <a:lnTo>
                    <a:pt x="3872" y="10724"/>
                  </a:lnTo>
                  <a:lnTo>
                    <a:pt x="3872" y="10724"/>
                  </a:lnTo>
                  <a:lnTo>
                    <a:pt x="3903" y="13059"/>
                  </a:lnTo>
                  <a:lnTo>
                    <a:pt x="3872" y="15394"/>
                  </a:lnTo>
                  <a:lnTo>
                    <a:pt x="3872" y="15394"/>
                  </a:lnTo>
                  <a:lnTo>
                    <a:pt x="4272" y="15394"/>
                  </a:lnTo>
                  <a:lnTo>
                    <a:pt x="4272" y="15394"/>
                  </a:lnTo>
                  <a:lnTo>
                    <a:pt x="4579" y="15394"/>
                  </a:lnTo>
                  <a:lnTo>
                    <a:pt x="4579" y="15394"/>
                  </a:lnTo>
                  <a:lnTo>
                    <a:pt x="5408" y="15394"/>
                  </a:lnTo>
                  <a:lnTo>
                    <a:pt x="5408" y="11154"/>
                  </a:lnTo>
                  <a:lnTo>
                    <a:pt x="6177" y="10355"/>
                  </a:lnTo>
                  <a:lnTo>
                    <a:pt x="6177" y="10355"/>
                  </a:lnTo>
                  <a:lnTo>
                    <a:pt x="6299" y="10447"/>
                  </a:lnTo>
                  <a:lnTo>
                    <a:pt x="6453" y="10509"/>
                  </a:lnTo>
                  <a:lnTo>
                    <a:pt x="6576" y="10570"/>
                  </a:lnTo>
                  <a:lnTo>
                    <a:pt x="6760" y="10570"/>
                  </a:lnTo>
                  <a:lnTo>
                    <a:pt x="6760" y="10570"/>
                  </a:lnTo>
                  <a:lnTo>
                    <a:pt x="6883" y="10570"/>
                  </a:lnTo>
                  <a:lnTo>
                    <a:pt x="7006" y="10539"/>
                  </a:lnTo>
                  <a:lnTo>
                    <a:pt x="7129" y="10478"/>
                  </a:lnTo>
                  <a:lnTo>
                    <a:pt x="7221" y="10416"/>
                  </a:lnTo>
                  <a:lnTo>
                    <a:pt x="7221" y="10416"/>
                  </a:lnTo>
                  <a:lnTo>
                    <a:pt x="7344" y="10294"/>
                  </a:lnTo>
                  <a:lnTo>
                    <a:pt x="7467" y="10140"/>
                  </a:lnTo>
                  <a:lnTo>
                    <a:pt x="7529" y="9956"/>
                  </a:lnTo>
                  <a:lnTo>
                    <a:pt x="7559" y="9771"/>
                  </a:lnTo>
                  <a:lnTo>
                    <a:pt x="7559" y="9771"/>
                  </a:lnTo>
                  <a:lnTo>
                    <a:pt x="7529" y="9618"/>
                  </a:lnTo>
                  <a:lnTo>
                    <a:pt x="7498" y="9464"/>
                  </a:lnTo>
                  <a:lnTo>
                    <a:pt x="7406" y="9310"/>
                  </a:lnTo>
                  <a:lnTo>
                    <a:pt x="7313" y="9218"/>
                  </a:lnTo>
                  <a:lnTo>
                    <a:pt x="7191" y="9095"/>
                  </a:lnTo>
                  <a:lnTo>
                    <a:pt x="7068" y="9034"/>
                  </a:lnTo>
                  <a:lnTo>
                    <a:pt x="6914" y="8972"/>
                  </a:lnTo>
                  <a:lnTo>
                    <a:pt x="6760" y="8972"/>
                  </a:lnTo>
                  <a:lnTo>
                    <a:pt x="6760" y="8972"/>
                  </a:lnTo>
                  <a:lnTo>
                    <a:pt x="6515" y="9003"/>
                  </a:lnTo>
                  <a:lnTo>
                    <a:pt x="6330" y="9095"/>
                  </a:lnTo>
                  <a:lnTo>
                    <a:pt x="6330" y="9095"/>
                  </a:lnTo>
                  <a:lnTo>
                    <a:pt x="6177" y="9218"/>
                  </a:lnTo>
                  <a:lnTo>
                    <a:pt x="6054" y="9372"/>
                  </a:lnTo>
                  <a:lnTo>
                    <a:pt x="5961" y="9556"/>
                  </a:lnTo>
                  <a:lnTo>
                    <a:pt x="5931" y="9771"/>
                  </a:lnTo>
                  <a:lnTo>
                    <a:pt x="5931" y="9771"/>
                  </a:lnTo>
                  <a:lnTo>
                    <a:pt x="5961" y="9986"/>
                  </a:lnTo>
                  <a:lnTo>
                    <a:pt x="6054" y="10201"/>
                  </a:lnTo>
                  <a:lnTo>
                    <a:pt x="5316" y="10785"/>
                  </a:lnTo>
                  <a:lnTo>
                    <a:pt x="5316" y="7713"/>
                  </a:lnTo>
                  <a:lnTo>
                    <a:pt x="6207" y="7067"/>
                  </a:lnTo>
                  <a:lnTo>
                    <a:pt x="6207" y="7067"/>
                  </a:lnTo>
                  <a:lnTo>
                    <a:pt x="6330" y="7252"/>
                  </a:lnTo>
                  <a:lnTo>
                    <a:pt x="6484" y="7375"/>
                  </a:lnTo>
                  <a:lnTo>
                    <a:pt x="6637" y="7528"/>
                  </a:lnTo>
                  <a:lnTo>
                    <a:pt x="6822" y="7620"/>
                  </a:lnTo>
                  <a:lnTo>
                    <a:pt x="7037" y="7713"/>
                  </a:lnTo>
                  <a:lnTo>
                    <a:pt x="7221" y="7805"/>
                  </a:lnTo>
                  <a:lnTo>
                    <a:pt x="7436" y="7836"/>
                  </a:lnTo>
                  <a:lnTo>
                    <a:pt x="7682" y="7836"/>
                  </a:lnTo>
                  <a:lnTo>
                    <a:pt x="7682" y="7836"/>
                  </a:lnTo>
                  <a:lnTo>
                    <a:pt x="8020" y="7805"/>
                  </a:lnTo>
                  <a:lnTo>
                    <a:pt x="8327" y="7713"/>
                  </a:lnTo>
                  <a:lnTo>
                    <a:pt x="8604" y="7590"/>
                  </a:lnTo>
                  <a:lnTo>
                    <a:pt x="8880" y="7405"/>
                  </a:lnTo>
                  <a:lnTo>
                    <a:pt x="8880" y="7405"/>
                  </a:lnTo>
                  <a:lnTo>
                    <a:pt x="9003" y="7252"/>
                  </a:lnTo>
                  <a:lnTo>
                    <a:pt x="9126" y="7129"/>
                  </a:lnTo>
                  <a:lnTo>
                    <a:pt x="9218" y="6975"/>
                  </a:lnTo>
                  <a:lnTo>
                    <a:pt x="9311" y="6791"/>
                  </a:lnTo>
                  <a:lnTo>
                    <a:pt x="9372" y="6606"/>
                  </a:lnTo>
                  <a:lnTo>
                    <a:pt x="9434" y="6422"/>
                  </a:lnTo>
                  <a:lnTo>
                    <a:pt x="9464" y="6238"/>
                  </a:lnTo>
                  <a:lnTo>
                    <a:pt x="9495" y="6053"/>
                  </a:lnTo>
                  <a:lnTo>
                    <a:pt x="9495" y="6053"/>
                  </a:lnTo>
                  <a:lnTo>
                    <a:pt x="9464" y="5869"/>
                  </a:lnTo>
                  <a:lnTo>
                    <a:pt x="9434" y="5685"/>
                  </a:lnTo>
                  <a:lnTo>
                    <a:pt x="9341" y="5347"/>
                  </a:lnTo>
                  <a:lnTo>
                    <a:pt x="9188" y="5039"/>
                  </a:lnTo>
                  <a:lnTo>
                    <a:pt x="8942" y="4763"/>
                  </a:lnTo>
                  <a:lnTo>
                    <a:pt x="8696" y="4548"/>
                  </a:lnTo>
                  <a:lnTo>
                    <a:pt x="8389" y="4363"/>
                  </a:lnTo>
                  <a:lnTo>
                    <a:pt x="8051" y="4271"/>
                  </a:lnTo>
                  <a:lnTo>
                    <a:pt x="7866" y="4241"/>
                  </a:lnTo>
                  <a:lnTo>
                    <a:pt x="7682" y="4241"/>
                  </a:lnTo>
                  <a:lnTo>
                    <a:pt x="7682" y="4241"/>
                  </a:lnTo>
                  <a:lnTo>
                    <a:pt x="7436" y="4241"/>
                  </a:lnTo>
                  <a:lnTo>
                    <a:pt x="7436" y="4241"/>
                  </a:lnTo>
                  <a:lnTo>
                    <a:pt x="7221" y="4302"/>
                  </a:lnTo>
                  <a:lnTo>
                    <a:pt x="7037" y="4363"/>
                  </a:lnTo>
                  <a:lnTo>
                    <a:pt x="7037" y="4363"/>
                  </a:lnTo>
                  <a:lnTo>
                    <a:pt x="7221" y="3995"/>
                  </a:lnTo>
                  <a:lnTo>
                    <a:pt x="7375" y="3626"/>
                  </a:lnTo>
                  <a:lnTo>
                    <a:pt x="7467" y="3227"/>
                  </a:lnTo>
                  <a:lnTo>
                    <a:pt x="7498" y="2796"/>
                  </a:lnTo>
                  <a:lnTo>
                    <a:pt x="7498" y="2796"/>
                  </a:lnTo>
                  <a:lnTo>
                    <a:pt x="7498" y="2520"/>
                  </a:lnTo>
                  <a:lnTo>
                    <a:pt x="7467" y="2274"/>
                  </a:lnTo>
                  <a:lnTo>
                    <a:pt x="7406" y="1998"/>
                  </a:lnTo>
                  <a:lnTo>
                    <a:pt x="7313" y="1752"/>
                  </a:lnTo>
                  <a:lnTo>
                    <a:pt x="7191" y="1537"/>
                  </a:lnTo>
                  <a:lnTo>
                    <a:pt x="7068" y="1291"/>
                  </a:lnTo>
                  <a:lnTo>
                    <a:pt x="6914" y="1076"/>
                  </a:lnTo>
                  <a:lnTo>
                    <a:pt x="6760" y="891"/>
                  </a:lnTo>
                  <a:lnTo>
                    <a:pt x="6576" y="707"/>
                  </a:lnTo>
                  <a:lnTo>
                    <a:pt x="6361" y="553"/>
                  </a:lnTo>
                  <a:lnTo>
                    <a:pt x="6146" y="400"/>
                  </a:lnTo>
                  <a:lnTo>
                    <a:pt x="5931" y="277"/>
                  </a:lnTo>
                  <a:lnTo>
                    <a:pt x="5685" y="185"/>
                  </a:lnTo>
                  <a:lnTo>
                    <a:pt x="5439" y="93"/>
                  </a:lnTo>
                  <a:lnTo>
                    <a:pt x="5193" y="31"/>
                  </a:lnTo>
                  <a:lnTo>
                    <a:pt x="4917" y="0"/>
                  </a:lnTo>
                  <a:lnTo>
                    <a:pt x="4917" y="0"/>
                  </a:lnTo>
                  <a:lnTo>
                    <a:pt x="47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2428958" y="2880914"/>
              <a:ext cx="356053" cy="355988"/>
            </a:xfrm>
            <a:custGeom>
              <a:avLst/>
              <a:gdLst/>
              <a:ahLst/>
              <a:cxnLst/>
              <a:rect l="l" t="t" r="r" b="b"/>
              <a:pathLst>
                <a:path w="4610" h="4609" extrusionOk="0">
                  <a:moveTo>
                    <a:pt x="2674" y="0"/>
                  </a:moveTo>
                  <a:lnTo>
                    <a:pt x="2398" y="31"/>
                  </a:lnTo>
                  <a:lnTo>
                    <a:pt x="2121" y="92"/>
                  </a:lnTo>
                  <a:lnTo>
                    <a:pt x="1875" y="184"/>
                  </a:lnTo>
                  <a:lnTo>
                    <a:pt x="1629" y="277"/>
                  </a:lnTo>
                  <a:lnTo>
                    <a:pt x="1384" y="400"/>
                  </a:lnTo>
                  <a:lnTo>
                    <a:pt x="1168" y="553"/>
                  </a:lnTo>
                  <a:lnTo>
                    <a:pt x="984" y="707"/>
                  </a:lnTo>
                  <a:lnTo>
                    <a:pt x="769" y="891"/>
                  </a:lnTo>
                  <a:lnTo>
                    <a:pt x="615" y="1106"/>
                  </a:lnTo>
                  <a:lnTo>
                    <a:pt x="462" y="1321"/>
                  </a:lnTo>
                  <a:lnTo>
                    <a:pt x="339" y="1536"/>
                  </a:lnTo>
                  <a:lnTo>
                    <a:pt x="216" y="1782"/>
                  </a:lnTo>
                  <a:lnTo>
                    <a:pt x="124" y="2028"/>
                  </a:lnTo>
                  <a:lnTo>
                    <a:pt x="62" y="2305"/>
                  </a:lnTo>
                  <a:lnTo>
                    <a:pt x="32" y="2581"/>
                  </a:lnTo>
                  <a:lnTo>
                    <a:pt x="1" y="2858"/>
                  </a:lnTo>
                  <a:lnTo>
                    <a:pt x="32" y="3319"/>
                  </a:lnTo>
                  <a:lnTo>
                    <a:pt x="155" y="3749"/>
                  </a:lnTo>
                  <a:lnTo>
                    <a:pt x="308" y="4148"/>
                  </a:lnTo>
                  <a:lnTo>
                    <a:pt x="554" y="4517"/>
                  </a:lnTo>
                  <a:lnTo>
                    <a:pt x="738" y="4578"/>
                  </a:lnTo>
                  <a:lnTo>
                    <a:pt x="953" y="4609"/>
                  </a:lnTo>
                  <a:lnTo>
                    <a:pt x="1168" y="4578"/>
                  </a:lnTo>
                  <a:lnTo>
                    <a:pt x="1414" y="4486"/>
                  </a:lnTo>
                  <a:lnTo>
                    <a:pt x="1629" y="4332"/>
                  </a:lnTo>
                  <a:lnTo>
                    <a:pt x="1783" y="4148"/>
                  </a:lnTo>
                  <a:lnTo>
                    <a:pt x="1967" y="3872"/>
                  </a:lnTo>
                  <a:lnTo>
                    <a:pt x="2090" y="3749"/>
                  </a:lnTo>
                  <a:lnTo>
                    <a:pt x="2213" y="3626"/>
                  </a:lnTo>
                  <a:lnTo>
                    <a:pt x="2398" y="3595"/>
                  </a:lnTo>
                  <a:lnTo>
                    <a:pt x="2490" y="3564"/>
                  </a:lnTo>
                  <a:lnTo>
                    <a:pt x="2551" y="3503"/>
                  </a:lnTo>
                  <a:lnTo>
                    <a:pt x="2613" y="3411"/>
                  </a:lnTo>
                  <a:lnTo>
                    <a:pt x="2643" y="3288"/>
                  </a:lnTo>
                  <a:lnTo>
                    <a:pt x="2643" y="3011"/>
                  </a:lnTo>
                  <a:lnTo>
                    <a:pt x="2705" y="2827"/>
                  </a:lnTo>
                  <a:lnTo>
                    <a:pt x="2828" y="2704"/>
                  </a:lnTo>
                  <a:lnTo>
                    <a:pt x="2981" y="2581"/>
                  </a:lnTo>
                  <a:lnTo>
                    <a:pt x="3135" y="2489"/>
                  </a:lnTo>
                  <a:lnTo>
                    <a:pt x="3319" y="2427"/>
                  </a:lnTo>
                  <a:lnTo>
                    <a:pt x="3504" y="2397"/>
                  </a:lnTo>
                  <a:lnTo>
                    <a:pt x="3872" y="2335"/>
                  </a:lnTo>
                  <a:lnTo>
                    <a:pt x="4057" y="2274"/>
                  </a:lnTo>
                  <a:lnTo>
                    <a:pt x="4241" y="2182"/>
                  </a:lnTo>
                  <a:lnTo>
                    <a:pt x="4395" y="2089"/>
                  </a:lnTo>
                  <a:lnTo>
                    <a:pt x="4518" y="1967"/>
                  </a:lnTo>
                  <a:lnTo>
                    <a:pt x="4579" y="1782"/>
                  </a:lnTo>
                  <a:lnTo>
                    <a:pt x="4610" y="1598"/>
                  </a:lnTo>
                  <a:lnTo>
                    <a:pt x="4610" y="1414"/>
                  </a:lnTo>
                  <a:lnTo>
                    <a:pt x="4548" y="1229"/>
                  </a:lnTo>
                  <a:lnTo>
                    <a:pt x="4487" y="1076"/>
                  </a:lnTo>
                  <a:lnTo>
                    <a:pt x="4364" y="922"/>
                  </a:lnTo>
                  <a:lnTo>
                    <a:pt x="4241" y="768"/>
                  </a:lnTo>
                  <a:lnTo>
                    <a:pt x="4087" y="645"/>
                  </a:lnTo>
                  <a:lnTo>
                    <a:pt x="3780" y="400"/>
                  </a:lnTo>
                  <a:lnTo>
                    <a:pt x="3442" y="215"/>
                  </a:lnTo>
                  <a:lnTo>
                    <a:pt x="3043" y="92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2471670" y="2880914"/>
              <a:ext cx="401159" cy="443807"/>
            </a:xfrm>
            <a:custGeom>
              <a:avLst/>
              <a:gdLst/>
              <a:ahLst/>
              <a:cxnLst/>
              <a:rect l="l" t="t" r="r" b="b"/>
              <a:pathLst>
                <a:path w="5194" h="5746" extrusionOk="0">
                  <a:moveTo>
                    <a:pt x="2121" y="0"/>
                  </a:moveTo>
                  <a:lnTo>
                    <a:pt x="2490" y="92"/>
                  </a:lnTo>
                  <a:lnTo>
                    <a:pt x="2889" y="215"/>
                  </a:lnTo>
                  <a:lnTo>
                    <a:pt x="3227" y="400"/>
                  </a:lnTo>
                  <a:lnTo>
                    <a:pt x="3534" y="645"/>
                  </a:lnTo>
                  <a:lnTo>
                    <a:pt x="3688" y="768"/>
                  </a:lnTo>
                  <a:lnTo>
                    <a:pt x="3811" y="922"/>
                  </a:lnTo>
                  <a:lnTo>
                    <a:pt x="3934" y="1076"/>
                  </a:lnTo>
                  <a:lnTo>
                    <a:pt x="3995" y="1229"/>
                  </a:lnTo>
                  <a:lnTo>
                    <a:pt x="4057" y="1414"/>
                  </a:lnTo>
                  <a:lnTo>
                    <a:pt x="4057" y="1598"/>
                  </a:lnTo>
                  <a:lnTo>
                    <a:pt x="4026" y="1782"/>
                  </a:lnTo>
                  <a:lnTo>
                    <a:pt x="3965" y="1967"/>
                  </a:lnTo>
                  <a:lnTo>
                    <a:pt x="3842" y="2089"/>
                  </a:lnTo>
                  <a:lnTo>
                    <a:pt x="3688" y="2182"/>
                  </a:lnTo>
                  <a:lnTo>
                    <a:pt x="3504" y="2274"/>
                  </a:lnTo>
                  <a:lnTo>
                    <a:pt x="3319" y="2335"/>
                  </a:lnTo>
                  <a:lnTo>
                    <a:pt x="2951" y="2397"/>
                  </a:lnTo>
                  <a:lnTo>
                    <a:pt x="2766" y="2427"/>
                  </a:lnTo>
                  <a:lnTo>
                    <a:pt x="2582" y="2489"/>
                  </a:lnTo>
                  <a:lnTo>
                    <a:pt x="2428" y="2581"/>
                  </a:lnTo>
                  <a:lnTo>
                    <a:pt x="2275" y="2704"/>
                  </a:lnTo>
                  <a:lnTo>
                    <a:pt x="2152" y="2827"/>
                  </a:lnTo>
                  <a:lnTo>
                    <a:pt x="2090" y="3011"/>
                  </a:lnTo>
                  <a:lnTo>
                    <a:pt x="2090" y="3288"/>
                  </a:lnTo>
                  <a:lnTo>
                    <a:pt x="2060" y="3411"/>
                  </a:lnTo>
                  <a:lnTo>
                    <a:pt x="1998" y="3503"/>
                  </a:lnTo>
                  <a:lnTo>
                    <a:pt x="1937" y="3564"/>
                  </a:lnTo>
                  <a:lnTo>
                    <a:pt x="1845" y="3595"/>
                  </a:lnTo>
                  <a:lnTo>
                    <a:pt x="1660" y="3626"/>
                  </a:lnTo>
                  <a:lnTo>
                    <a:pt x="1537" y="3749"/>
                  </a:lnTo>
                  <a:lnTo>
                    <a:pt x="1414" y="3872"/>
                  </a:lnTo>
                  <a:lnTo>
                    <a:pt x="1230" y="4148"/>
                  </a:lnTo>
                  <a:lnTo>
                    <a:pt x="1076" y="4332"/>
                  </a:lnTo>
                  <a:lnTo>
                    <a:pt x="861" y="4486"/>
                  </a:lnTo>
                  <a:lnTo>
                    <a:pt x="615" y="4578"/>
                  </a:lnTo>
                  <a:lnTo>
                    <a:pt x="400" y="4609"/>
                  </a:lnTo>
                  <a:lnTo>
                    <a:pt x="185" y="4578"/>
                  </a:lnTo>
                  <a:lnTo>
                    <a:pt x="1" y="4517"/>
                  </a:lnTo>
                  <a:lnTo>
                    <a:pt x="185" y="4793"/>
                  </a:lnTo>
                  <a:lnTo>
                    <a:pt x="431" y="5008"/>
                  </a:lnTo>
                  <a:lnTo>
                    <a:pt x="708" y="5224"/>
                  </a:lnTo>
                  <a:lnTo>
                    <a:pt x="984" y="5408"/>
                  </a:lnTo>
                  <a:lnTo>
                    <a:pt x="1291" y="5531"/>
                  </a:lnTo>
                  <a:lnTo>
                    <a:pt x="1629" y="5654"/>
                  </a:lnTo>
                  <a:lnTo>
                    <a:pt x="1967" y="5715"/>
                  </a:lnTo>
                  <a:lnTo>
                    <a:pt x="2336" y="5746"/>
                  </a:lnTo>
                  <a:lnTo>
                    <a:pt x="2613" y="5715"/>
                  </a:lnTo>
                  <a:lnTo>
                    <a:pt x="2920" y="5684"/>
                  </a:lnTo>
                  <a:lnTo>
                    <a:pt x="3196" y="5592"/>
                  </a:lnTo>
                  <a:lnTo>
                    <a:pt x="3442" y="5500"/>
                  </a:lnTo>
                  <a:lnTo>
                    <a:pt x="3688" y="5377"/>
                  </a:lnTo>
                  <a:lnTo>
                    <a:pt x="3934" y="5254"/>
                  </a:lnTo>
                  <a:lnTo>
                    <a:pt x="4149" y="5070"/>
                  </a:lnTo>
                  <a:lnTo>
                    <a:pt x="4364" y="4886"/>
                  </a:lnTo>
                  <a:lnTo>
                    <a:pt x="4548" y="4701"/>
                  </a:lnTo>
                  <a:lnTo>
                    <a:pt x="4702" y="4455"/>
                  </a:lnTo>
                  <a:lnTo>
                    <a:pt x="4856" y="4240"/>
                  </a:lnTo>
                  <a:lnTo>
                    <a:pt x="4979" y="3994"/>
                  </a:lnTo>
                  <a:lnTo>
                    <a:pt x="5071" y="3718"/>
                  </a:lnTo>
                  <a:lnTo>
                    <a:pt x="5163" y="3441"/>
                  </a:lnTo>
                  <a:lnTo>
                    <a:pt x="5194" y="3165"/>
                  </a:lnTo>
                  <a:lnTo>
                    <a:pt x="5194" y="2858"/>
                  </a:lnTo>
                  <a:lnTo>
                    <a:pt x="5194" y="2581"/>
                  </a:lnTo>
                  <a:lnTo>
                    <a:pt x="5163" y="2274"/>
                  </a:lnTo>
                  <a:lnTo>
                    <a:pt x="5071" y="1997"/>
                  </a:lnTo>
                  <a:lnTo>
                    <a:pt x="4979" y="1752"/>
                  </a:lnTo>
                  <a:lnTo>
                    <a:pt x="4856" y="1475"/>
                  </a:lnTo>
                  <a:lnTo>
                    <a:pt x="4702" y="1260"/>
                  </a:lnTo>
                  <a:lnTo>
                    <a:pt x="4548" y="1045"/>
                  </a:lnTo>
                  <a:lnTo>
                    <a:pt x="4364" y="830"/>
                  </a:lnTo>
                  <a:lnTo>
                    <a:pt x="4149" y="645"/>
                  </a:lnTo>
                  <a:lnTo>
                    <a:pt x="3934" y="461"/>
                  </a:lnTo>
                  <a:lnTo>
                    <a:pt x="3688" y="338"/>
                  </a:lnTo>
                  <a:lnTo>
                    <a:pt x="3442" y="215"/>
                  </a:lnTo>
                  <a:lnTo>
                    <a:pt x="3196" y="123"/>
                  </a:lnTo>
                  <a:lnTo>
                    <a:pt x="2920" y="31"/>
                  </a:lnTo>
                  <a:lnTo>
                    <a:pt x="2613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2322218" y="3215507"/>
              <a:ext cx="237343" cy="284852"/>
            </a:xfrm>
            <a:custGeom>
              <a:avLst/>
              <a:gdLst/>
              <a:ahLst/>
              <a:cxnLst/>
              <a:rect l="l" t="t" r="r" b="b"/>
              <a:pathLst>
                <a:path w="3073" h="3688" extrusionOk="0">
                  <a:moveTo>
                    <a:pt x="1475" y="0"/>
                  </a:moveTo>
                  <a:lnTo>
                    <a:pt x="1629" y="123"/>
                  </a:lnTo>
                  <a:lnTo>
                    <a:pt x="1782" y="216"/>
                  </a:lnTo>
                  <a:lnTo>
                    <a:pt x="1905" y="369"/>
                  </a:lnTo>
                  <a:lnTo>
                    <a:pt x="1997" y="523"/>
                  </a:lnTo>
                  <a:lnTo>
                    <a:pt x="2028" y="646"/>
                  </a:lnTo>
                  <a:lnTo>
                    <a:pt x="2059" y="769"/>
                  </a:lnTo>
                  <a:lnTo>
                    <a:pt x="2059" y="892"/>
                  </a:lnTo>
                  <a:lnTo>
                    <a:pt x="2059" y="984"/>
                  </a:lnTo>
                  <a:lnTo>
                    <a:pt x="2028" y="1107"/>
                  </a:lnTo>
                  <a:lnTo>
                    <a:pt x="1967" y="1199"/>
                  </a:lnTo>
                  <a:lnTo>
                    <a:pt x="1875" y="1291"/>
                  </a:lnTo>
                  <a:lnTo>
                    <a:pt x="1813" y="1383"/>
                  </a:lnTo>
                  <a:lnTo>
                    <a:pt x="1598" y="1475"/>
                  </a:lnTo>
                  <a:lnTo>
                    <a:pt x="1506" y="1537"/>
                  </a:lnTo>
                  <a:lnTo>
                    <a:pt x="1444" y="1629"/>
                  </a:lnTo>
                  <a:lnTo>
                    <a:pt x="1414" y="1721"/>
                  </a:lnTo>
                  <a:lnTo>
                    <a:pt x="1414" y="1813"/>
                  </a:lnTo>
                  <a:lnTo>
                    <a:pt x="1475" y="1998"/>
                  </a:lnTo>
                  <a:lnTo>
                    <a:pt x="1506" y="2182"/>
                  </a:lnTo>
                  <a:lnTo>
                    <a:pt x="1506" y="2274"/>
                  </a:lnTo>
                  <a:lnTo>
                    <a:pt x="1444" y="2336"/>
                  </a:lnTo>
                  <a:lnTo>
                    <a:pt x="1352" y="2428"/>
                  </a:lnTo>
                  <a:lnTo>
                    <a:pt x="1229" y="2459"/>
                  </a:lnTo>
                  <a:lnTo>
                    <a:pt x="1106" y="2459"/>
                  </a:lnTo>
                  <a:lnTo>
                    <a:pt x="1014" y="2520"/>
                  </a:lnTo>
                  <a:lnTo>
                    <a:pt x="953" y="2581"/>
                  </a:lnTo>
                  <a:lnTo>
                    <a:pt x="922" y="2643"/>
                  </a:lnTo>
                  <a:lnTo>
                    <a:pt x="861" y="2797"/>
                  </a:lnTo>
                  <a:lnTo>
                    <a:pt x="830" y="2950"/>
                  </a:lnTo>
                  <a:lnTo>
                    <a:pt x="768" y="3104"/>
                  </a:lnTo>
                  <a:lnTo>
                    <a:pt x="645" y="3227"/>
                  </a:lnTo>
                  <a:lnTo>
                    <a:pt x="492" y="3257"/>
                  </a:lnTo>
                  <a:lnTo>
                    <a:pt x="338" y="3288"/>
                  </a:lnTo>
                  <a:lnTo>
                    <a:pt x="185" y="3288"/>
                  </a:lnTo>
                  <a:lnTo>
                    <a:pt x="0" y="3227"/>
                  </a:lnTo>
                  <a:lnTo>
                    <a:pt x="246" y="3442"/>
                  </a:lnTo>
                  <a:lnTo>
                    <a:pt x="553" y="3565"/>
                  </a:lnTo>
                  <a:lnTo>
                    <a:pt x="891" y="3657"/>
                  </a:lnTo>
                  <a:lnTo>
                    <a:pt x="1229" y="3688"/>
                  </a:lnTo>
                  <a:lnTo>
                    <a:pt x="1414" y="3688"/>
                  </a:lnTo>
                  <a:lnTo>
                    <a:pt x="1598" y="3657"/>
                  </a:lnTo>
                  <a:lnTo>
                    <a:pt x="1936" y="3565"/>
                  </a:lnTo>
                  <a:lnTo>
                    <a:pt x="2243" y="3380"/>
                  </a:lnTo>
                  <a:lnTo>
                    <a:pt x="2520" y="3165"/>
                  </a:lnTo>
                  <a:lnTo>
                    <a:pt x="2766" y="2889"/>
                  </a:lnTo>
                  <a:lnTo>
                    <a:pt x="2919" y="2581"/>
                  </a:lnTo>
                  <a:lnTo>
                    <a:pt x="3042" y="2213"/>
                  </a:lnTo>
                  <a:lnTo>
                    <a:pt x="3073" y="2028"/>
                  </a:lnTo>
                  <a:lnTo>
                    <a:pt x="3073" y="1844"/>
                  </a:lnTo>
                  <a:lnTo>
                    <a:pt x="3042" y="1506"/>
                  </a:lnTo>
                  <a:lnTo>
                    <a:pt x="2950" y="1168"/>
                  </a:lnTo>
                  <a:lnTo>
                    <a:pt x="2796" y="892"/>
                  </a:lnTo>
                  <a:lnTo>
                    <a:pt x="2612" y="615"/>
                  </a:lnTo>
                  <a:lnTo>
                    <a:pt x="2366" y="400"/>
                  </a:lnTo>
                  <a:lnTo>
                    <a:pt x="2090" y="216"/>
                  </a:lnTo>
                  <a:lnTo>
                    <a:pt x="1782" y="9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2272400" y="3215507"/>
              <a:ext cx="208843" cy="254034"/>
            </a:xfrm>
            <a:custGeom>
              <a:avLst/>
              <a:gdLst/>
              <a:ahLst/>
              <a:cxnLst/>
              <a:rect l="l" t="t" r="r" b="b"/>
              <a:pathLst>
                <a:path w="2704" h="3289" extrusionOk="0">
                  <a:moveTo>
                    <a:pt x="1690" y="0"/>
                  </a:moveTo>
                  <a:lnTo>
                    <a:pt x="1506" y="31"/>
                  </a:lnTo>
                  <a:lnTo>
                    <a:pt x="1137" y="154"/>
                  </a:lnTo>
                  <a:lnTo>
                    <a:pt x="830" y="308"/>
                  </a:lnTo>
                  <a:lnTo>
                    <a:pt x="553" y="554"/>
                  </a:lnTo>
                  <a:lnTo>
                    <a:pt x="338" y="799"/>
                  </a:lnTo>
                  <a:lnTo>
                    <a:pt x="154" y="1137"/>
                  </a:lnTo>
                  <a:lnTo>
                    <a:pt x="61" y="1475"/>
                  </a:lnTo>
                  <a:lnTo>
                    <a:pt x="31" y="1660"/>
                  </a:lnTo>
                  <a:lnTo>
                    <a:pt x="0" y="1844"/>
                  </a:lnTo>
                  <a:lnTo>
                    <a:pt x="31" y="2059"/>
                  </a:lnTo>
                  <a:lnTo>
                    <a:pt x="61" y="2243"/>
                  </a:lnTo>
                  <a:lnTo>
                    <a:pt x="123" y="2428"/>
                  </a:lnTo>
                  <a:lnTo>
                    <a:pt x="184" y="2612"/>
                  </a:lnTo>
                  <a:lnTo>
                    <a:pt x="277" y="2797"/>
                  </a:lnTo>
                  <a:lnTo>
                    <a:pt x="369" y="2950"/>
                  </a:lnTo>
                  <a:lnTo>
                    <a:pt x="492" y="3104"/>
                  </a:lnTo>
                  <a:lnTo>
                    <a:pt x="645" y="3227"/>
                  </a:lnTo>
                  <a:lnTo>
                    <a:pt x="830" y="3288"/>
                  </a:lnTo>
                  <a:lnTo>
                    <a:pt x="983" y="3288"/>
                  </a:lnTo>
                  <a:lnTo>
                    <a:pt x="1137" y="3257"/>
                  </a:lnTo>
                  <a:lnTo>
                    <a:pt x="1290" y="3227"/>
                  </a:lnTo>
                  <a:lnTo>
                    <a:pt x="1413" y="3104"/>
                  </a:lnTo>
                  <a:lnTo>
                    <a:pt x="1475" y="2950"/>
                  </a:lnTo>
                  <a:lnTo>
                    <a:pt x="1506" y="2797"/>
                  </a:lnTo>
                  <a:lnTo>
                    <a:pt x="1567" y="2643"/>
                  </a:lnTo>
                  <a:lnTo>
                    <a:pt x="1598" y="2581"/>
                  </a:lnTo>
                  <a:lnTo>
                    <a:pt x="1659" y="2520"/>
                  </a:lnTo>
                  <a:lnTo>
                    <a:pt x="1751" y="2459"/>
                  </a:lnTo>
                  <a:lnTo>
                    <a:pt x="1874" y="2459"/>
                  </a:lnTo>
                  <a:lnTo>
                    <a:pt x="1997" y="2428"/>
                  </a:lnTo>
                  <a:lnTo>
                    <a:pt x="2089" y="2336"/>
                  </a:lnTo>
                  <a:lnTo>
                    <a:pt x="2151" y="2274"/>
                  </a:lnTo>
                  <a:lnTo>
                    <a:pt x="2151" y="2182"/>
                  </a:lnTo>
                  <a:lnTo>
                    <a:pt x="2120" y="1998"/>
                  </a:lnTo>
                  <a:lnTo>
                    <a:pt x="2059" y="1813"/>
                  </a:lnTo>
                  <a:lnTo>
                    <a:pt x="2059" y="1721"/>
                  </a:lnTo>
                  <a:lnTo>
                    <a:pt x="2089" y="1629"/>
                  </a:lnTo>
                  <a:lnTo>
                    <a:pt x="2151" y="1537"/>
                  </a:lnTo>
                  <a:lnTo>
                    <a:pt x="2243" y="1475"/>
                  </a:lnTo>
                  <a:lnTo>
                    <a:pt x="2458" y="1383"/>
                  </a:lnTo>
                  <a:lnTo>
                    <a:pt x="2520" y="1291"/>
                  </a:lnTo>
                  <a:lnTo>
                    <a:pt x="2612" y="1199"/>
                  </a:lnTo>
                  <a:lnTo>
                    <a:pt x="2673" y="1107"/>
                  </a:lnTo>
                  <a:lnTo>
                    <a:pt x="2704" y="984"/>
                  </a:lnTo>
                  <a:lnTo>
                    <a:pt x="2704" y="892"/>
                  </a:lnTo>
                  <a:lnTo>
                    <a:pt x="2704" y="769"/>
                  </a:lnTo>
                  <a:lnTo>
                    <a:pt x="2673" y="646"/>
                  </a:lnTo>
                  <a:lnTo>
                    <a:pt x="2642" y="523"/>
                  </a:lnTo>
                  <a:lnTo>
                    <a:pt x="2550" y="369"/>
                  </a:lnTo>
                  <a:lnTo>
                    <a:pt x="2427" y="216"/>
                  </a:lnTo>
                  <a:lnTo>
                    <a:pt x="2274" y="123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2761230" y="3341250"/>
              <a:ext cx="263526" cy="268246"/>
            </a:xfrm>
            <a:custGeom>
              <a:avLst/>
              <a:gdLst/>
              <a:ahLst/>
              <a:cxnLst/>
              <a:rect l="l" t="t" r="r" b="b"/>
              <a:pathLst>
                <a:path w="3412" h="3473" extrusionOk="0">
                  <a:moveTo>
                    <a:pt x="2428" y="1"/>
                  </a:moveTo>
                  <a:lnTo>
                    <a:pt x="2551" y="124"/>
                  </a:lnTo>
                  <a:lnTo>
                    <a:pt x="2643" y="247"/>
                  </a:lnTo>
                  <a:lnTo>
                    <a:pt x="2735" y="431"/>
                  </a:lnTo>
                  <a:lnTo>
                    <a:pt x="2827" y="646"/>
                  </a:lnTo>
                  <a:lnTo>
                    <a:pt x="2858" y="892"/>
                  </a:lnTo>
                  <a:lnTo>
                    <a:pt x="2858" y="1107"/>
                  </a:lnTo>
                  <a:lnTo>
                    <a:pt x="2827" y="1230"/>
                  </a:lnTo>
                  <a:lnTo>
                    <a:pt x="2797" y="1384"/>
                  </a:lnTo>
                  <a:lnTo>
                    <a:pt x="2735" y="1476"/>
                  </a:lnTo>
                  <a:lnTo>
                    <a:pt x="2643" y="1568"/>
                  </a:lnTo>
                  <a:lnTo>
                    <a:pt x="2489" y="1629"/>
                  </a:lnTo>
                  <a:lnTo>
                    <a:pt x="2336" y="1691"/>
                  </a:lnTo>
                  <a:lnTo>
                    <a:pt x="2182" y="1752"/>
                  </a:lnTo>
                  <a:lnTo>
                    <a:pt x="2059" y="1844"/>
                  </a:lnTo>
                  <a:lnTo>
                    <a:pt x="1998" y="1937"/>
                  </a:lnTo>
                  <a:lnTo>
                    <a:pt x="1906" y="2029"/>
                  </a:lnTo>
                  <a:lnTo>
                    <a:pt x="1813" y="2090"/>
                  </a:lnTo>
                  <a:lnTo>
                    <a:pt x="1690" y="2121"/>
                  </a:lnTo>
                  <a:lnTo>
                    <a:pt x="1537" y="2244"/>
                  </a:lnTo>
                  <a:lnTo>
                    <a:pt x="1414" y="2367"/>
                  </a:lnTo>
                  <a:lnTo>
                    <a:pt x="1260" y="2520"/>
                  </a:lnTo>
                  <a:lnTo>
                    <a:pt x="1045" y="2613"/>
                  </a:lnTo>
                  <a:lnTo>
                    <a:pt x="861" y="2705"/>
                  </a:lnTo>
                  <a:lnTo>
                    <a:pt x="461" y="2705"/>
                  </a:lnTo>
                  <a:lnTo>
                    <a:pt x="308" y="2674"/>
                  </a:lnTo>
                  <a:lnTo>
                    <a:pt x="154" y="2643"/>
                  </a:lnTo>
                  <a:lnTo>
                    <a:pt x="1" y="2551"/>
                  </a:lnTo>
                  <a:lnTo>
                    <a:pt x="123" y="2736"/>
                  </a:lnTo>
                  <a:lnTo>
                    <a:pt x="277" y="2920"/>
                  </a:lnTo>
                  <a:lnTo>
                    <a:pt x="461" y="3074"/>
                  </a:lnTo>
                  <a:lnTo>
                    <a:pt x="646" y="3196"/>
                  </a:lnTo>
                  <a:lnTo>
                    <a:pt x="861" y="3319"/>
                  </a:lnTo>
                  <a:lnTo>
                    <a:pt x="1107" y="3381"/>
                  </a:lnTo>
                  <a:lnTo>
                    <a:pt x="1322" y="3442"/>
                  </a:lnTo>
                  <a:lnTo>
                    <a:pt x="1568" y="3473"/>
                  </a:lnTo>
                  <a:lnTo>
                    <a:pt x="1752" y="3442"/>
                  </a:lnTo>
                  <a:lnTo>
                    <a:pt x="1936" y="3412"/>
                  </a:lnTo>
                  <a:lnTo>
                    <a:pt x="2305" y="3319"/>
                  </a:lnTo>
                  <a:lnTo>
                    <a:pt x="2612" y="3135"/>
                  </a:lnTo>
                  <a:lnTo>
                    <a:pt x="2889" y="2920"/>
                  </a:lnTo>
                  <a:lnTo>
                    <a:pt x="3104" y="2643"/>
                  </a:lnTo>
                  <a:lnTo>
                    <a:pt x="3257" y="2336"/>
                  </a:lnTo>
                  <a:lnTo>
                    <a:pt x="3380" y="1998"/>
                  </a:lnTo>
                  <a:lnTo>
                    <a:pt x="3411" y="1814"/>
                  </a:lnTo>
                  <a:lnTo>
                    <a:pt x="3411" y="1629"/>
                  </a:lnTo>
                  <a:lnTo>
                    <a:pt x="3411" y="1353"/>
                  </a:lnTo>
                  <a:lnTo>
                    <a:pt x="3350" y="1107"/>
                  </a:lnTo>
                  <a:lnTo>
                    <a:pt x="3257" y="892"/>
                  </a:lnTo>
                  <a:lnTo>
                    <a:pt x="3135" y="677"/>
                  </a:lnTo>
                  <a:lnTo>
                    <a:pt x="3012" y="462"/>
                  </a:lnTo>
                  <a:lnTo>
                    <a:pt x="2827" y="277"/>
                  </a:lnTo>
                  <a:lnTo>
                    <a:pt x="2643" y="124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2742230" y="3324644"/>
              <a:ext cx="239737" cy="225533"/>
            </a:xfrm>
            <a:custGeom>
              <a:avLst/>
              <a:gdLst/>
              <a:ahLst/>
              <a:cxnLst/>
              <a:rect l="l" t="t" r="r" b="b"/>
              <a:pathLst>
                <a:path w="3104" h="2920" extrusionOk="0">
                  <a:moveTo>
                    <a:pt x="1629" y="1"/>
                  </a:moveTo>
                  <a:lnTo>
                    <a:pt x="1445" y="32"/>
                  </a:lnTo>
                  <a:lnTo>
                    <a:pt x="1107" y="154"/>
                  </a:lnTo>
                  <a:lnTo>
                    <a:pt x="800" y="308"/>
                  </a:lnTo>
                  <a:lnTo>
                    <a:pt x="523" y="554"/>
                  </a:lnTo>
                  <a:lnTo>
                    <a:pt x="308" y="800"/>
                  </a:lnTo>
                  <a:lnTo>
                    <a:pt x="124" y="1138"/>
                  </a:lnTo>
                  <a:lnTo>
                    <a:pt x="31" y="1476"/>
                  </a:lnTo>
                  <a:lnTo>
                    <a:pt x="1" y="1660"/>
                  </a:lnTo>
                  <a:lnTo>
                    <a:pt x="1" y="1844"/>
                  </a:lnTo>
                  <a:lnTo>
                    <a:pt x="1" y="2090"/>
                  </a:lnTo>
                  <a:lnTo>
                    <a:pt x="62" y="2336"/>
                  </a:lnTo>
                  <a:lnTo>
                    <a:pt x="124" y="2551"/>
                  </a:lnTo>
                  <a:lnTo>
                    <a:pt x="247" y="2766"/>
                  </a:lnTo>
                  <a:lnTo>
                    <a:pt x="400" y="2858"/>
                  </a:lnTo>
                  <a:lnTo>
                    <a:pt x="554" y="2889"/>
                  </a:lnTo>
                  <a:lnTo>
                    <a:pt x="707" y="2920"/>
                  </a:lnTo>
                  <a:lnTo>
                    <a:pt x="1107" y="2920"/>
                  </a:lnTo>
                  <a:lnTo>
                    <a:pt x="1291" y="2828"/>
                  </a:lnTo>
                  <a:lnTo>
                    <a:pt x="1506" y="2735"/>
                  </a:lnTo>
                  <a:lnTo>
                    <a:pt x="1660" y="2582"/>
                  </a:lnTo>
                  <a:lnTo>
                    <a:pt x="1783" y="2459"/>
                  </a:lnTo>
                  <a:lnTo>
                    <a:pt x="1936" y="2336"/>
                  </a:lnTo>
                  <a:lnTo>
                    <a:pt x="2059" y="2305"/>
                  </a:lnTo>
                  <a:lnTo>
                    <a:pt x="2152" y="2244"/>
                  </a:lnTo>
                  <a:lnTo>
                    <a:pt x="2244" y="2152"/>
                  </a:lnTo>
                  <a:lnTo>
                    <a:pt x="2305" y="2059"/>
                  </a:lnTo>
                  <a:lnTo>
                    <a:pt x="2428" y="1967"/>
                  </a:lnTo>
                  <a:lnTo>
                    <a:pt x="2582" y="1906"/>
                  </a:lnTo>
                  <a:lnTo>
                    <a:pt x="2735" y="1844"/>
                  </a:lnTo>
                  <a:lnTo>
                    <a:pt x="2889" y="1783"/>
                  </a:lnTo>
                  <a:lnTo>
                    <a:pt x="2981" y="1691"/>
                  </a:lnTo>
                  <a:lnTo>
                    <a:pt x="3043" y="1599"/>
                  </a:lnTo>
                  <a:lnTo>
                    <a:pt x="3073" y="1445"/>
                  </a:lnTo>
                  <a:lnTo>
                    <a:pt x="3104" y="1322"/>
                  </a:lnTo>
                  <a:lnTo>
                    <a:pt x="3104" y="1107"/>
                  </a:lnTo>
                  <a:lnTo>
                    <a:pt x="3073" y="861"/>
                  </a:lnTo>
                  <a:lnTo>
                    <a:pt x="2981" y="646"/>
                  </a:lnTo>
                  <a:lnTo>
                    <a:pt x="2889" y="462"/>
                  </a:lnTo>
                  <a:lnTo>
                    <a:pt x="2797" y="339"/>
                  </a:lnTo>
                  <a:lnTo>
                    <a:pt x="2674" y="216"/>
                  </a:lnTo>
                  <a:lnTo>
                    <a:pt x="2489" y="124"/>
                  </a:lnTo>
                  <a:lnTo>
                    <a:pt x="2274" y="62"/>
                  </a:lnTo>
                  <a:lnTo>
                    <a:pt x="2059" y="32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2426641" y="3590496"/>
              <a:ext cx="111605" cy="113925"/>
            </a:xfrm>
            <a:custGeom>
              <a:avLst/>
              <a:gdLst/>
              <a:ahLst/>
              <a:cxnLst/>
              <a:rect l="l" t="t" r="r" b="b"/>
              <a:pathLst>
                <a:path w="1445" h="1475" extrusionOk="0">
                  <a:moveTo>
                    <a:pt x="830" y="0"/>
                  </a:moveTo>
                  <a:lnTo>
                    <a:pt x="645" y="31"/>
                  </a:lnTo>
                  <a:lnTo>
                    <a:pt x="492" y="62"/>
                  </a:lnTo>
                  <a:lnTo>
                    <a:pt x="369" y="154"/>
                  </a:lnTo>
                  <a:lnTo>
                    <a:pt x="246" y="246"/>
                  </a:lnTo>
                  <a:lnTo>
                    <a:pt x="154" y="369"/>
                  </a:lnTo>
                  <a:lnTo>
                    <a:pt x="62" y="492"/>
                  </a:lnTo>
                  <a:lnTo>
                    <a:pt x="31" y="645"/>
                  </a:lnTo>
                  <a:lnTo>
                    <a:pt x="0" y="830"/>
                  </a:lnTo>
                  <a:lnTo>
                    <a:pt x="31" y="1014"/>
                  </a:lnTo>
                  <a:lnTo>
                    <a:pt x="92" y="1198"/>
                  </a:lnTo>
                  <a:lnTo>
                    <a:pt x="185" y="1352"/>
                  </a:lnTo>
                  <a:lnTo>
                    <a:pt x="338" y="1475"/>
                  </a:lnTo>
                  <a:lnTo>
                    <a:pt x="400" y="1414"/>
                  </a:lnTo>
                  <a:lnTo>
                    <a:pt x="430" y="1321"/>
                  </a:lnTo>
                  <a:lnTo>
                    <a:pt x="492" y="1229"/>
                  </a:lnTo>
                  <a:lnTo>
                    <a:pt x="584" y="1229"/>
                  </a:lnTo>
                  <a:lnTo>
                    <a:pt x="676" y="1198"/>
                  </a:lnTo>
                  <a:lnTo>
                    <a:pt x="707" y="1137"/>
                  </a:lnTo>
                  <a:lnTo>
                    <a:pt x="738" y="1076"/>
                  </a:lnTo>
                  <a:lnTo>
                    <a:pt x="768" y="983"/>
                  </a:lnTo>
                  <a:lnTo>
                    <a:pt x="799" y="891"/>
                  </a:lnTo>
                  <a:lnTo>
                    <a:pt x="830" y="830"/>
                  </a:lnTo>
                  <a:lnTo>
                    <a:pt x="891" y="799"/>
                  </a:lnTo>
                  <a:lnTo>
                    <a:pt x="1045" y="799"/>
                  </a:lnTo>
                  <a:lnTo>
                    <a:pt x="1198" y="768"/>
                  </a:lnTo>
                  <a:lnTo>
                    <a:pt x="1321" y="738"/>
                  </a:lnTo>
                  <a:lnTo>
                    <a:pt x="1414" y="645"/>
                  </a:lnTo>
                  <a:lnTo>
                    <a:pt x="1444" y="553"/>
                  </a:lnTo>
                  <a:lnTo>
                    <a:pt x="1444" y="430"/>
                  </a:lnTo>
                  <a:lnTo>
                    <a:pt x="1414" y="338"/>
                  </a:lnTo>
                  <a:lnTo>
                    <a:pt x="1352" y="215"/>
                  </a:lnTo>
                  <a:lnTo>
                    <a:pt x="1260" y="123"/>
                  </a:lnTo>
                  <a:lnTo>
                    <a:pt x="1045" y="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2452747" y="3599997"/>
              <a:ext cx="102105" cy="118714"/>
            </a:xfrm>
            <a:custGeom>
              <a:avLst/>
              <a:gdLst/>
              <a:ahLst/>
              <a:cxnLst/>
              <a:rect l="l" t="t" r="r" b="b"/>
              <a:pathLst>
                <a:path w="1322" h="1537" extrusionOk="0">
                  <a:moveTo>
                    <a:pt x="922" y="0"/>
                  </a:moveTo>
                  <a:lnTo>
                    <a:pt x="1014" y="92"/>
                  </a:lnTo>
                  <a:lnTo>
                    <a:pt x="1076" y="215"/>
                  </a:lnTo>
                  <a:lnTo>
                    <a:pt x="1106" y="307"/>
                  </a:lnTo>
                  <a:lnTo>
                    <a:pt x="1106" y="430"/>
                  </a:lnTo>
                  <a:lnTo>
                    <a:pt x="1076" y="522"/>
                  </a:lnTo>
                  <a:lnTo>
                    <a:pt x="983" y="615"/>
                  </a:lnTo>
                  <a:lnTo>
                    <a:pt x="860" y="645"/>
                  </a:lnTo>
                  <a:lnTo>
                    <a:pt x="707" y="676"/>
                  </a:lnTo>
                  <a:lnTo>
                    <a:pt x="553" y="676"/>
                  </a:lnTo>
                  <a:lnTo>
                    <a:pt x="492" y="707"/>
                  </a:lnTo>
                  <a:lnTo>
                    <a:pt x="461" y="768"/>
                  </a:lnTo>
                  <a:lnTo>
                    <a:pt x="430" y="860"/>
                  </a:lnTo>
                  <a:lnTo>
                    <a:pt x="400" y="953"/>
                  </a:lnTo>
                  <a:lnTo>
                    <a:pt x="369" y="1014"/>
                  </a:lnTo>
                  <a:lnTo>
                    <a:pt x="338" y="1075"/>
                  </a:lnTo>
                  <a:lnTo>
                    <a:pt x="246" y="1106"/>
                  </a:lnTo>
                  <a:lnTo>
                    <a:pt x="154" y="1106"/>
                  </a:lnTo>
                  <a:lnTo>
                    <a:pt x="92" y="1198"/>
                  </a:lnTo>
                  <a:lnTo>
                    <a:pt x="62" y="1291"/>
                  </a:lnTo>
                  <a:lnTo>
                    <a:pt x="0" y="1352"/>
                  </a:lnTo>
                  <a:lnTo>
                    <a:pt x="92" y="1444"/>
                  </a:lnTo>
                  <a:lnTo>
                    <a:pt x="215" y="1475"/>
                  </a:lnTo>
                  <a:lnTo>
                    <a:pt x="338" y="1506"/>
                  </a:lnTo>
                  <a:lnTo>
                    <a:pt x="492" y="1536"/>
                  </a:lnTo>
                  <a:lnTo>
                    <a:pt x="645" y="1506"/>
                  </a:lnTo>
                  <a:lnTo>
                    <a:pt x="799" y="1444"/>
                  </a:lnTo>
                  <a:lnTo>
                    <a:pt x="953" y="1383"/>
                  </a:lnTo>
                  <a:lnTo>
                    <a:pt x="1076" y="1291"/>
                  </a:lnTo>
                  <a:lnTo>
                    <a:pt x="1168" y="1168"/>
                  </a:lnTo>
                  <a:lnTo>
                    <a:pt x="1229" y="1014"/>
                  </a:lnTo>
                  <a:lnTo>
                    <a:pt x="1291" y="860"/>
                  </a:lnTo>
                  <a:lnTo>
                    <a:pt x="1321" y="707"/>
                  </a:lnTo>
                  <a:lnTo>
                    <a:pt x="1291" y="492"/>
                  </a:lnTo>
                  <a:lnTo>
                    <a:pt x="1198" y="307"/>
                  </a:lnTo>
                  <a:lnTo>
                    <a:pt x="1076" y="123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2523882" y="3274826"/>
              <a:ext cx="137787" cy="825978"/>
            </a:xfrm>
            <a:custGeom>
              <a:avLst/>
              <a:gdLst/>
              <a:ahLst/>
              <a:cxnLst/>
              <a:rect l="l" t="t" r="r" b="b"/>
              <a:pathLst>
                <a:path w="1784" h="10694" extrusionOk="0">
                  <a:moveTo>
                    <a:pt x="1722" y="1"/>
                  </a:moveTo>
                  <a:lnTo>
                    <a:pt x="1568" y="31"/>
                  </a:lnTo>
                  <a:lnTo>
                    <a:pt x="1445" y="62"/>
                  </a:lnTo>
                  <a:lnTo>
                    <a:pt x="1353" y="124"/>
                  </a:lnTo>
                  <a:lnTo>
                    <a:pt x="1199" y="154"/>
                  </a:lnTo>
                  <a:lnTo>
                    <a:pt x="1107" y="154"/>
                  </a:lnTo>
                  <a:lnTo>
                    <a:pt x="1107" y="2336"/>
                  </a:lnTo>
                  <a:lnTo>
                    <a:pt x="124" y="1721"/>
                  </a:lnTo>
                  <a:lnTo>
                    <a:pt x="93" y="1813"/>
                  </a:lnTo>
                  <a:lnTo>
                    <a:pt x="62" y="1875"/>
                  </a:lnTo>
                  <a:lnTo>
                    <a:pt x="62" y="1936"/>
                  </a:lnTo>
                  <a:lnTo>
                    <a:pt x="32" y="1998"/>
                  </a:lnTo>
                  <a:lnTo>
                    <a:pt x="1" y="2059"/>
                  </a:lnTo>
                  <a:lnTo>
                    <a:pt x="1015" y="2797"/>
                  </a:lnTo>
                  <a:lnTo>
                    <a:pt x="1015" y="5931"/>
                  </a:lnTo>
                  <a:lnTo>
                    <a:pt x="124" y="5224"/>
                  </a:lnTo>
                  <a:lnTo>
                    <a:pt x="124" y="5255"/>
                  </a:lnTo>
                  <a:lnTo>
                    <a:pt x="62" y="5285"/>
                  </a:lnTo>
                  <a:lnTo>
                    <a:pt x="62" y="5347"/>
                  </a:lnTo>
                  <a:lnTo>
                    <a:pt x="32" y="5378"/>
                  </a:lnTo>
                  <a:lnTo>
                    <a:pt x="923" y="6330"/>
                  </a:lnTo>
                  <a:lnTo>
                    <a:pt x="923" y="10693"/>
                  </a:lnTo>
                  <a:lnTo>
                    <a:pt x="1783" y="10693"/>
                  </a:lnTo>
                  <a:lnTo>
                    <a:pt x="1783" y="31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rgbClr val="6D4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2661595" y="3277220"/>
              <a:ext cx="149527" cy="823583"/>
            </a:xfrm>
            <a:custGeom>
              <a:avLst/>
              <a:gdLst/>
              <a:ahLst/>
              <a:cxnLst/>
              <a:rect l="l" t="t" r="r" b="b"/>
              <a:pathLst>
                <a:path w="1936" h="10663" extrusionOk="0">
                  <a:moveTo>
                    <a:pt x="0" y="0"/>
                  </a:moveTo>
                  <a:lnTo>
                    <a:pt x="0" y="10662"/>
                  </a:lnTo>
                  <a:lnTo>
                    <a:pt x="707" y="10662"/>
                  </a:lnTo>
                  <a:lnTo>
                    <a:pt x="707" y="8235"/>
                  </a:lnTo>
                  <a:lnTo>
                    <a:pt x="707" y="5838"/>
                  </a:lnTo>
                  <a:lnTo>
                    <a:pt x="1936" y="3780"/>
                  </a:lnTo>
                  <a:lnTo>
                    <a:pt x="1905" y="3780"/>
                  </a:lnTo>
                  <a:lnTo>
                    <a:pt x="1844" y="3749"/>
                  </a:lnTo>
                  <a:lnTo>
                    <a:pt x="1813" y="3687"/>
                  </a:lnTo>
                  <a:lnTo>
                    <a:pt x="1721" y="3687"/>
                  </a:lnTo>
                  <a:lnTo>
                    <a:pt x="1690" y="3657"/>
                  </a:lnTo>
                  <a:lnTo>
                    <a:pt x="584" y="5224"/>
                  </a:lnTo>
                  <a:lnTo>
                    <a:pt x="584" y="0"/>
                  </a:lnTo>
                  <a:lnTo>
                    <a:pt x="399" y="62"/>
                  </a:lnTo>
                  <a:lnTo>
                    <a:pt x="215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4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2315112" y="4114940"/>
              <a:ext cx="4468585" cy="617128"/>
            </a:xfrm>
            <a:custGeom>
              <a:avLst/>
              <a:gdLst/>
              <a:ahLst/>
              <a:cxnLst/>
              <a:rect l="l" t="t" r="r" b="b"/>
              <a:pathLst>
                <a:path w="57857" h="7990" extrusionOk="0">
                  <a:moveTo>
                    <a:pt x="3994" y="1"/>
                  </a:moveTo>
                  <a:lnTo>
                    <a:pt x="3595" y="31"/>
                  </a:lnTo>
                  <a:lnTo>
                    <a:pt x="3196" y="93"/>
                  </a:lnTo>
                  <a:lnTo>
                    <a:pt x="2796" y="185"/>
                  </a:lnTo>
                  <a:lnTo>
                    <a:pt x="2458" y="339"/>
                  </a:lnTo>
                  <a:lnTo>
                    <a:pt x="2089" y="492"/>
                  </a:lnTo>
                  <a:lnTo>
                    <a:pt x="1751" y="707"/>
                  </a:lnTo>
                  <a:lnTo>
                    <a:pt x="1444" y="922"/>
                  </a:lnTo>
                  <a:lnTo>
                    <a:pt x="1168" y="1199"/>
                  </a:lnTo>
                  <a:lnTo>
                    <a:pt x="922" y="1475"/>
                  </a:lnTo>
                  <a:lnTo>
                    <a:pt x="676" y="1783"/>
                  </a:lnTo>
                  <a:lnTo>
                    <a:pt x="492" y="2121"/>
                  </a:lnTo>
                  <a:lnTo>
                    <a:pt x="307" y="2459"/>
                  </a:lnTo>
                  <a:lnTo>
                    <a:pt x="184" y="2827"/>
                  </a:lnTo>
                  <a:lnTo>
                    <a:pt x="92" y="3196"/>
                  </a:lnTo>
                  <a:lnTo>
                    <a:pt x="31" y="3595"/>
                  </a:lnTo>
                  <a:lnTo>
                    <a:pt x="0" y="3995"/>
                  </a:lnTo>
                  <a:lnTo>
                    <a:pt x="31" y="4425"/>
                  </a:lnTo>
                  <a:lnTo>
                    <a:pt x="92" y="4825"/>
                  </a:lnTo>
                  <a:lnTo>
                    <a:pt x="184" y="5193"/>
                  </a:lnTo>
                  <a:lnTo>
                    <a:pt x="307" y="5562"/>
                  </a:lnTo>
                  <a:lnTo>
                    <a:pt x="492" y="5900"/>
                  </a:lnTo>
                  <a:lnTo>
                    <a:pt x="676" y="6238"/>
                  </a:lnTo>
                  <a:lnTo>
                    <a:pt x="922" y="6545"/>
                  </a:lnTo>
                  <a:lnTo>
                    <a:pt x="1168" y="6822"/>
                  </a:lnTo>
                  <a:lnTo>
                    <a:pt x="1444" y="7098"/>
                  </a:lnTo>
                  <a:lnTo>
                    <a:pt x="1751" y="7313"/>
                  </a:lnTo>
                  <a:lnTo>
                    <a:pt x="2089" y="7528"/>
                  </a:lnTo>
                  <a:lnTo>
                    <a:pt x="2458" y="7682"/>
                  </a:lnTo>
                  <a:lnTo>
                    <a:pt x="2796" y="7836"/>
                  </a:lnTo>
                  <a:lnTo>
                    <a:pt x="3196" y="7928"/>
                  </a:lnTo>
                  <a:lnTo>
                    <a:pt x="3595" y="7989"/>
                  </a:lnTo>
                  <a:lnTo>
                    <a:pt x="54262" y="7989"/>
                  </a:lnTo>
                  <a:lnTo>
                    <a:pt x="54661" y="7928"/>
                  </a:lnTo>
                  <a:lnTo>
                    <a:pt x="55030" y="7836"/>
                  </a:lnTo>
                  <a:lnTo>
                    <a:pt x="55399" y="7682"/>
                  </a:lnTo>
                  <a:lnTo>
                    <a:pt x="55767" y="7528"/>
                  </a:lnTo>
                  <a:lnTo>
                    <a:pt x="56075" y="7313"/>
                  </a:lnTo>
                  <a:lnTo>
                    <a:pt x="56382" y="7098"/>
                  </a:lnTo>
                  <a:lnTo>
                    <a:pt x="56689" y="6822"/>
                  </a:lnTo>
                  <a:lnTo>
                    <a:pt x="56935" y="6545"/>
                  </a:lnTo>
                  <a:lnTo>
                    <a:pt x="57181" y="6238"/>
                  </a:lnTo>
                  <a:lnTo>
                    <a:pt x="57365" y="5900"/>
                  </a:lnTo>
                  <a:lnTo>
                    <a:pt x="57549" y="5562"/>
                  </a:lnTo>
                  <a:lnTo>
                    <a:pt x="57672" y="5193"/>
                  </a:lnTo>
                  <a:lnTo>
                    <a:pt x="57764" y="4825"/>
                  </a:lnTo>
                  <a:lnTo>
                    <a:pt x="57826" y="4425"/>
                  </a:lnTo>
                  <a:lnTo>
                    <a:pt x="57857" y="3995"/>
                  </a:lnTo>
                  <a:lnTo>
                    <a:pt x="57826" y="3595"/>
                  </a:lnTo>
                  <a:lnTo>
                    <a:pt x="57764" y="3196"/>
                  </a:lnTo>
                  <a:lnTo>
                    <a:pt x="57672" y="2827"/>
                  </a:lnTo>
                  <a:lnTo>
                    <a:pt x="57549" y="2459"/>
                  </a:lnTo>
                  <a:lnTo>
                    <a:pt x="57365" y="2121"/>
                  </a:lnTo>
                  <a:lnTo>
                    <a:pt x="57181" y="1783"/>
                  </a:lnTo>
                  <a:lnTo>
                    <a:pt x="56935" y="1475"/>
                  </a:lnTo>
                  <a:lnTo>
                    <a:pt x="56689" y="1199"/>
                  </a:lnTo>
                  <a:lnTo>
                    <a:pt x="56382" y="922"/>
                  </a:lnTo>
                  <a:lnTo>
                    <a:pt x="56075" y="707"/>
                  </a:lnTo>
                  <a:lnTo>
                    <a:pt x="55767" y="492"/>
                  </a:lnTo>
                  <a:lnTo>
                    <a:pt x="55399" y="339"/>
                  </a:lnTo>
                  <a:lnTo>
                    <a:pt x="55030" y="185"/>
                  </a:lnTo>
                  <a:lnTo>
                    <a:pt x="54661" y="93"/>
                  </a:lnTo>
                  <a:lnTo>
                    <a:pt x="54262" y="31"/>
                  </a:lnTo>
                  <a:lnTo>
                    <a:pt x="53862" y="1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2315112" y="4043727"/>
              <a:ext cx="4468585" cy="617128"/>
            </a:xfrm>
            <a:custGeom>
              <a:avLst/>
              <a:gdLst/>
              <a:ahLst/>
              <a:cxnLst/>
              <a:rect l="l" t="t" r="r" b="b"/>
              <a:pathLst>
                <a:path w="57857" h="7990" extrusionOk="0">
                  <a:moveTo>
                    <a:pt x="3994" y="1"/>
                  </a:moveTo>
                  <a:lnTo>
                    <a:pt x="3595" y="32"/>
                  </a:lnTo>
                  <a:lnTo>
                    <a:pt x="3196" y="93"/>
                  </a:lnTo>
                  <a:lnTo>
                    <a:pt x="2796" y="185"/>
                  </a:lnTo>
                  <a:lnTo>
                    <a:pt x="2458" y="339"/>
                  </a:lnTo>
                  <a:lnTo>
                    <a:pt x="2089" y="492"/>
                  </a:lnTo>
                  <a:lnTo>
                    <a:pt x="1751" y="707"/>
                  </a:lnTo>
                  <a:lnTo>
                    <a:pt x="1444" y="923"/>
                  </a:lnTo>
                  <a:lnTo>
                    <a:pt x="1168" y="1199"/>
                  </a:lnTo>
                  <a:lnTo>
                    <a:pt x="922" y="1476"/>
                  </a:lnTo>
                  <a:lnTo>
                    <a:pt x="676" y="1783"/>
                  </a:lnTo>
                  <a:lnTo>
                    <a:pt x="492" y="2090"/>
                  </a:lnTo>
                  <a:lnTo>
                    <a:pt x="307" y="2459"/>
                  </a:lnTo>
                  <a:lnTo>
                    <a:pt x="184" y="2828"/>
                  </a:lnTo>
                  <a:lnTo>
                    <a:pt x="92" y="3196"/>
                  </a:lnTo>
                  <a:lnTo>
                    <a:pt x="31" y="3596"/>
                  </a:lnTo>
                  <a:lnTo>
                    <a:pt x="0" y="3995"/>
                  </a:lnTo>
                  <a:lnTo>
                    <a:pt x="31" y="4425"/>
                  </a:lnTo>
                  <a:lnTo>
                    <a:pt x="92" y="4794"/>
                  </a:lnTo>
                  <a:lnTo>
                    <a:pt x="184" y="5193"/>
                  </a:lnTo>
                  <a:lnTo>
                    <a:pt x="307" y="5562"/>
                  </a:lnTo>
                  <a:lnTo>
                    <a:pt x="492" y="5900"/>
                  </a:lnTo>
                  <a:lnTo>
                    <a:pt x="676" y="6238"/>
                  </a:lnTo>
                  <a:lnTo>
                    <a:pt x="922" y="6545"/>
                  </a:lnTo>
                  <a:lnTo>
                    <a:pt x="1168" y="6822"/>
                  </a:lnTo>
                  <a:lnTo>
                    <a:pt x="1444" y="7098"/>
                  </a:lnTo>
                  <a:lnTo>
                    <a:pt x="1751" y="7314"/>
                  </a:lnTo>
                  <a:lnTo>
                    <a:pt x="2089" y="7529"/>
                  </a:lnTo>
                  <a:lnTo>
                    <a:pt x="2458" y="7682"/>
                  </a:lnTo>
                  <a:lnTo>
                    <a:pt x="2796" y="7805"/>
                  </a:lnTo>
                  <a:lnTo>
                    <a:pt x="3196" y="7928"/>
                  </a:lnTo>
                  <a:lnTo>
                    <a:pt x="3595" y="7989"/>
                  </a:lnTo>
                  <a:lnTo>
                    <a:pt x="54262" y="7989"/>
                  </a:lnTo>
                  <a:lnTo>
                    <a:pt x="54661" y="7928"/>
                  </a:lnTo>
                  <a:lnTo>
                    <a:pt x="55030" y="7805"/>
                  </a:lnTo>
                  <a:lnTo>
                    <a:pt x="55399" y="7682"/>
                  </a:lnTo>
                  <a:lnTo>
                    <a:pt x="55767" y="7529"/>
                  </a:lnTo>
                  <a:lnTo>
                    <a:pt x="56075" y="7314"/>
                  </a:lnTo>
                  <a:lnTo>
                    <a:pt x="56382" y="7098"/>
                  </a:lnTo>
                  <a:lnTo>
                    <a:pt x="56689" y="6822"/>
                  </a:lnTo>
                  <a:lnTo>
                    <a:pt x="56935" y="6545"/>
                  </a:lnTo>
                  <a:lnTo>
                    <a:pt x="57181" y="6238"/>
                  </a:lnTo>
                  <a:lnTo>
                    <a:pt x="57365" y="5900"/>
                  </a:lnTo>
                  <a:lnTo>
                    <a:pt x="57549" y="5562"/>
                  </a:lnTo>
                  <a:lnTo>
                    <a:pt x="57672" y="5193"/>
                  </a:lnTo>
                  <a:lnTo>
                    <a:pt x="57764" y="4794"/>
                  </a:lnTo>
                  <a:lnTo>
                    <a:pt x="57826" y="4425"/>
                  </a:lnTo>
                  <a:lnTo>
                    <a:pt x="57857" y="3995"/>
                  </a:lnTo>
                  <a:lnTo>
                    <a:pt x="57826" y="3596"/>
                  </a:lnTo>
                  <a:lnTo>
                    <a:pt x="57764" y="3196"/>
                  </a:lnTo>
                  <a:lnTo>
                    <a:pt x="57672" y="2828"/>
                  </a:lnTo>
                  <a:lnTo>
                    <a:pt x="57549" y="2459"/>
                  </a:lnTo>
                  <a:lnTo>
                    <a:pt x="57365" y="2090"/>
                  </a:lnTo>
                  <a:lnTo>
                    <a:pt x="57181" y="1783"/>
                  </a:lnTo>
                  <a:lnTo>
                    <a:pt x="56935" y="1476"/>
                  </a:lnTo>
                  <a:lnTo>
                    <a:pt x="56689" y="1199"/>
                  </a:lnTo>
                  <a:lnTo>
                    <a:pt x="56382" y="923"/>
                  </a:lnTo>
                  <a:lnTo>
                    <a:pt x="56075" y="707"/>
                  </a:lnTo>
                  <a:lnTo>
                    <a:pt x="55767" y="492"/>
                  </a:lnTo>
                  <a:lnTo>
                    <a:pt x="55399" y="339"/>
                  </a:lnTo>
                  <a:lnTo>
                    <a:pt x="55030" y="185"/>
                  </a:lnTo>
                  <a:lnTo>
                    <a:pt x="54661" y="93"/>
                  </a:lnTo>
                  <a:lnTo>
                    <a:pt x="54262" y="32"/>
                  </a:lnTo>
                  <a:lnTo>
                    <a:pt x="5386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3176531" y="4404504"/>
              <a:ext cx="2705388" cy="80713"/>
            </a:xfrm>
            <a:custGeom>
              <a:avLst/>
              <a:gdLst/>
              <a:ahLst/>
              <a:cxnLst/>
              <a:rect l="l" t="t" r="r" b="b"/>
              <a:pathLst>
                <a:path w="35028" h="1045" extrusionOk="0">
                  <a:moveTo>
                    <a:pt x="431" y="0"/>
                  </a:moveTo>
                  <a:lnTo>
                    <a:pt x="338" y="31"/>
                  </a:lnTo>
                  <a:lnTo>
                    <a:pt x="246" y="62"/>
                  </a:lnTo>
                  <a:lnTo>
                    <a:pt x="154" y="154"/>
                  </a:lnTo>
                  <a:lnTo>
                    <a:pt x="93" y="215"/>
                  </a:lnTo>
                  <a:lnTo>
                    <a:pt x="62" y="307"/>
                  </a:lnTo>
                  <a:lnTo>
                    <a:pt x="31" y="400"/>
                  </a:lnTo>
                  <a:lnTo>
                    <a:pt x="1" y="522"/>
                  </a:lnTo>
                  <a:lnTo>
                    <a:pt x="31" y="615"/>
                  </a:lnTo>
                  <a:lnTo>
                    <a:pt x="62" y="738"/>
                  </a:lnTo>
                  <a:lnTo>
                    <a:pt x="93" y="830"/>
                  </a:lnTo>
                  <a:lnTo>
                    <a:pt x="154" y="891"/>
                  </a:lnTo>
                  <a:lnTo>
                    <a:pt x="246" y="953"/>
                  </a:lnTo>
                  <a:lnTo>
                    <a:pt x="338" y="1014"/>
                  </a:lnTo>
                  <a:lnTo>
                    <a:pt x="431" y="1045"/>
                  </a:lnTo>
                  <a:lnTo>
                    <a:pt x="34598" y="1045"/>
                  </a:lnTo>
                  <a:lnTo>
                    <a:pt x="34690" y="1014"/>
                  </a:lnTo>
                  <a:lnTo>
                    <a:pt x="34782" y="953"/>
                  </a:lnTo>
                  <a:lnTo>
                    <a:pt x="34844" y="891"/>
                  </a:lnTo>
                  <a:lnTo>
                    <a:pt x="34936" y="830"/>
                  </a:lnTo>
                  <a:lnTo>
                    <a:pt x="34966" y="738"/>
                  </a:lnTo>
                  <a:lnTo>
                    <a:pt x="34997" y="615"/>
                  </a:lnTo>
                  <a:lnTo>
                    <a:pt x="35028" y="522"/>
                  </a:lnTo>
                  <a:lnTo>
                    <a:pt x="34997" y="400"/>
                  </a:lnTo>
                  <a:lnTo>
                    <a:pt x="34966" y="307"/>
                  </a:lnTo>
                  <a:lnTo>
                    <a:pt x="34936" y="215"/>
                  </a:lnTo>
                  <a:lnTo>
                    <a:pt x="34844" y="154"/>
                  </a:lnTo>
                  <a:lnTo>
                    <a:pt x="34782" y="62"/>
                  </a:lnTo>
                  <a:lnTo>
                    <a:pt x="34690" y="31"/>
                  </a:lnTo>
                  <a:lnTo>
                    <a:pt x="34598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6031427" y="4029515"/>
              <a:ext cx="40394" cy="159109"/>
            </a:xfrm>
            <a:custGeom>
              <a:avLst/>
              <a:gdLst/>
              <a:ahLst/>
              <a:cxnLst/>
              <a:rect l="l" t="t" r="r" b="b"/>
              <a:pathLst>
                <a:path w="523" h="2060" extrusionOk="0">
                  <a:moveTo>
                    <a:pt x="1" y="0"/>
                  </a:moveTo>
                  <a:lnTo>
                    <a:pt x="1" y="2059"/>
                  </a:lnTo>
                  <a:lnTo>
                    <a:pt x="123" y="2059"/>
                  </a:lnTo>
                  <a:lnTo>
                    <a:pt x="246" y="2028"/>
                  </a:lnTo>
                  <a:lnTo>
                    <a:pt x="369" y="1936"/>
                  </a:lnTo>
                  <a:lnTo>
                    <a:pt x="431" y="1875"/>
                  </a:lnTo>
                  <a:lnTo>
                    <a:pt x="492" y="1783"/>
                  </a:lnTo>
                  <a:lnTo>
                    <a:pt x="523" y="1660"/>
                  </a:lnTo>
                  <a:lnTo>
                    <a:pt x="523" y="338"/>
                  </a:lnTo>
                  <a:lnTo>
                    <a:pt x="492" y="216"/>
                  </a:lnTo>
                  <a:lnTo>
                    <a:pt x="431" y="93"/>
                  </a:lnTo>
                  <a:lnTo>
                    <a:pt x="308" y="3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4161375" y="3281932"/>
              <a:ext cx="1870091" cy="681235"/>
            </a:xfrm>
            <a:custGeom>
              <a:avLst/>
              <a:gdLst/>
              <a:ahLst/>
              <a:cxnLst/>
              <a:rect l="l" t="t" r="r" b="b"/>
              <a:pathLst>
                <a:path w="24213" h="8820" extrusionOk="0">
                  <a:moveTo>
                    <a:pt x="3227" y="5531"/>
                  </a:moveTo>
                  <a:lnTo>
                    <a:pt x="3350" y="5562"/>
                  </a:lnTo>
                  <a:lnTo>
                    <a:pt x="3442" y="5624"/>
                  </a:lnTo>
                  <a:lnTo>
                    <a:pt x="3503" y="5716"/>
                  </a:lnTo>
                  <a:lnTo>
                    <a:pt x="3534" y="5839"/>
                  </a:lnTo>
                  <a:lnTo>
                    <a:pt x="3503" y="5931"/>
                  </a:lnTo>
                  <a:lnTo>
                    <a:pt x="3473" y="5992"/>
                  </a:lnTo>
                  <a:lnTo>
                    <a:pt x="3411" y="6085"/>
                  </a:lnTo>
                  <a:lnTo>
                    <a:pt x="3350" y="6115"/>
                  </a:lnTo>
                  <a:lnTo>
                    <a:pt x="3227" y="6146"/>
                  </a:lnTo>
                  <a:lnTo>
                    <a:pt x="1414" y="6146"/>
                  </a:lnTo>
                  <a:lnTo>
                    <a:pt x="1322" y="6115"/>
                  </a:lnTo>
                  <a:lnTo>
                    <a:pt x="1230" y="6085"/>
                  </a:lnTo>
                  <a:lnTo>
                    <a:pt x="1138" y="5992"/>
                  </a:lnTo>
                  <a:lnTo>
                    <a:pt x="1107" y="5900"/>
                  </a:lnTo>
                  <a:lnTo>
                    <a:pt x="1107" y="5839"/>
                  </a:lnTo>
                  <a:lnTo>
                    <a:pt x="1138" y="5716"/>
                  </a:lnTo>
                  <a:lnTo>
                    <a:pt x="1199" y="5624"/>
                  </a:lnTo>
                  <a:lnTo>
                    <a:pt x="1291" y="5562"/>
                  </a:lnTo>
                  <a:lnTo>
                    <a:pt x="1414" y="5531"/>
                  </a:lnTo>
                  <a:close/>
                  <a:moveTo>
                    <a:pt x="19604" y="5470"/>
                  </a:moveTo>
                  <a:lnTo>
                    <a:pt x="20003" y="5501"/>
                  </a:lnTo>
                  <a:lnTo>
                    <a:pt x="20372" y="5531"/>
                  </a:lnTo>
                  <a:lnTo>
                    <a:pt x="20710" y="5593"/>
                  </a:lnTo>
                  <a:lnTo>
                    <a:pt x="21048" y="5685"/>
                  </a:lnTo>
                  <a:lnTo>
                    <a:pt x="21294" y="5808"/>
                  </a:lnTo>
                  <a:lnTo>
                    <a:pt x="21570" y="5962"/>
                  </a:lnTo>
                  <a:lnTo>
                    <a:pt x="21785" y="6146"/>
                  </a:lnTo>
                  <a:lnTo>
                    <a:pt x="21970" y="6361"/>
                  </a:lnTo>
                  <a:lnTo>
                    <a:pt x="22277" y="6392"/>
                  </a:lnTo>
                  <a:lnTo>
                    <a:pt x="22615" y="6453"/>
                  </a:lnTo>
                  <a:lnTo>
                    <a:pt x="22799" y="6545"/>
                  </a:lnTo>
                  <a:lnTo>
                    <a:pt x="22984" y="6638"/>
                  </a:lnTo>
                  <a:lnTo>
                    <a:pt x="23137" y="6730"/>
                  </a:lnTo>
                  <a:lnTo>
                    <a:pt x="23291" y="6853"/>
                  </a:lnTo>
                  <a:lnTo>
                    <a:pt x="23414" y="7006"/>
                  </a:lnTo>
                  <a:lnTo>
                    <a:pt x="23506" y="7191"/>
                  </a:lnTo>
                  <a:lnTo>
                    <a:pt x="23567" y="7406"/>
                  </a:lnTo>
                  <a:lnTo>
                    <a:pt x="23598" y="7652"/>
                  </a:lnTo>
                  <a:lnTo>
                    <a:pt x="20771" y="7652"/>
                  </a:lnTo>
                  <a:lnTo>
                    <a:pt x="20556" y="7590"/>
                  </a:lnTo>
                  <a:lnTo>
                    <a:pt x="20341" y="7529"/>
                  </a:lnTo>
                  <a:lnTo>
                    <a:pt x="20126" y="7436"/>
                  </a:lnTo>
                  <a:lnTo>
                    <a:pt x="19972" y="7314"/>
                  </a:lnTo>
                  <a:lnTo>
                    <a:pt x="19788" y="7191"/>
                  </a:lnTo>
                  <a:lnTo>
                    <a:pt x="19665" y="7037"/>
                  </a:lnTo>
                  <a:lnTo>
                    <a:pt x="19542" y="6883"/>
                  </a:lnTo>
                  <a:lnTo>
                    <a:pt x="19358" y="6576"/>
                  </a:lnTo>
                  <a:lnTo>
                    <a:pt x="19235" y="6269"/>
                  </a:lnTo>
                  <a:lnTo>
                    <a:pt x="19174" y="6023"/>
                  </a:lnTo>
                  <a:lnTo>
                    <a:pt x="19174" y="5900"/>
                  </a:lnTo>
                  <a:lnTo>
                    <a:pt x="19174" y="5808"/>
                  </a:lnTo>
                  <a:lnTo>
                    <a:pt x="19204" y="5716"/>
                  </a:lnTo>
                  <a:lnTo>
                    <a:pt x="19266" y="5654"/>
                  </a:lnTo>
                  <a:lnTo>
                    <a:pt x="19327" y="5562"/>
                  </a:lnTo>
                  <a:lnTo>
                    <a:pt x="19419" y="5531"/>
                  </a:lnTo>
                  <a:lnTo>
                    <a:pt x="19512" y="5501"/>
                  </a:lnTo>
                  <a:lnTo>
                    <a:pt x="19604" y="5470"/>
                  </a:lnTo>
                  <a:close/>
                  <a:moveTo>
                    <a:pt x="1" y="1"/>
                  </a:moveTo>
                  <a:lnTo>
                    <a:pt x="339" y="8819"/>
                  </a:lnTo>
                  <a:lnTo>
                    <a:pt x="1537" y="8819"/>
                  </a:lnTo>
                  <a:lnTo>
                    <a:pt x="2797" y="8788"/>
                  </a:lnTo>
                  <a:lnTo>
                    <a:pt x="4087" y="8727"/>
                  </a:lnTo>
                  <a:lnTo>
                    <a:pt x="5408" y="8635"/>
                  </a:lnTo>
                  <a:lnTo>
                    <a:pt x="6730" y="8512"/>
                  </a:lnTo>
                  <a:lnTo>
                    <a:pt x="8082" y="8358"/>
                  </a:lnTo>
                  <a:lnTo>
                    <a:pt x="9434" y="8143"/>
                  </a:lnTo>
                  <a:lnTo>
                    <a:pt x="10785" y="7928"/>
                  </a:lnTo>
                  <a:lnTo>
                    <a:pt x="11707" y="7774"/>
                  </a:lnTo>
                  <a:lnTo>
                    <a:pt x="12813" y="7652"/>
                  </a:lnTo>
                  <a:lnTo>
                    <a:pt x="14012" y="7559"/>
                  </a:lnTo>
                  <a:lnTo>
                    <a:pt x="15302" y="7529"/>
                  </a:lnTo>
                  <a:lnTo>
                    <a:pt x="16562" y="7529"/>
                  </a:lnTo>
                  <a:lnTo>
                    <a:pt x="17176" y="7559"/>
                  </a:lnTo>
                  <a:lnTo>
                    <a:pt x="17760" y="7621"/>
                  </a:lnTo>
                  <a:lnTo>
                    <a:pt x="18313" y="7682"/>
                  </a:lnTo>
                  <a:lnTo>
                    <a:pt x="18836" y="7774"/>
                  </a:lnTo>
                  <a:lnTo>
                    <a:pt x="19296" y="7897"/>
                  </a:lnTo>
                  <a:lnTo>
                    <a:pt x="19727" y="8020"/>
                  </a:lnTo>
                  <a:lnTo>
                    <a:pt x="20188" y="8174"/>
                  </a:lnTo>
                  <a:lnTo>
                    <a:pt x="20710" y="8297"/>
                  </a:lnTo>
                  <a:lnTo>
                    <a:pt x="21294" y="8420"/>
                  </a:lnTo>
                  <a:lnTo>
                    <a:pt x="21877" y="8481"/>
                  </a:lnTo>
                  <a:lnTo>
                    <a:pt x="22492" y="8543"/>
                  </a:lnTo>
                  <a:lnTo>
                    <a:pt x="23076" y="8604"/>
                  </a:lnTo>
                  <a:lnTo>
                    <a:pt x="24213" y="8635"/>
                  </a:lnTo>
                  <a:lnTo>
                    <a:pt x="24213" y="8174"/>
                  </a:lnTo>
                  <a:lnTo>
                    <a:pt x="24182" y="7867"/>
                  </a:lnTo>
                  <a:lnTo>
                    <a:pt x="24090" y="7559"/>
                  </a:lnTo>
                  <a:lnTo>
                    <a:pt x="23967" y="7191"/>
                  </a:lnTo>
                  <a:lnTo>
                    <a:pt x="23752" y="6822"/>
                  </a:lnTo>
                  <a:lnTo>
                    <a:pt x="23598" y="6607"/>
                  </a:lnTo>
                  <a:lnTo>
                    <a:pt x="23414" y="6422"/>
                  </a:lnTo>
                  <a:lnTo>
                    <a:pt x="23229" y="6207"/>
                  </a:lnTo>
                  <a:lnTo>
                    <a:pt x="22984" y="6023"/>
                  </a:lnTo>
                  <a:lnTo>
                    <a:pt x="20741" y="5439"/>
                  </a:lnTo>
                  <a:lnTo>
                    <a:pt x="18528" y="4917"/>
                  </a:lnTo>
                  <a:lnTo>
                    <a:pt x="16838" y="4517"/>
                  </a:lnTo>
                  <a:lnTo>
                    <a:pt x="16040" y="4333"/>
                  </a:lnTo>
                  <a:lnTo>
                    <a:pt x="15886" y="4241"/>
                  </a:lnTo>
                  <a:lnTo>
                    <a:pt x="15763" y="4118"/>
                  </a:lnTo>
                  <a:lnTo>
                    <a:pt x="15671" y="4026"/>
                  </a:lnTo>
                  <a:lnTo>
                    <a:pt x="15609" y="3903"/>
                  </a:lnTo>
                  <a:lnTo>
                    <a:pt x="15609" y="3780"/>
                  </a:lnTo>
                  <a:lnTo>
                    <a:pt x="15579" y="3657"/>
                  </a:lnTo>
                  <a:lnTo>
                    <a:pt x="15609" y="3504"/>
                  </a:lnTo>
                  <a:lnTo>
                    <a:pt x="15456" y="3473"/>
                  </a:lnTo>
                  <a:lnTo>
                    <a:pt x="15333" y="3473"/>
                  </a:lnTo>
                  <a:lnTo>
                    <a:pt x="15087" y="3504"/>
                  </a:lnTo>
                  <a:lnTo>
                    <a:pt x="14811" y="3473"/>
                  </a:lnTo>
                  <a:lnTo>
                    <a:pt x="14473" y="3442"/>
                  </a:lnTo>
                  <a:lnTo>
                    <a:pt x="14104" y="3381"/>
                  </a:lnTo>
                  <a:lnTo>
                    <a:pt x="13674" y="3258"/>
                  </a:lnTo>
                  <a:lnTo>
                    <a:pt x="13612" y="3258"/>
                  </a:lnTo>
                  <a:lnTo>
                    <a:pt x="13551" y="3227"/>
                  </a:lnTo>
                  <a:lnTo>
                    <a:pt x="13520" y="3196"/>
                  </a:lnTo>
                  <a:lnTo>
                    <a:pt x="13428" y="3166"/>
                  </a:lnTo>
                  <a:lnTo>
                    <a:pt x="13305" y="3104"/>
                  </a:lnTo>
                  <a:lnTo>
                    <a:pt x="13151" y="3043"/>
                  </a:lnTo>
                  <a:lnTo>
                    <a:pt x="13151" y="3012"/>
                  </a:lnTo>
                  <a:lnTo>
                    <a:pt x="12998" y="2950"/>
                  </a:lnTo>
                  <a:lnTo>
                    <a:pt x="12967" y="2920"/>
                  </a:lnTo>
                  <a:lnTo>
                    <a:pt x="12813" y="2828"/>
                  </a:lnTo>
                  <a:lnTo>
                    <a:pt x="12783" y="2828"/>
                  </a:lnTo>
                  <a:lnTo>
                    <a:pt x="12598" y="2705"/>
                  </a:lnTo>
                  <a:lnTo>
                    <a:pt x="12352" y="3012"/>
                  </a:lnTo>
                  <a:lnTo>
                    <a:pt x="12660" y="3135"/>
                  </a:lnTo>
                  <a:lnTo>
                    <a:pt x="12875" y="3258"/>
                  </a:lnTo>
                  <a:lnTo>
                    <a:pt x="13090" y="3381"/>
                  </a:lnTo>
                  <a:lnTo>
                    <a:pt x="13243" y="3534"/>
                  </a:lnTo>
                  <a:lnTo>
                    <a:pt x="13366" y="3688"/>
                  </a:lnTo>
                  <a:lnTo>
                    <a:pt x="13459" y="3842"/>
                  </a:lnTo>
                  <a:lnTo>
                    <a:pt x="13520" y="3995"/>
                  </a:lnTo>
                  <a:lnTo>
                    <a:pt x="13551" y="4180"/>
                  </a:lnTo>
                  <a:lnTo>
                    <a:pt x="13551" y="4333"/>
                  </a:lnTo>
                  <a:lnTo>
                    <a:pt x="13489" y="4456"/>
                  </a:lnTo>
                  <a:lnTo>
                    <a:pt x="13397" y="4610"/>
                  </a:lnTo>
                  <a:lnTo>
                    <a:pt x="13274" y="4733"/>
                  </a:lnTo>
                  <a:lnTo>
                    <a:pt x="13121" y="4825"/>
                  </a:lnTo>
                  <a:lnTo>
                    <a:pt x="12936" y="4917"/>
                  </a:lnTo>
                  <a:lnTo>
                    <a:pt x="12721" y="4978"/>
                  </a:lnTo>
                  <a:lnTo>
                    <a:pt x="12475" y="5009"/>
                  </a:lnTo>
                  <a:lnTo>
                    <a:pt x="11892" y="5009"/>
                  </a:lnTo>
                  <a:lnTo>
                    <a:pt x="11830" y="4917"/>
                  </a:lnTo>
                  <a:lnTo>
                    <a:pt x="11799" y="4825"/>
                  </a:lnTo>
                  <a:lnTo>
                    <a:pt x="11769" y="4671"/>
                  </a:lnTo>
                  <a:lnTo>
                    <a:pt x="11738" y="4548"/>
                  </a:lnTo>
                  <a:lnTo>
                    <a:pt x="11769" y="4210"/>
                  </a:lnTo>
                  <a:lnTo>
                    <a:pt x="11830" y="3872"/>
                  </a:lnTo>
                  <a:lnTo>
                    <a:pt x="11584" y="3811"/>
                  </a:lnTo>
                  <a:lnTo>
                    <a:pt x="11523" y="3964"/>
                  </a:lnTo>
                  <a:lnTo>
                    <a:pt x="11461" y="4087"/>
                  </a:lnTo>
                  <a:lnTo>
                    <a:pt x="11308" y="4333"/>
                  </a:lnTo>
                  <a:lnTo>
                    <a:pt x="11154" y="4456"/>
                  </a:lnTo>
                  <a:lnTo>
                    <a:pt x="10939" y="4610"/>
                  </a:lnTo>
                  <a:lnTo>
                    <a:pt x="10693" y="4671"/>
                  </a:lnTo>
                  <a:lnTo>
                    <a:pt x="10509" y="4733"/>
                  </a:lnTo>
                  <a:lnTo>
                    <a:pt x="1383" y="4733"/>
                  </a:lnTo>
                  <a:lnTo>
                    <a:pt x="1260" y="4702"/>
                  </a:lnTo>
                  <a:lnTo>
                    <a:pt x="1138" y="4640"/>
                  </a:lnTo>
                  <a:lnTo>
                    <a:pt x="1045" y="4548"/>
                  </a:lnTo>
                  <a:lnTo>
                    <a:pt x="1015" y="4425"/>
                  </a:lnTo>
                  <a:lnTo>
                    <a:pt x="984" y="4364"/>
                  </a:lnTo>
                  <a:lnTo>
                    <a:pt x="984" y="424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4161375" y="3281932"/>
              <a:ext cx="1870091" cy="681235"/>
            </a:xfrm>
            <a:custGeom>
              <a:avLst/>
              <a:gdLst/>
              <a:ahLst/>
              <a:cxnLst/>
              <a:rect l="l" t="t" r="r" b="b"/>
              <a:pathLst>
                <a:path w="24213" h="8820" fill="none" extrusionOk="0">
                  <a:moveTo>
                    <a:pt x="15087" y="3504"/>
                  </a:moveTo>
                  <a:lnTo>
                    <a:pt x="15087" y="3504"/>
                  </a:lnTo>
                  <a:lnTo>
                    <a:pt x="14811" y="3473"/>
                  </a:lnTo>
                  <a:lnTo>
                    <a:pt x="14473" y="3442"/>
                  </a:lnTo>
                  <a:lnTo>
                    <a:pt x="14473" y="3442"/>
                  </a:lnTo>
                  <a:lnTo>
                    <a:pt x="14104" y="3381"/>
                  </a:lnTo>
                  <a:lnTo>
                    <a:pt x="13674" y="3258"/>
                  </a:lnTo>
                  <a:lnTo>
                    <a:pt x="13674" y="3258"/>
                  </a:lnTo>
                  <a:lnTo>
                    <a:pt x="13674" y="3258"/>
                  </a:lnTo>
                  <a:lnTo>
                    <a:pt x="13612" y="3258"/>
                  </a:lnTo>
                  <a:lnTo>
                    <a:pt x="13612" y="3258"/>
                  </a:lnTo>
                  <a:lnTo>
                    <a:pt x="13551" y="3227"/>
                  </a:lnTo>
                  <a:lnTo>
                    <a:pt x="13520" y="3196"/>
                  </a:lnTo>
                  <a:lnTo>
                    <a:pt x="13520" y="3196"/>
                  </a:lnTo>
                  <a:lnTo>
                    <a:pt x="13428" y="3166"/>
                  </a:lnTo>
                  <a:lnTo>
                    <a:pt x="13428" y="3166"/>
                  </a:lnTo>
                  <a:lnTo>
                    <a:pt x="13428" y="3166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151" y="3043"/>
                  </a:lnTo>
                  <a:lnTo>
                    <a:pt x="13151" y="3012"/>
                  </a:lnTo>
                  <a:lnTo>
                    <a:pt x="13151" y="3012"/>
                  </a:lnTo>
                  <a:lnTo>
                    <a:pt x="12998" y="2950"/>
                  </a:lnTo>
                  <a:lnTo>
                    <a:pt x="12967" y="2920"/>
                  </a:lnTo>
                  <a:lnTo>
                    <a:pt x="12967" y="2920"/>
                  </a:lnTo>
                  <a:lnTo>
                    <a:pt x="12813" y="2828"/>
                  </a:lnTo>
                  <a:lnTo>
                    <a:pt x="12783" y="2828"/>
                  </a:lnTo>
                  <a:lnTo>
                    <a:pt x="12783" y="2828"/>
                  </a:lnTo>
                  <a:lnTo>
                    <a:pt x="12598" y="2705"/>
                  </a:lnTo>
                  <a:lnTo>
                    <a:pt x="12352" y="3012"/>
                  </a:lnTo>
                  <a:lnTo>
                    <a:pt x="12352" y="3012"/>
                  </a:lnTo>
                  <a:lnTo>
                    <a:pt x="12660" y="3135"/>
                  </a:lnTo>
                  <a:lnTo>
                    <a:pt x="12660" y="3135"/>
                  </a:lnTo>
                  <a:lnTo>
                    <a:pt x="12875" y="3258"/>
                  </a:lnTo>
                  <a:lnTo>
                    <a:pt x="13090" y="3381"/>
                  </a:lnTo>
                  <a:lnTo>
                    <a:pt x="13243" y="3534"/>
                  </a:lnTo>
                  <a:lnTo>
                    <a:pt x="13366" y="3688"/>
                  </a:lnTo>
                  <a:lnTo>
                    <a:pt x="13459" y="3842"/>
                  </a:lnTo>
                  <a:lnTo>
                    <a:pt x="13520" y="3995"/>
                  </a:lnTo>
                  <a:lnTo>
                    <a:pt x="13551" y="4180"/>
                  </a:lnTo>
                  <a:lnTo>
                    <a:pt x="13551" y="4333"/>
                  </a:lnTo>
                  <a:lnTo>
                    <a:pt x="13489" y="4456"/>
                  </a:lnTo>
                  <a:lnTo>
                    <a:pt x="13397" y="4610"/>
                  </a:lnTo>
                  <a:lnTo>
                    <a:pt x="13274" y="4733"/>
                  </a:lnTo>
                  <a:lnTo>
                    <a:pt x="13121" y="4825"/>
                  </a:lnTo>
                  <a:lnTo>
                    <a:pt x="12936" y="4917"/>
                  </a:lnTo>
                  <a:lnTo>
                    <a:pt x="12721" y="4978"/>
                  </a:lnTo>
                  <a:lnTo>
                    <a:pt x="12475" y="5009"/>
                  </a:lnTo>
                  <a:lnTo>
                    <a:pt x="12168" y="5009"/>
                  </a:lnTo>
                  <a:lnTo>
                    <a:pt x="12168" y="5009"/>
                  </a:lnTo>
                  <a:lnTo>
                    <a:pt x="11892" y="5009"/>
                  </a:lnTo>
                  <a:lnTo>
                    <a:pt x="11892" y="5009"/>
                  </a:lnTo>
                  <a:lnTo>
                    <a:pt x="11830" y="4917"/>
                  </a:lnTo>
                  <a:lnTo>
                    <a:pt x="11799" y="4825"/>
                  </a:lnTo>
                  <a:lnTo>
                    <a:pt x="11769" y="4671"/>
                  </a:lnTo>
                  <a:lnTo>
                    <a:pt x="11738" y="4548"/>
                  </a:lnTo>
                  <a:lnTo>
                    <a:pt x="11769" y="4210"/>
                  </a:lnTo>
                  <a:lnTo>
                    <a:pt x="11830" y="3872"/>
                  </a:lnTo>
                  <a:lnTo>
                    <a:pt x="11584" y="3811"/>
                  </a:lnTo>
                  <a:lnTo>
                    <a:pt x="11584" y="3811"/>
                  </a:lnTo>
                  <a:lnTo>
                    <a:pt x="11523" y="3964"/>
                  </a:lnTo>
                  <a:lnTo>
                    <a:pt x="11461" y="4087"/>
                  </a:lnTo>
                  <a:lnTo>
                    <a:pt x="11461" y="4087"/>
                  </a:lnTo>
                  <a:lnTo>
                    <a:pt x="11308" y="4333"/>
                  </a:lnTo>
                  <a:lnTo>
                    <a:pt x="11308" y="4333"/>
                  </a:lnTo>
                  <a:lnTo>
                    <a:pt x="11154" y="4456"/>
                  </a:lnTo>
                  <a:lnTo>
                    <a:pt x="11154" y="4456"/>
                  </a:lnTo>
                  <a:lnTo>
                    <a:pt x="10939" y="4610"/>
                  </a:lnTo>
                  <a:lnTo>
                    <a:pt x="10693" y="4671"/>
                  </a:lnTo>
                  <a:lnTo>
                    <a:pt x="10693" y="4671"/>
                  </a:lnTo>
                  <a:lnTo>
                    <a:pt x="10509" y="4733"/>
                  </a:lnTo>
                  <a:lnTo>
                    <a:pt x="10509" y="4733"/>
                  </a:lnTo>
                  <a:lnTo>
                    <a:pt x="10386" y="4733"/>
                  </a:lnTo>
                  <a:lnTo>
                    <a:pt x="6299" y="4733"/>
                  </a:lnTo>
                  <a:lnTo>
                    <a:pt x="4517" y="4733"/>
                  </a:lnTo>
                  <a:lnTo>
                    <a:pt x="1383" y="4733"/>
                  </a:lnTo>
                  <a:lnTo>
                    <a:pt x="1383" y="4733"/>
                  </a:lnTo>
                  <a:lnTo>
                    <a:pt x="1383" y="4733"/>
                  </a:lnTo>
                  <a:lnTo>
                    <a:pt x="1260" y="4702"/>
                  </a:lnTo>
                  <a:lnTo>
                    <a:pt x="1138" y="4640"/>
                  </a:lnTo>
                  <a:lnTo>
                    <a:pt x="1045" y="4548"/>
                  </a:lnTo>
                  <a:lnTo>
                    <a:pt x="1015" y="4425"/>
                  </a:lnTo>
                  <a:lnTo>
                    <a:pt x="1015" y="4425"/>
                  </a:lnTo>
                  <a:lnTo>
                    <a:pt x="984" y="4364"/>
                  </a:lnTo>
                  <a:lnTo>
                    <a:pt x="984" y="4241"/>
                  </a:lnTo>
                  <a:lnTo>
                    <a:pt x="492" y="1"/>
                  </a:lnTo>
                  <a:lnTo>
                    <a:pt x="1" y="1"/>
                  </a:lnTo>
                  <a:lnTo>
                    <a:pt x="339" y="8819"/>
                  </a:lnTo>
                  <a:lnTo>
                    <a:pt x="339" y="8819"/>
                  </a:lnTo>
                  <a:lnTo>
                    <a:pt x="1537" y="8819"/>
                  </a:lnTo>
                  <a:lnTo>
                    <a:pt x="2797" y="8788"/>
                  </a:lnTo>
                  <a:lnTo>
                    <a:pt x="4087" y="8727"/>
                  </a:lnTo>
                  <a:lnTo>
                    <a:pt x="5408" y="8635"/>
                  </a:lnTo>
                  <a:lnTo>
                    <a:pt x="6730" y="8512"/>
                  </a:lnTo>
                  <a:lnTo>
                    <a:pt x="8082" y="8358"/>
                  </a:lnTo>
                  <a:lnTo>
                    <a:pt x="9434" y="8143"/>
                  </a:lnTo>
                  <a:lnTo>
                    <a:pt x="10785" y="7928"/>
                  </a:lnTo>
                  <a:lnTo>
                    <a:pt x="10785" y="7928"/>
                  </a:lnTo>
                  <a:lnTo>
                    <a:pt x="11707" y="7774"/>
                  </a:lnTo>
                  <a:lnTo>
                    <a:pt x="12813" y="7652"/>
                  </a:lnTo>
                  <a:lnTo>
                    <a:pt x="14012" y="7559"/>
                  </a:lnTo>
                  <a:lnTo>
                    <a:pt x="15302" y="7529"/>
                  </a:lnTo>
                  <a:lnTo>
                    <a:pt x="16562" y="7529"/>
                  </a:lnTo>
                  <a:lnTo>
                    <a:pt x="17176" y="7559"/>
                  </a:lnTo>
                  <a:lnTo>
                    <a:pt x="17760" y="7621"/>
                  </a:lnTo>
                  <a:lnTo>
                    <a:pt x="18313" y="7682"/>
                  </a:lnTo>
                  <a:lnTo>
                    <a:pt x="18836" y="7774"/>
                  </a:lnTo>
                  <a:lnTo>
                    <a:pt x="19296" y="7897"/>
                  </a:lnTo>
                  <a:lnTo>
                    <a:pt x="19727" y="8020"/>
                  </a:lnTo>
                  <a:lnTo>
                    <a:pt x="19727" y="8020"/>
                  </a:lnTo>
                  <a:lnTo>
                    <a:pt x="20188" y="8174"/>
                  </a:lnTo>
                  <a:lnTo>
                    <a:pt x="20710" y="8297"/>
                  </a:lnTo>
                  <a:lnTo>
                    <a:pt x="21294" y="8420"/>
                  </a:lnTo>
                  <a:lnTo>
                    <a:pt x="21877" y="8481"/>
                  </a:lnTo>
                  <a:lnTo>
                    <a:pt x="22492" y="8543"/>
                  </a:lnTo>
                  <a:lnTo>
                    <a:pt x="23076" y="8604"/>
                  </a:lnTo>
                  <a:lnTo>
                    <a:pt x="24213" y="8635"/>
                  </a:lnTo>
                  <a:lnTo>
                    <a:pt x="24213" y="8635"/>
                  </a:lnTo>
                  <a:lnTo>
                    <a:pt x="24213" y="8174"/>
                  </a:lnTo>
                  <a:lnTo>
                    <a:pt x="24182" y="7867"/>
                  </a:lnTo>
                  <a:lnTo>
                    <a:pt x="24090" y="7559"/>
                  </a:lnTo>
                  <a:lnTo>
                    <a:pt x="23967" y="7191"/>
                  </a:lnTo>
                  <a:lnTo>
                    <a:pt x="23752" y="6822"/>
                  </a:lnTo>
                  <a:lnTo>
                    <a:pt x="23598" y="6607"/>
                  </a:lnTo>
                  <a:lnTo>
                    <a:pt x="23414" y="6422"/>
                  </a:lnTo>
                  <a:lnTo>
                    <a:pt x="23229" y="6207"/>
                  </a:lnTo>
                  <a:lnTo>
                    <a:pt x="22984" y="6023"/>
                  </a:lnTo>
                  <a:lnTo>
                    <a:pt x="22984" y="6023"/>
                  </a:lnTo>
                  <a:lnTo>
                    <a:pt x="22984" y="6023"/>
                  </a:lnTo>
                  <a:lnTo>
                    <a:pt x="20741" y="5439"/>
                  </a:lnTo>
                  <a:lnTo>
                    <a:pt x="18528" y="4917"/>
                  </a:lnTo>
                  <a:lnTo>
                    <a:pt x="16838" y="4517"/>
                  </a:lnTo>
                  <a:lnTo>
                    <a:pt x="16040" y="4333"/>
                  </a:lnTo>
                  <a:lnTo>
                    <a:pt x="16040" y="4333"/>
                  </a:lnTo>
                  <a:lnTo>
                    <a:pt x="15886" y="4241"/>
                  </a:lnTo>
                  <a:lnTo>
                    <a:pt x="15763" y="4118"/>
                  </a:lnTo>
                  <a:lnTo>
                    <a:pt x="15671" y="4026"/>
                  </a:lnTo>
                  <a:lnTo>
                    <a:pt x="15609" y="3903"/>
                  </a:lnTo>
                  <a:lnTo>
                    <a:pt x="15609" y="3780"/>
                  </a:lnTo>
                  <a:lnTo>
                    <a:pt x="15579" y="3657"/>
                  </a:lnTo>
                  <a:lnTo>
                    <a:pt x="15609" y="3504"/>
                  </a:lnTo>
                  <a:lnTo>
                    <a:pt x="15609" y="3504"/>
                  </a:lnTo>
                  <a:lnTo>
                    <a:pt x="15456" y="3473"/>
                  </a:lnTo>
                  <a:lnTo>
                    <a:pt x="15456" y="3473"/>
                  </a:lnTo>
                  <a:lnTo>
                    <a:pt x="15456" y="3473"/>
                  </a:lnTo>
                  <a:lnTo>
                    <a:pt x="15333" y="3473"/>
                  </a:lnTo>
                  <a:lnTo>
                    <a:pt x="15087" y="35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4246799" y="3709133"/>
              <a:ext cx="187604" cy="47501"/>
            </a:xfrm>
            <a:custGeom>
              <a:avLst/>
              <a:gdLst/>
              <a:ahLst/>
              <a:cxnLst/>
              <a:rect l="l" t="t" r="r" b="b"/>
              <a:pathLst>
                <a:path w="2429" h="615" fill="none" extrusionOk="0">
                  <a:moveTo>
                    <a:pt x="2244" y="584"/>
                  </a:moveTo>
                  <a:lnTo>
                    <a:pt x="2244" y="584"/>
                  </a:lnTo>
                  <a:lnTo>
                    <a:pt x="2121" y="615"/>
                  </a:lnTo>
                  <a:lnTo>
                    <a:pt x="308" y="615"/>
                  </a:lnTo>
                  <a:lnTo>
                    <a:pt x="308" y="615"/>
                  </a:lnTo>
                  <a:lnTo>
                    <a:pt x="216" y="584"/>
                  </a:lnTo>
                  <a:lnTo>
                    <a:pt x="124" y="554"/>
                  </a:lnTo>
                  <a:lnTo>
                    <a:pt x="124" y="554"/>
                  </a:lnTo>
                  <a:lnTo>
                    <a:pt x="32" y="461"/>
                  </a:lnTo>
                  <a:lnTo>
                    <a:pt x="1" y="369"/>
                  </a:lnTo>
                  <a:lnTo>
                    <a:pt x="1" y="308"/>
                  </a:lnTo>
                  <a:lnTo>
                    <a:pt x="1" y="308"/>
                  </a:lnTo>
                  <a:lnTo>
                    <a:pt x="32" y="185"/>
                  </a:lnTo>
                  <a:lnTo>
                    <a:pt x="93" y="93"/>
                  </a:lnTo>
                  <a:lnTo>
                    <a:pt x="185" y="31"/>
                  </a:lnTo>
                  <a:lnTo>
                    <a:pt x="308" y="0"/>
                  </a:lnTo>
                  <a:lnTo>
                    <a:pt x="2121" y="0"/>
                  </a:lnTo>
                  <a:lnTo>
                    <a:pt x="2121" y="0"/>
                  </a:lnTo>
                  <a:lnTo>
                    <a:pt x="2244" y="31"/>
                  </a:lnTo>
                  <a:lnTo>
                    <a:pt x="2336" y="93"/>
                  </a:lnTo>
                  <a:lnTo>
                    <a:pt x="2397" y="185"/>
                  </a:lnTo>
                  <a:lnTo>
                    <a:pt x="2428" y="308"/>
                  </a:lnTo>
                  <a:lnTo>
                    <a:pt x="2428" y="308"/>
                  </a:lnTo>
                  <a:lnTo>
                    <a:pt x="2397" y="400"/>
                  </a:lnTo>
                  <a:lnTo>
                    <a:pt x="2367" y="461"/>
                  </a:lnTo>
                  <a:lnTo>
                    <a:pt x="2305" y="554"/>
                  </a:lnTo>
                  <a:lnTo>
                    <a:pt x="2244" y="5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5642232" y="3704345"/>
              <a:ext cx="341842" cy="168609"/>
            </a:xfrm>
            <a:custGeom>
              <a:avLst/>
              <a:gdLst/>
              <a:ahLst/>
              <a:cxnLst/>
              <a:rect l="l" t="t" r="r" b="b"/>
              <a:pathLst>
                <a:path w="4426" h="2183" fill="none" extrusionOk="0">
                  <a:moveTo>
                    <a:pt x="431" y="1"/>
                  </a:moveTo>
                  <a:lnTo>
                    <a:pt x="431" y="1"/>
                  </a:lnTo>
                  <a:lnTo>
                    <a:pt x="830" y="32"/>
                  </a:lnTo>
                  <a:lnTo>
                    <a:pt x="1199" y="62"/>
                  </a:lnTo>
                  <a:lnTo>
                    <a:pt x="1537" y="124"/>
                  </a:lnTo>
                  <a:lnTo>
                    <a:pt x="1875" y="216"/>
                  </a:lnTo>
                  <a:lnTo>
                    <a:pt x="1875" y="216"/>
                  </a:lnTo>
                  <a:lnTo>
                    <a:pt x="2121" y="339"/>
                  </a:lnTo>
                  <a:lnTo>
                    <a:pt x="2397" y="493"/>
                  </a:lnTo>
                  <a:lnTo>
                    <a:pt x="2612" y="677"/>
                  </a:lnTo>
                  <a:lnTo>
                    <a:pt x="2797" y="892"/>
                  </a:lnTo>
                  <a:lnTo>
                    <a:pt x="2797" y="892"/>
                  </a:lnTo>
                  <a:lnTo>
                    <a:pt x="3104" y="923"/>
                  </a:lnTo>
                  <a:lnTo>
                    <a:pt x="3442" y="984"/>
                  </a:lnTo>
                  <a:lnTo>
                    <a:pt x="3442" y="984"/>
                  </a:lnTo>
                  <a:lnTo>
                    <a:pt x="3626" y="1076"/>
                  </a:lnTo>
                  <a:lnTo>
                    <a:pt x="3811" y="1169"/>
                  </a:lnTo>
                  <a:lnTo>
                    <a:pt x="3964" y="1261"/>
                  </a:lnTo>
                  <a:lnTo>
                    <a:pt x="4118" y="1384"/>
                  </a:lnTo>
                  <a:lnTo>
                    <a:pt x="4241" y="1537"/>
                  </a:lnTo>
                  <a:lnTo>
                    <a:pt x="4333" y="1722"/>
                  </a:lnTo>
                  <a:lnTo>
                    <a:pt x="4394" y="1937"/>
                  </a:lnTo>
                  <a:lnTo>
                    <a:pt x="4425" y="2183"/>
                  </a:lnTo>
                  <a:lnTo>
                    <a:pt x="4425" y="2183"/>
                  </a:lnTo>
                  <a:lnTo>
                    <a:pt x="3227" y="2183"/>
                  </a:lnTo>
                  <a:lnTo>
                    <a:pt x="3227" y="2183"/>
                  </a:lnTo>
                  <a:lnTo>
                    <a:pt x="2981" y="2183"/>
                  </a:lnTo>
                  <a:lnTo>
                    <a:pt x="2981" y="2183"/>
                  </a:lnTo>
                  <a:lnTo>
                    <a:pt x="2182" y="2183"/>
                  </a:lnTo>
                  <a:lnTo>
                    <a:pt x="2182" y="2183"/>
                  </a:lnTo>
                  <a:lnTo>
                    <a:pt x="1875" y="2183"/>
                  </a:lnTo>
                  <a:lnTo>
                    <a:pt x="1875" y="2183"/>
                  </a:lnTo>
                  <a:lnTo>
                    <a:pt x="1598" y="2183"/>
                  </a:lnTo>
                  <a:lnTo>
                    <a:pt x="1383" y="2121"/>
                  </a:lnTo>
                  <a:lnTo>
                    <a:pt x="1168" y="2060"/>
                  </a:lnTo>
                  <a:lnTo>
                    <a:pt x="953" y="1967"/>
                  </a:lnTo>
                  <a:lnTo>
                    <a:pt x="799" y="1845"/>
                  </a:lnTo>
                  <a:lnTo>
                    <a:pt x="615" y="1722"/>
                  </a:lnTo>
                  <a:lnTo>
                    <a:pt x="492" y="1568"/>
                  </a:lnTo>
                  <a:lnTo>
                    <a:pt x="369" y="1414"/>
                  </a:lnTo>
                  <a:lnTo>
                    <a:pt x="369" y="1414"/>
                  </a:lnTo>
                  <a:lnTo>
                    <a:pt x="185" y="1107"/>
                  </a:lnTo>
                  <a:lnTo>
                    <a:pt x="62" y="800"/>
                  </a:lnTo>
                  <a:lnTo>
                    <a:pt x="62" y="800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1" y="431"/>
                  </a:lnTo>
                  <a:lnTo>
                    <a:pt x="1" y="339"/>
                  </a:lnTo>
                  <a:lnTo>
                    <a:pt x="31" y="247"/>
                  </a:lnTo>
                  <a:lnTo>
                    <a:pt x="93" y="185"/>
                  </a:lnTo>
                  <a:lnTo>
                    <a:pt x="154" y="93"/>
                  </a:lnTo>
                  <a:lnTo>
                    <a:pt x="246" y="62"/>
                  </a:lnTo>
                  <a:lnTo>
                    <a:pt x="339" y="32"/>
                  </a:lnTo>
                  <a:lnTo>
                    <a:pt x="4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4187481" y="3863377"/>
              <a:ext cx="1843986" cy="289641"/>
            </a:xfrm>
            <a:custGeom>
              <a:avLst/>
              <a:gdLst/>
              <a:ahLst/>
              <a:cxnLst/>
              <a:rect l="l" t="t" r="r" b="b"/>
              <a:pathLst>
                <a:path w="23875" h="3750" extrusionOk="0">
                  <a:moveTo>
                    <a:pt x="14964" y="1"/>
                  </a:moveTo>
                  <a:lnTo>
                    <a:pt x="13674" y="31"/>
                  </a:lnTo>
                  <a:lnTo>
                    <a:pt x="12475" y="124"/>
                  </a:lnTo>
                  <a:lnTo>
                    <a:pt x="11369" y="246"/>
                  </a:lnTo>
                  <a:lnTo>
                    <a:pt x="10447" y="400"/>
                  </a:lnTo>
                  <a:lnTo>
                    <a:pt x="9096" y="615"/>
                  </a:lnTo>
                  <a:lnTo>
                    <a:pt x="7744" y="830"/>
                  </a:lnTo>
                  <a:lnTo>
                    <a:pt x="6392" y="984"/>
                  </a:lnTo>
                  <a:lnTo>
                    <a:pt x="5070" y="1107"/>
                  </a:lnTo>
                  <a:lnTo>
                    <a:pt x="3749" y="1199"/>
                  </a:lnTo>
                  <a:lnTo>
                    <a:pt x="2459" y="1260"/>
                  </a:lnTo>
                  <a:lnTo>
                    <a:pt x="1199" y="1291"/>
                  </a:lnTo>
                  <a:lnTo>
                    <a:pt x="1" y="1291"/>
                  </a:lnTo>
                  <a:lnTo>
                    <a:pt x="93" y="3749"/>
                  </a:lnTo>
                  <a:lnTo>
                    <a:pt x="12475" y="3749"/>
                  </a:lnTo>
                  <a:lnTo>
                    <a:pt x="12660" y="3565"/>
                  </a:lnTo>
                  <a:lnTo>
                    <a:pt x="12844" y="3380"/>
                  </a:lnTo>
                  <a:lnTo>
                    <a:pt x="13028" y="3227"/>
                  </a:lnTo>
                  <a:lnTo>
                    <a:pt x="13274" y="3104"/>
                  </a:lnTo>
                  <a:lnTo>
                    <a:pt x="13489" y="3012"/>
                  </a:lnTo>
                  <a:lnTo>
                    <a:pt x="13735" y="2950"/>
                  </a:lnTo>
                  <a:lnTo>
                    <a:pt x="13981" y="2889"/>
                  </a:lnTo>
                  <a:lnTo>
                    <a:pt x="19727" y="2889"/>
                  </a:lnTo>
                  <a:lnTo>
                    <a:pt x="20126" y="2520"/>
                  </a:lnTo>
                  <a:lnTo>
                    <a:pt x="20310" y="2367"/>
                  </a:lnTo>
                  <a:lnTo>
                    <a:pt x="20525" y="2244"/>
                  </a:lnTo>
                  <a:lnTo>
                    <a:pt x="20741" y="2182"/>
                  </a:lnTo>
                  <a:lnTo>
                    <a:pt x="20986" y="2151"/>
                  </a:lnTo>
                  <a:lnTo>
                    <a:pt x="23875" y="2151"/>
                  </a:lnTo>
                  <a:lnTo>
                    <a:pt x="23875" y="1137"/>
                  </a:lnTo>
                  <a:lnTo>
                    <a:pt x="23875" y="1107"/>
                  </a:lnTo>
                  <a:lnTo>
                    <a:pt x="22738" y="1076"/>
                  </a:lnTo>
                  <a:lnTo>
                    <a:pt x="22154" y="1015"/>
                  </a:lnTo>
                  <a:lnTo>
                    <a:pt x="21539" y="953"/>
                  </a:lnTo>
                  <a:lnTo>
                    <a:pt x="20956" y="892"/>
                  </a:lnTo>
                  <a:lnTo>
                    <a:pt x="20372" y="769"/>
                  </a:lnTo>
                  <a:lnTo>
                    <a:pt x="19850" y="646"/>
                  </a:lnTo>
                  <a:lnTo>
                    <a:pt x="19389" y="492"/>
                  </a:lnTo>
                  <a:lnTo>
                    <a:pt x="18958" y="369"/>
                  </a:lnTo>
                  <a:lnTo>
                    <a:pt x="18498" y="246"/>
                  </a:lnTo>
                  <a:lnTo>
                    <a:pt x="17975" y="154"/>
                  </a:lnTo>
                  <a:lnTo>
                    <a:pt x="17422" y="93"/>
                  </a:lnTo>
                  <a:lnTo>
                    <a:pt x="16838" y="31"/>
                  </a:lnTo>
                  <a:lnTo>
                    <a:pt x="1622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3027001" y="3977303"/>
              <a:ext cx="3004442" cy="246851"/>
            </a:xfrm>
            <a:custGeom>
              <a:avLst/>
              <a:gdLst/>
              <a:ahLst/>
              <a:cxnLst/>
              <a:rect l="l" t="t" r="r" b="b"/>
              <a:pathLst>
                <a:path w="38900" h="3196" extrusionOk="0">
                  <a:moveTo>
                    <a:pt x="431" y="0"/>
                  </a:moveTo>
                  <a:lnTo>
                    <a:pt x="308" y="154"/>
                  </a:lnTo>
                  <a:lnTo>
                    <a:pt x="185" y="308"/>
                  </a:lnTo>
                  <a:lnTo>
                    <a:pt x="93" y="461"/>
                  </a:lnTo>
                  <a:lnTo>
                    <a:pt x="32" y="676"/>
                  </a:lnTo>
                  <a:lnTo>
                    <a:pt x="1" y="861"/>
                  </a:lnTo>
                  <a:lnTo>
                    <a:pt x="1" y="1967"/>
                  </a:lnTo>
                  <a:lnTo>
                    <a:pt x="32" y="2182"/>
                  </a:lnTo>
                  <a:lnTo>
                    <a:pt x="93" y="2366"/>
                  </a:lnTo>
                  <a:lnTo>
                    <a:pt x="185" y="2520"/>
                  </a:lnTo>
                  <a:lnTo>
                    <a:pt x="308" y="2674"/>
                  </a:lnTo>
                  <a:lnTo>
                    <a:pt x="892" y="2797"/>
                  </a:lnTo>
                  <a:lnTo>
                    <a:pt x="1783" y="2919"/>
                  </a:lnTo>
                  <a:lnTo>
                    <a:pt x="3504" y="3196"/>
                  </a:lnTo>
                  <a:lnTo>
                    <a:pt x="10448" y="2981"/>
                  </a:lnTo>
                  <a:lnTo>
                    <a:pt x="28023" y="2981"/>
                  </a:lnTo>
                  <a:lnTo>
                    <a:pt x="32662" y="2797"/>
                  </a:lnTo>
                  <a:lnTo>
                    <a:pt x="34967" y="2735"/>
                  </a:lnTo>
                  <a:lnTo>
                    <a:pt x="38900" y="2735"/>
                  </a:lnTo>
                  <a:lnTo>
                    <a:pt x="38900" y="676"/>
                  </a:lnTo>
                  <a:lnTo>
                    <a:pt x="36011" y="676"/>
                  </a:lnTo>
                  <a:lnTo>
                    <a:pt x="35766" y="707"/>
                  </a:lnTo>
                  <a:lnTo>
                    <a:pt x="35550" y="769"/>
                  </a:lnTo>
                  <a:lnTo>
                    <a:pt x="35335" y="892"/>
                  </a:lnTo>
                  <a:lnTo>
                    <a:pt x="35151" y="1045"/>
                  </a:lnTo>
                  <a:lnTo>
                    <a:pt x="34752" y="1414"/>
                  </a:lnTo>
                  <a:lnTo>
                    <a:pt x="29006" y="1414"/>
                  </a:lnTo>
                  <a:lnTo>
                    <a:pt x="28760" y="1475"/>
                  </a:lnTo>
                  <a:lnTo>
                    <a:pt x="28514" y="1537"/>
                  </a:lnTo>
                  <a:lnTo>
                    <a:pt x="28299" y="1629"/>
                  </a:lnTo>
                  <a:lnTo>
                    <a:pt x="28053" y="1752"/>
                  </a:lnTo>
                  <a:lnTo>
                    <a:pt x="27869" y="1905"/>
                  </a:lnTo>
                  <a:lnTo>
                    <a:pt x="27685" y="2090"/>
                  </a:lnTo>
                  <a:lnTo>
                    <a:pt x="27500" y="2274"/>
                  </a:lnTo>
                  <a:lnTo>
                    <a:pt x="11799" y="2274"/>
                  </a:lnTo>
                  <a:lnTo>
                    <a:pt x="11308" y="1875"/>
                  </a:lnTo>
                  <a:lnTo>
                    <a:pt x="11001" y="1629"/>
                  </a:lnTo>
                  <a:lnTo>
                    <a:pt x="10632" y="1475"/>
                  </a:lnTo>
                  <a:lnTo>
                    <a:pt x="10263" y="1352"/>
                  </a:lnTo>
                  <a:lnTo>
                    <a:pt x="9864" y="1322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5877186" y="3780347"/>
              <a:ext cx="106893" cy="92608"/>
            </a:xfrm>
            <a:custGeom>
              <a:avLst/>
              <a:gdLst/>
              <a:ahLst/>
              <a:cxnLst/>
              <a:rect l="l" t="t" r="r" b="b"/>
              <a:pathLst>
                <a:path w="1384" h="1199" extrusionOk="0">
                  <a:moveTo>
                    <a:pt x="400" y="0"/>
                  </a:moveTo>
                  <a:lnTo>
                    <a:pt x="277" y="62"/>
                  </a:lnTo>
                  <a:lnTo>
                    <a:pt x="154" y="185"/>
                  </a:lnTo>
                  <a:lnTo>
                    <a:pt x="62" y="338"/>
                  </a:lnTo>
                  <a:lnTo>
                    <a:pt x="31" y="492"/>
                  </a:lnTo>
                  <a:lnTo>
                    <a:pt x="123" y="553"/>
                  </a:lnTo>
                  <a:lnTo>
                    <a:pt x="185" y="584"/>
                  </a:lnTo>
                  <a:lnTo>
                    <a:pt x="246" y="645"/>
                  </a:lnTo>
                  <a:lnTo>
                    <a:pt x="246" y="676"/>
                  </a:lnTo>
                  <a:lnTo>
                    <a:pt x="215" y="738"/>
                  </a:lnTo>
                  <a:lnTo>
                    <a:pt x="154" y="768"/>
                  </a:lnTo>
                  <a:lnTo>
                    <a:pt x="0" y="830"/>
                  </a:lnTo>
                  <a:lnTo>
                    <a:pt x="31" y="953"/>
                  </a:lnTo>
                  <a:lnTo>
                    <a:pt x="62" y="1045"/>
                  </a:lnTo>
                  <a:lnTo>
                    <a:pt x="123" y="1137"/>
                  </a:lnTo>
                  <a:lnTo>
                    <a:pt x="185" y="1199"/>
                  </a:lnTo>
                  <a:lnTo>
                    <a:pt x="1383" y="1199"/>
                  </a:lnTo>
                  <a:lnTo>
                    <a:pt x="1352" y="953"/>
                  </a:lnTo>
                  <a:lnTo>
                    <a:pt x="1291" y="738"/>
                  </a:lnTo>
                  <a:lnTo>
                    <a:pt x="1199" y="553"/>
                  </a:lnTo>
                  <a:lnTo>
                    <a:pt x="1076" y="400"/>
                  </a:lnTo>
                  <a:lnTo>
                    <a:pt x="922" y="277"/>
                  </a:lnTo>
                  <a:lnTo>
                    <a:pt x="769" y="185"/>
                  </a:lnTo>
                  <a:lnTo>
                    <a:pt x="584" y="9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3110108" y="4207471"/>
              <a:ext cx="2843020" cy="57079"/>
            </a:xfrm>
            <a:custGeom>
              <a:avLst/>
              <a:gdLst/>
              <a:ahLst/>
              <a:cxnLst/>
              <a:rect l="l" t="t" r="r" b="b"/>
              <a:pathLst>
                <a:path w="36810" h="739" extrusionOk="0">
                  <a:moveTo>
                    <a:pt x="33276" y="1"/>
                  </a:moveTo>
                  <a:lnTo>
                    <a:pt x="27715" y="216"/>
                  </a:lnTo>
                  <a:lnTo>
                    <a:pt x="8849" y="216"/>
                  </a:lnTo>
                  <a:lnTo>
                    <a:pt x="8634" y="370"/>
                  </a:lnTo>
                  <a:lnTo>
                    <a:pt x="2489" y="431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62" y="216"/>
                  </a:lnTo>
                  <a:lnTo>
                    <a:pt x="123" y="339"/>
                  </a:lnTo>
                  <a:lnTo>
                    <a:pt x="215" y="431"/>
                  </a:lnTo>
                  <a:lnTo>
                    <a:pt x="338" y="523"/>
                  </a:lnTo>
                  <a:lnTo>
                    <a:pt x="461" y="615"/>
                  </a:lnTo>
                  <a:lnTo>
                    <a:pt x="584" y="677"/>
                  </a:lnTo>
                  <a:lnTo>
                    <a:pt x="707" y="708"/>
                  </a:lnTo>
                  <a:lnTo>
                    <a:pt x="861" y="738"/>
                  </a:lnTo>
                  <a:lnTo>
                    <a:pt x="35888" y="738"/>
                  </a:lnTo>
                  <a:lnTo>
                    <a:pt x="36041" y="708"/>
                  </a:lnTo>
                  <a:lnTo>
                    <a:pt x="36349" y="615"/>
                  </a:lnTo>
                  <a:lnTo>
                    <a:pt x="36595" y="431"/>
                  </a:lnTo>
                  <a:lnTo>
                    <a:pt x="36810" y="216"/>
                  </a:lnTo>
                  <a:lnTo>
                    <a:pt x="3327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3095819" y="4188548"/>
              <a:ext cx="2881020" cy="52290"/>
            </a:xfrm>
            <a:custGeom>
              <a:avLst/>
              <a:gdLst/>
              <a:ahLst/>
              <a:cxnLst/>
              <a:rect l="l" t="t" r="r" b="b"/>
              <a:pathLst>
                <a:path w="37302" h="677" extrusionOk="0">
                  <a:moveTo>
                    <a:pt x="34076" y="0"/>
                  </a:moveTo>
                  <a:lnTo>
                    <a:pt x="31771" y="62"/>
                  </a:lnTo>
                  <a:lnTo>
                    <a:pt x="27132" y="246"/>
                  </a:lnTo>
                  <a:lnTo>
                    <a:pt x="9557" y="246"/>
                  </a:lnTo>
                  <a:lnTo>
                    <a:pt x="2613" y="461"/>
                  </a:lnTo>
                  <a:lnTo>
                    <a:pt x="892" y="184"/>
                  </a:lnTo>
                  <a:lnTo>
                    <a:pt x="1" y="62"/>
                  </a:lnTo>
                  <a:lnTo>
                    <a:pt x="185" y="338"/>
                  </a:lnTo>
                  <a:lnTo>
                    <a:pt x="2674" y="676"/>
                  </a:lnTo>
                  <a:lnTo>
                    <a:pt x="8819" y="615"/>
                  </a:lnTo>
                  <a:lnTo>
                    <a:pt x="9034" y="461"/>
                  </a:lnTo>
                  <a:lnTo>
                    <a:pt x="27900" y="461"/>
                  </a:lnTo>
                  <a:lnTo>
                    <a:pt x="33461" y="246"/>
                  </a:lnTo>
                  <a:lnTo>
                    <a:pt x="36995" y="461"/>
                  </a:lnTo>
                  <a:lnTo>
                    <a:pt x="37087" y="338"/>
                  </a:lnTo>
                  <a:lnTo>
                    <a:pt x="3730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3164637" y="4202759"/>
              <a:ext cx="132999" cy="21395"/>
            </a:xfrm>
            <a:custGeom>
              <a:avLst/>
              <a:gdLst/>
              <a:ahLst/>
              <a:cxnLst/>
              <a:rect l="l" t="t" r="r" b="b"/>
              <a:pathLst>
                <a:path w="1722" h="277" extrusionOk="0">
                  <a:moveTo>
                    <a:pt x="1722" y="277"/>
                  </a:moveTo>
                  <a:lnTo>
                    <a:pt x="1" y="0"/>
                  </a:lnTo>
                  <a:lnTo>
                    <a:pt x="1722" y="277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3297561" y="4207471"/>
              <a:ext cx="536397" cy="16683"/>
            </a:xfrm>
            <a:custGeom>
              <a:avLst/>
              <a:gdLst/>
              <a:ahLst/>
              <a:cxnLst/>
              <a:rect l="l" t="t" r="r" b="b"/>
              <a:pathLst>
                <a:path w="6945" h="216" extrusionOk="0">
                  <a:moveTo>
                    <a:pt x="6945" y="1"/>
                  </a:moveTo>
                  <a:lnTo>
                    <a:pt x="1" y="216"/>
                  </a:lnTo>
                  <a:lnTo>
                    <a:pt x="6945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3095819" y="4193259"/>
              <a:ext cx="68894" cy="9577"/>
            </a:xfrm>
            <a:custGeom>
              <a:avLst/>
              <a:gdLst/>
              <a:ahLst/>
              <a:cxnLst/>
              <a:rect l="l" t="t" r="r" b="b"/>
              <a:pathLst>
                <a:path w="892" h="124" extrusionOk="0">
                  <a:moveTo>
                    <a:pt x="1" y="1"/>
                  </a:moveTo>
                  <a:lnTo>
                    <a:pt x="1" y="1"/>
                  </a:lnTo>
                  <a:lnTo>
                    <a:pt x="892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5191325" y="4193259"/>
              <a:ext cx="358448" cy="14289"/>
            </a:xfrm>
            <a:custGeom>
              <a:avLst/>
              <a:gdLst/>
              <a:ahLst/>
              <a:cxnLst/>
              <a:rect l="l" t="t" r="r" b="b"/>
              <a:pathLst>
                <a:path w="4641" h="185" extrusionOk="0">
                  <a:moveTo>
                    <a:pt x="4640" y="1"/>
                  </a:moveTo>
                  <a:lnTo>
                    <a:pt x="1" y="185"/>
                  </a:lnTo>
                  <a:lnTo>
                    <a:pt x="1" y="185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5364566" y="3552495"/>
              <a:ext cx="572002" cy="194716"/>
            </a:xfrm>
            <a:custGeom>
              <a:avLst/>
              <a:gdLst/>
              <a:ahLst/>
              <a:cxnLst/>
              <a:rect l="l" t="t" r="r" b="b"/>
              <a:pathLst>
                <a:path w="7406" h="2521" extrusionOk="0">
                  <a:moveTo>
                    <a:pt x="31" y="1"/>
                  </a:moveTo>
                  <a:lnTo>
                    <a:pt x="1" y="154"/>
                  </a:lnTo>
                  <a:lnTo>
                    <a:pt x="31" y="277"/>
                  </a:lnTo>
                  <a:lnTo>
                    <a:pt x="31" y="400"/>
                  </a:lnTo>
                  <a:lnTo>
                    <a:pt x="93" y="523"/>
                  </a:lnTo>
                  <a:lnTo>
                    <a:pt x="185" y="615"/>
                  </a:lnTo>
                  <a:lnTo>
                    <a:pt x="308" y="738"/>
                  </a:lnTo>
                  <a:lnTo>
                    <a:pt x="462" y="830"/>
                  </a:lnTo>
                  <a:lnTo>
                    <a:pt x="1260" y="1014"/>
                  </a:lnTo>
                  <a:lnTo>
                    <a:pt x="2950" y="1414"/>
                  </a:lnTo>
                  <a:lnTo>
                    <a:pt x="5163" y="1936"/>
                  </a:lnTo>
                  <a:lnTo>
                    <a:pt x="7406" y="2520"/>
                  </a:lnTo>
                  <a:lnTo>
                    <a:pt x="6945" y="2182"/>
                  </a:lnTo>
                  <a:lnTo>
                    <a:pt x="6361" y="1813"/>
                  </a:lnTo>
                  <a:lnTo>
                    <a:pt x="5654" y="1475"/>
                  </a:lnTo>
                  <a:lnTo>
                    <a:pt x="4825" y="1168"/>
                  </a:lnTo>
                  <a:lnTo>
                    <a:pt x="3872" y="830"/>
                  </a:lnTo>
                  <a:lnTo>
                    <a:pt x="2766" y="523"/>
                  </a:lnTo>
                  <a:lnTo>
                    <a:pt x="1475" y="246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5858185" y="3773241"/>
              <a:ext cx="49894" cy="99714"/>
            </a:xfrm>
            <a:custGeom>
              <a:avLst/>
              <a:gdLst/>
              <a:ahLst/>
              <a:cxnLst/>
              <a:rect l="l" t="t" r="r" b="b"/>
              <a:pathLst>
                <a:path w="646" h="1291" extrusionOk="0">
                  <a:moveTo>
                    <a:pt x="1" y="0"/>
                  </a:moveTo>
                  <a:lnTo>
                    <a:pt x="93" y="123"/>
                  </a:lnTo>
                  <a:lnTo>
                    <a:pt x="124" y="277"/>
                  </a:lnTo>
                  <a:lnTo>
                    <a:pt x="185" y="615"/>
                  </a:lnTo>
                  <a:lnTo>
                    <a:pt x="185" y="983"/>
                  </a:lnTo>
                  <a:lnTo>
                    <a:pt x="185" y="1291"/>
                  </a:lnTo>
                  <a:lnTo>
                    <a:pt x="431" y="1291"/>
                  </a:lnTo>
                  <a:lnTo>
                    <a:pt x="369" y="1229"/>
                  </a:lnTo>
                  <a:lnTo>
                    <a:pt x="308" y="1137"/>
                  </a:lnTo>
                  <a:lnTo>
                    <a:pt x="277" y="1045"/>
                  </a:lnTo>
                  <a:lnTo>
                    <a:pt x="246" y="922"/>
                  </a:lnTo>
                  <a:lnTo>
                    <a:pt x="246" y="768"/>
                  </a:lnTo>
                  <a:lnTo>
                    <a:pt x="277" y="584"/>
                  </a:lnTo>
                  <a:lnTo>
                    <a:pt x="308" y="430"/>
                  </a:lnTo>
                  <a:lnTo>
                    <a:pt x="400" y="277"/>
                  </a:lnTo>
                  <a:lnTo>
                    <a:pt x="523" y="154"/>
                  </a:lnTo>
                  <a:lnTo>
                    <a:pt x="646" y="92"/>
                  </a:lnTo>
                  <a:lnTo>
                    <a:pt x="308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5877186" y="3818270"/>
              <a:ext cx="19077" cy="26184"/>
            </a:xfrm>
            <a:custGeom>
              <a:avLst/>
              <a:gdLst/>
              <a:ahLst/>
              <a:cxnLst/>
              <a:rect l="l" t="t" r="r" b="b"/>
              <a:pathLst>
                <a:path w="247" h="339" extrusionOk="0">
                  <a:moveTo>
                    <a:pt x="31" y="1"/>
                  </a:moveTo>
                  <a:lnTo>
                    <a:pt x="0" y="185"/>
                  </a:lnTo>
                  <a:lnTo>
                    <a:pt x="0" y="339"/>
                  </a:lnTo>
                  <a:lnTo>
                    <a:pt x="154" y="277"/>
                  </a:lnTo>
                  <a:lnTo>
                    <a:pt x="215" y="247"/>
                  </a:lnTo>
                  <a:lnTo>
                    <a:pt x="246" y="185"/>
                  </a:lnTo>
                  <a:lnTo>
                    <a:pt x="246" y="154"/>
                  </a:lnTo>
                  <a:lnTo>
                    <a:pt x="185" y="93"/>
                  </a:lnTo>
                  <a:lnTo>
                    <a:pt x="123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5727656" y="3721028"/>
              <a:ext cx="144816" cy="151926"/>
            </a:xfrm>
            <a:custGeom>
              <a:avLst/>
              <a:gdLst/>
              <a:ahLst/>
              <a:cxnLst/>
              <a:rect l="l" t="t" r="r" b="b"/>
              <a:pathLst>
                <a:path w="1875" h="1967" extrusionOk="0">
                  <a:moveTo>
                    <a:pt x="769" y="0"/>
                  </a:moveTo>
                  <a:lnTo>
                    <a:pt x="615" y="31"/>
                  </a:lnTo>
                  <a:lnTo>
                    <a:pt x="462" y="62"/>
                  </a:lnTo>
                  <a:lnTo>
                    <a:pt x="339" y="123"/>
                  </a:lnTo>
                  <a:lnTo>
                    <a:pt x="247" y="215"/>
                  </a:lnTo>
                  <a:lnTo>
                    <a:pt x="154" y="307"/>
                  </a:lnTo>
                  <a:lnTo>
                    <a:pt x="93" y="400"/>
                  </a:lnTo>
                  <a:lnTo>
                    <a:pt x="31" y="522"/>
                  </a:lnTo>
                  <a:lnTo>
                    <a:pt x="1" y="676"/>
                  </a:lnTo>
                  <a:lnTo>
                    <a:pt x="154" y="676"/>
                  </a:lnTo>
                  <a:lnTo>
                    <a:pt x="277" y="737"/>
                  </a:lnTo>
                  <a:lnTo>
                    <a:pt x="339" y="799"/>
                  </a:lnTo>
                  <a:lnTo>
                    <a:pt x="339" y="860"/>
                  </a:lnTo>
                  <a:lnTo>
                    <a:pt x="339" y="953"/>
                  </a:lnTo>
                  <a:lnTo>
                    <a:pt x="247" y="1014"/>
                  </a:lnTo>
                  <a:lnTo>
                    <a:pt x="154" y="1075"/>
                  </a:lnTo>
                  <a:lnTo>
                    <a:pt x="1" y="1075"/>
                  </a:lnTo>
                  <a:lnTo>
                    <a:pt x="31" y="1260"/>
                  </a:lnTo>
                  <a:lnTo>
                    <a:pt x="93" y="1413"/>
                  </a:lnTo>
                  <a:lnTo>
                    <a:pt x="185" y="1567"/>
                  </a:lnTo>
                  <a:lnTo>
                    <a:pt x="308" y="1690"/>
                  </a:lnTo>
                  <a:lnTo>
                    <a:pt x="462" y="1813"/>
                  </a:lnTo>
                  <a:lnTo>
                    <a:pt x="646" y="1905"/>
                  </a:lnTo>
                  <a:lnTo>
                    <a:pt x="830" y="1967"/>
                  </a:lnTo>
                  <a:lnTo>
                    <a:pt x="1875" y="1967"/>
                  </a:lnTo>
                  <a:lnTo>
                    <a:pt x="1875" y="1659"/>
                  </a:lnTo>
                  <a:lnTo>
                    <a:pt x="1875" y="1291"/>
                  </a:lnTo>
                  <a:lnTo>
                    <a:pt x="1814" y="953"/>
                  </a:lnTo>
                  <a:lnTo>
                    <a:pt x="1783" y="799"/>
                  </a:lnTo>
                  <a:lnTo>
                    <a:pt x="1691" y="676"/>
                  </a:lnTo>
                  <a:lnTo>
                    <a:pt x="1506" y="461"/>
                  </a:lnTo>
                  <a:lnTo>
                    <a:pt x="1291" y="277"/>
                  </a:lnTo>
                  <a:lnTo>
                    <a:pt x="1015" y="123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5727656" y="3721028"/>
              <a:ext cx="144816" cy="151926"/>
            </a:xfrm>
            <a:custGeom>
              <a:avLst/>
              <a:gdLst/>
              <a:ahLst/>
              <a:cxnLst/>
              <a:rect l="l" t="t" r="r" b="b"/>
              <a:pathLst>
                <a:path w="1875" h="1967" fill="none" extrusionOk="0">
                  <a:moveTo>
                    <a:pt x="1" y="676"/>
                  </a:moveTo>
                  <a:lnTo>
                    <a:pt x="1" y="676"/>
                  </a:lnTo>
                  <a:lnTo>
                    <a:pt x="154" y="676"/>
                  </a:lnTo>
                  <a:lnTo>
                    <a:pt x="277" y="737"/>
                  </a:lnTo>
                  <a:lnTo>
                    <a:pt x="339" y="799"/>
                  </a:lnTo>
                  <a:lnTo>
                    <a:pt x="339" y="860"/>
                  </a:lnTo>
                  <a:lnTo>
                    <a:pt x="339" y="953"/>
                  </a:lnTo>
                  <a:lnTo>
                    <a:pt x="247" y="1014"/>
                  </a:lnTo>
                  <a:lnTo>
                    <a:pt x="154" y="1075"/>
                  </a:lnTo>
                  <a:lnTo>
                    <a:pt x="1" y="1075"/>
                  </a:lnTo>
                  <a:lnTo>
                    <a:pt x="1" y="1075"/>
                  </a:lnTo>
                  <a:lnTo>
                    <a:pt x="31" y="1260"/>
                  </a:lnTo>
                  <a:lnTo>
                    <a:pt x="93" y="1413"/>
                  </a:lnTo>
                  <a:lnTo>
                    <a:pt x="185" y="1567"/>
                  </a:lnTo>
                  <a:lnTo>
                    <a:pt x="308" y="1690"/>
                  </a:lnTo>
                  <a:lnTo>
                    <a:pt x="462" y="1813"/>
                  </a:lnTo>
                  <a:lnTo>
                    <a:pt x="646" y="1905"/>
                  </a:lnTo>
                  <a:lnTo>
                    <a:pt x="830" y="1967"/>
                  </a:lnTo>
                  <a:lnTo>
                    <a:pt x="1076" y="1967"/>
                  </a:lnTo>
                  <a:lnTo>
                    <a:pt x="1076" y="1967"/>
                  </a:lnTo>
                  <a:lnTo>
                    <a:pt x="1875" y="1967"/>
                  </a:lnTo>
                  <a:lnTo>
                    <a:pt x="1875" y="1967"/>
                  </a:lnTo>
                  <a:lnTo>
                    <a:pt x="1875" y="1659"/>
                  </a:lnTo>
                  <a:lnTo>
                    <a:pt x="1875" y="1291"/>
                  </a:lnTo>
                  <a:lnTo>
                    <a:pt x="1814" y="953"/>
                  </a:lnTo>
                  <a:lnTo>
                    <a:pt x="1783" y="799"/>
                  </a:lnTo>
                  <a:lnTo>
                    <a:pt x="1691" y="676"/>
                  </a:lnTo>
                  <a:lnTo>
                    <a:pt x="1691" y="676"/>
                  </a:lnTo>
                  <a:lnTo>
                    <a:pt x="1506" y="461"/>
                  </a:lnTo>
                  <a:lnTo>
                    <a:pt x="1291" y="277"/>
                  </a:lnTo>
                  <a:lnTo>
                    <a:pt x="1015" y="123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615" y="31"/>
                  </a:lnTo>
                  <a:lnTo>
                    <a:pt x="462" y="62"/>
                  </a:lnTo>
                  <a:lnTo>
                    <a:pt x="339" y="123"/>
                  </a:lnTo>
                  <a:lnTo>
                    <a:pt x="247" y="215"/>
                  </a:lnTo>
                  <a:lnTo>
                    <a:pt x="154" y="307"/>
                  </a:lnTo>
                  <a:lnTo>
                    <a:pt x="93" y="400"/>
                  </a:lnTo>
                  <a:lnTo>
                    <a:pt x="31" y="522"/>
                  </a:lnTo>
                  <a:lnTo>
                    <a:pt x="1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5642232" y="3704345"/>
              <a:ext cx="149604" cy="168609"/>
            </a:xfrm>
            <a:custGeom>
              <a:avLst/>
              <a:gdLst/>
              <a:ahLst/>
              <a:cxnLst/>
              <a:rect l="l" t="t" r="r" b="b"/>
              <a:pathLst>
                <a:path w="1937" h="2183" extrusionOk="0">
                  <a:moveTo>
                    <a:pt x="431" y="1"/>
                  </a:moveTo>
                  <a:lnTo>
                    <a:pt x="339" y="32"/>
                  </a:lnTo>
                  <a:lnTo>
                    <a:pt x="246" y="62"/>
                  </a:lnTo>
                  <a:lnTo>
                    <a:pt x="154" y="93"/>
                  </a:lnTo>
                  <a:lnTo>
                    <a:pt x="93" y="185"/>
                  </a:lnTo>
                  <a:lnTo>
                    <a:pt x="31" y="247"/>
                  </a:lnTo>
                  <a:lnTo>
                    <a:pt x="1" y="339"/>
                  </a:lnTo>
                  <a:lnTo>
                    <a:pt x="1" y="431"/>
                  </a:lnTo>
                  <a:lnTo>
                    <a:pt x="1" y="554"/>
                  </a:lnTo>
                  <a:lnTo>
                    <a:pt x="62" y="800"/>
                  </a:lnTo>
                  <a:lnTo>
                    <a:pt x="308" y="831"/>
                  </a:lnTo>
                  <a:lnTo>
                    <a:pt x="492" y="861"/>
                  </a:lnTo>
                  <a:lnTo>
                    <a:pt x="584" y="923"/>
                  </a:lnTo>
                  <a:lnTo>
                    <a:pt x="615" y="1015"/>
                  </a:lnTo>
                  <a:lnTo>
                    <a:pt x="615" y="1107"/>
                  </a:lnTo>
                  <a:lnTo>
                    <a:pt x="554" y="1199"/>
                  </a:lnTo>
                  <a:lnTo>
                    <a:pt x="369" y="1414"/>
                  </a:lnTo>
                  <a:lnTo>
                    <a:pt x="492" y="1568"/>
                  </a:lnTo>
                  <a:lnTo>
                    <a:pt x="615" y="1722"/>
                  </a:lnTo>
                  <a:lnTo>
                    <a:pt x="799" y="1845"/>
                  </a:lnTo>
                  <a:lnTo>
                    <a:pt x="953" y="1967"/>
                  </a:lnTo>
                  <a:lnTo>
                    <a:pt x="1168" y="2060"/>
                  </a:lnTo>
                  <a:lnTo>
                    <a:pt x="1383" y="2121"/>
                  </a:lnTo>
                  <a:lnTo>
                    <a:pt x="1598" y="2183"/>
                  </a:lnTo>
                  <a:lnTo>
                    <a:pt x="1936" y="2183"/>
                  </a:lnTo>
                  <a:lnTo>
                    <a:pt x="1752" y="2121"/>
                  </a:lnTo>
                  <a:lnTo>
                    <a:pt x="1568" y="2029"/>
                  </a:lnTo>
                  <a:lnTo>
                    <a:pt x="1414" y="1906"/>
                  </a:lnTo>
                  <a:lnTo>
                    <a:pt x="1291" y="1783"/>
                  </a:lnTo>
                  <a:lnTo>
                    <a:pt x="1199" y="1629"/>
                  </a:lnTo>
                  <a:lnTo>
                    <a:pt x="1137" y="1476"/>
                  </a:lnTo>
                  <a:lnTo>
                    <a:pt x="1107" y="1291"/>
                  </a:lnTo>
                  <a:lnTo>
                    <a:pt x="1076" y="1076"/>
                  </a:lnTo>
                  <a:lnTo>
                    <a:pt x="1107" y="892"/>
                  </a:lnTo>
                  <a:lnTo>
                    <a:pt x="1137" y="738"/>
                  </a:lnTo>
                  <a:lnTo>
                    <a:pt x="1199" y="616"/>
                  </a:lnTo>
                  <a:lnTo>
                    <a:pt x="1260" y="523"/>
                  </a:lnTo>
                  <a:lnTo>
                    <a:pt x="1353" y="431"/>
                  </a:lnTo>
                  <a:lnTo>
                    <a:pt x="1445" y="339"/>
                  </a:lnTo>
                  <a:lnTo>
                    <a:pt x="1568" y="278"/>
                  </a:lnTo>
                  <a:lnTo>
                    <a:pt x="1721" y="247"/>
                  </a:lnTo>
                  <a:lnTo>
                    <a:pt x="1875" y="216"/>
                  </a:lnTo>
                  <a:lnTo>
                    <a:pt x="1537" y="124"/>
                  </a:lnTo>
                  <a:lnTo>
                    <a:pt x="1199" y="62"/>
                  </a:lnTo>
                  <a:lnTo>
                    <a:pt x="830" y="3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5642232" y="3704345"/>
              <a:ext cx="168604" cy="168609"/>
            </a:xfrm>
            <a:custGeom>
              <a:avLst/>
              <a:gdLst/>
              <a:ahLst/>
              <a:cxnLst/>
              <a:rect l="l" t="t" r="r" b="b"/>
              <a:pathLst>
                <a:path w="2183" h="2183" fill="none" extrusionOk="0">
                  <a:moveTo>
                    <a:pt x="62" y="800"/>
                  </a:moveTo>
                  <a:lnTo>
                    <a:pt x="62" y="800"/>
                  </a:lnTo>
                  <a:lnTo>
                    <a:pt x="308" y="831"/>
                  </a:lnTo>
                  <a:lnTo>
                    <a:pt x="492" y="861"/>
                  </a:lnTo>
                  <a:lnTo>
                    <a:pt x="584" y="923"/>
                  </a:lnTo>
                  <a:lnTo>
                    <a:pt x="615" y="1015"/>
                  </a:lnTo>
                  <a:lnTo>
                    <a:pt x="615" y="1107"/>
                  </a:lnTo>
                  <a:lnTo>
                    <a:pt x="554" y="1199"/>
                  </a:lnTo>
                  <a:lnTo>
                    <a:pt x="369" y="1414"/>
                  </a:lnTo>
                  <a:lnTo>
                    <a:pt x="369" y="1414"/>
                  </a:lnTo>
                  <a:lnTo>
                    <a:pt x="492" y="1568"/>
                  </a:lnTo>
                  <a:lnTo>
                    <a:pt x="615" y="1722"/>
                  </a:lnTo>
                  <a:lnTo>
                    <a:pt x="799" y="1845"/>
                  </a:lnTo>
                  <a:lnTo>
                    <a:pt x="953" y="1967"/>
                  </a:lnTo>
                  <a:lnTo>
                    <a:pt x="1168" y="2060"/>
                  </a:lnTo>
                  <a:lnTo>
                    <a:pt x="1383" y="2121"/>
                  </a:lnTo>
                  <a:lnTo>
                    <a:pt x="1598" y="2183"/>
                  </a:lnTo>
                  <a:lnTo>
                    <a:pt x="1875" y="2183"/>
                  </a:lnTo>
                  <a:lnTo>
                    <a:pt x="1875" y="2183"/>
                  </a:lnTo>
                  <a:lnTo>
                    <a:pt x="2182" y="2183"/>
                  </a:lnTo>
                  <a:lnTo>
                    <a:pt x="2182" y="2183"/>
                  </a:lnTo>
                  <a:lnTo>
                    <a:pt x="1936" y="2183"/>
                  </a:lnTo>
                  <a:lnTo>
                    <a:pt x="1752" y="2121"/>
                  </a:lnTo>
                  <a:lnTo>
                    <a:pt x="1568" y="2029"/>
                  </a:lnTo>
                  <a:lnTo>
                    <a:pt x="1414" y="1906"/>
                  </a:lnTo>
                  <a:lnTo>
                    <a:pt x="1291" y="1783"/>
                  </a:lnTo>
                  <a:lnTo>
                    <a:pt x="1199" y="1629"/>
                  </a:lnTo>
                  <a:lnTo>
                    <a:pt x="1137" y="1476"/>
                  </a:lnTo>
                  <a:lnTo>
                    <a:pt x="1107" y="1291"/>
                  </a:lnTo>
                  <a:lnTo>
                    <a:pt x="1107" y="1291"/>
                  </a:lnTo>
                  <a:lnTo>
                    <a:pt x="1076" y="1076"/>
                  </a:lnTo>
                  <a:lnTo>
                    <a:pt x="1107" y="892"/>
                  </a:lnTo>
                  <a:lnTo>
                    <a:pt x="1107" y="892"/>
                  </a:lnTo>
                  <a:lnTo>
                    <a:pt x="1137" y="738"/>
                  </a:lnTo>
                  <a:lnTo>
                    <a:pt x="1199" y="616"/>
                  </a:lnTo>
                  <a:lnTo>
                    <a:pt x="1260" y="523"/>
                  </a:lnTo>
                  <a:lnTo>
                    <a:pt x="1353" y="431"/>
                  </a:lnTo>
                  <a:lnTo>
                    <a:pt x="1445" y="339"/>
                  </a:lnTo>
                  <a:lnTo>
                    <a:pt x="1568" y="278"/>
                  </a:lnTo>
                  <a:lnTo>
                    <a:pt x="1721" y="247"/>
                  </a:lnTo>
                  <a:lnTo>
                    <a:pt x="1875" y="216"/>
                  </a:lnTo>
                  <a:lnTo>
                    <a:pt x="1875" y="216"/>
                  </a:lnTo>
                  <a:lnTo>
                    <a:pt x="1537" y="124"/>
                  </a:lnTo>
                  <a:lnTo>
                    <a:pt x="1199" y="62"/>
                  </a:lnTo>
                  <a:lnTo>
                    <a:pt x="830" y="32"/>
                  </a:lnTo>
                  <a:lnTo>
                    <a:pt x="431" y="1"/>
                  </a:lnTo>
                  <a:lnTo>
                    <a:pt x="431" y="1"/>
                  </a:lnTo>
                  <a:lnTo>
                    <a:pt x="339" y="32"/>
                  </a:lnTo>
                  <a:lnTo>
                    <a:pt x="246" y="62"/>
                  </a:lnTo>
                  <a:lnTo>
                    <a:pt x="154" y="93"/>
                  </a:lnTo>
                  <a:lnTo>
                    <a:pt x="93" y="185"/>
                  </a:lnTo>
                  <a:lnTo>
                    <a:pt x="31" y="247"/>
                  </a:lnTo>
                  <a:lnTo>
                    <a:pt x="1" y="339"/>
                  </a:lnTo>
                  <a:lnTo>
                    <a:pt x="1" y="431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62" y="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5725261" y="3773241"/>
              <a:ext cx="28577" cy="30895"/>
            </a:xfrm>
            <a:custGeom>
              <a:avLst/>
              <a:gdLst/>
              <a:ahLst/>
              <a:cxnLst/>
              <a:rect l="l" t="t" r="r" b="b"/>
              <a:pathLst>
                <a:path w="370" h="400" extrusionOk="0">
                  <a:moveTo>
                    <a:pt x="32" y="0"/>
                  </a:moveTo>
                  <a:lnTo>
                    <a:pt x="1" y="184"/>
                  </a:lnTo>
                  <a:lnTo>
                    <a:pt x="32" y="399"/>
                  </a:lnTo>
                  <a:lnTo>
                    <a:pt x="185" y="399"/>
                  </a:lnTo>
                  <a:lnTo>
                    <a:pt x="278" y="338"/>
                  </a:lnTo>
                  <a:lnTo>
                    <a:pt x="370" y="277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5725261" y="3773241"/>
              <a:ext cx="28577" cy="30895"/>
            </a:xfrm>
            <a:custGeom>
              <a:avLst/>
              <a:gdLst/>
              <a:ahLst/>
              <a:cxnLst/>
              <a:rect l="l" t="t" r="r" b="b"/>
              <a:pathLst>
                <a:path w="370" h="400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184"/>
                  </a:lnTo>
                  <a:lnTo>
                    <a:pt x="32" y="399"/>
                  </a:lnTo>
                  <a:lnTo>
                    <a:pt x="32" y="399"/>
                  </a:lnTo>
                  <a:lnTo>
                    <a:pt x="185" y="399"/>
                  </a:lnTo>
                  <a:lnTo>
                    <a:pt x="278" y="338"/>
                  </a:lnTo>
                  <a:lnTo>
                    <a:pt x="370" y="277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5647021" y="3766058"/>
              <a:ext cx="42788" cy="47578"/>
            </a:xfrm>
            <a:custGeom>
              <a:avLst/>
              <a:gdLst/>
              <a:ahLst/>
              <a:cxnLst/>
              <a:rect l="l" t="t" r="r" b="b"/>
              <a:pathLst>
                <a:path w="554" h="616" extrusionOk="0">
                  <a:moveTo>
                    <a:pt x="0" y="1"/>
                  </a:moveTo>
                  <a:lnTo>
                    <a:pt x="123" y="308"/>
                  </a:lnTo>
                  <a:lnTo>
                    <a:pt x="307" y="615"/>
                  </a:lnTo>
                  <a:lnTo>
                    <a:pt x="492" y="400"/>
                  </a:lnTo>
                  <a:lnTo>
                    <a:pt x="553" y="308"/>
                  </a:lnTo>
                  <a:lnTo>
                    <a:pt x="553" y="216"/>
                  </a:lnTo>
                  <a:lnTo>
                    <a:pt x="522" y="124"/>
                  </a:lnTo>
                  <a:lnTo>
                    <a:pt x="430" y="62"/>
                  </a:lnTo>
                  <a:lnTo>
                    <a:pt x="246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C9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4949265" y="3284326"/>
              <a:ext cx="405870" cy="268246"/>
            </a:xfrm>
            <a:custGeom>
              <a:avLst/>
              <a:gdLst/>
              <a:ahLst/>
              <a:cxnLst/>
              <a:rect l="l" t="t" r="r" b="b"/>
              <a:pathLst>
                <a:path w="5255" h="3473" extrusionOk="0">
                  <a:moveTo>
                    <a:pt x="1" y="1"/>
                  </a:moveTo>
                  <a:lnTo>
                    <a:pt x="3104" y="3073"/>
                  </a:lnTo>
                  <a:lnTo>
                    <a:pt x="3227" y="3135"/>
                  </a:lnTo>
                  <a:lnTo>
                    <a:pt x="3319" y="3165"/>
                  </a:lnTo>
                  <a:lnTo>
                    <a:pt x="3350" y="3196"/>
                  </a:lnTo>
                  <a:lnTo>
                    <a:pt x="3411" y="3227"/>
                  </a:lnTo>
                  <a:lnTo>
                    <a:pt x="3473" y="3227"/>
                  </a:lnTo>
                  <a:lnTo>
                    <a:pt x="3903" y="3350"/>
                  </a:lnTo>
                  <a:lnTo>
                    <a:pt x="4272" y="3411"/>
                  </a:lnTo>
                  <a:lnTo>
                    <a:pt x="4610" y="3442"/>
                  </a:lnTo>
                  <a:lnTo>
                    <a:pt x="4886" y="3473"/>
                  </a:lnTo>
                  <a:lnTo>
                    <a:pt x="5132" y="3442"/>
                  </a:lnTo>
                  <a:lnTo>
                    <a:pt x="5255" y="3442"/>
                  </a:lnTo>
                  <a:lnTo>
                    <a:pt x="3841" y="2366"/>
                  </a:lnTo>
                  <a:lnTo>
                    <a:pt x="2489" y="1445"/>
                  </a:lnTo>
                  <a:lnTo>
                    <a:pt x="1844" y="1045"/>
                  </a:lnTo>
                  <a:lnTo>
                    <a:pt x="1230" y="676"/>
                  </a:lnTo>
                  <a:lnTo>
                    <a:pt x="615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5212719" y="3533495"/>
              <a:ext cx="4789" cy="77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62" y="1"/>
                  </a:moveTo>
                  <a:lnTo>
                    <a:pt x="6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2" y="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5355066" y="3550101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5326643" y="3550101"/>
              <a:ext cx="28500" cy="2472"/>
            </a:xfrm>
            <a:custGeom>
              <a:avLst/>
              <a:gdLst/>
              <a:ahLst/>
              <a:cxnLst/>
              <a:rect l="l" t="t" r="r" b="b"/>
              <a:pathLst>
                <a:path w="369" h="32" extrusionOk="0">
                  <a:moveTo>
                    <a:pt x="0" y="32"/>
                  </a:moveTo>
                  <a:lnTo>
                    <a:pt x="0" y="32"/>
                  </a:lnTo>
                  <a:lnTo>
                    <a:pt x="246" y="1"/>
                  </a:lnTo>
                  <a:lnTo>
                    <a:pt x="369" y="1"/>
                  </a:lnTo>
                  <a:lnTo>
                    <a:pt x="369" y="1"/>
                  </a:lnTo>
                  <a:lnTo>
                    <a:pt x="246" y="1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5198431" y="352638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5198431" y="352638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5205614" y="3528784"/>
              <a:ext cx="2394" cy="239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lnTo>
                    <a:pt x="3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5205614" y="3528784"/>
              <a:ext cx="2394" cy="2394"/>
            </a:xfrm>
            <a:custGeom>
              <a:avLst/>
              <a:gdLst/>
              <a:ahLst/>
              <a:cxnLst/>
              <a:rect l="l" t="t" r="r" b="b"/>
              <a:pathLst>
                <a:path w="31" h="31" fill="none" extrusionOk="0">
                  <a:moveTo>
                    <a:pt x="0" y="0"/>
                  </a:moveTo>
                  <a:lnTo>
                    <a:pt x="31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4771312" y="3246325"/>
              <a:ext cx="417687" cy="275429"/>
            </a:xfrm>
            <a:custGeom>
              <a:avLst/>
              <a:gdLst/>
              <a:ahLst/>
              <a:cxnLst/>
              <a:rect l="l" t="t" r="r" b="b"/>
              <a:pathLst>
                <a:path w="5408" h="3566" extrusionOk="0">
                  <a:moveTo>
                    <a:pt x="92" y="1"/>
                  </a:moveTo>
                  <a:lnTo>
                    <a:pt x="31" y="32"/>
                  </a:lnTo>
                  <a:lnTo>
                    <a:pt x="0" y="124"/>
                  </a:lnTo>
                  <a:lnTo>
                    <a:pt x="0" y="216"/>
                  </a:lnTo>
                  <a:lnTo>
                    <a:pt x="0" y="277"/>
                  </a:lnTo>
                  <a:lnTo>
                    <a:pt x="62" y="308"/>
                  </a:lnTo>
                  <a:lnTo>
                    <a:pt x="738" y="738"/>
                  </a:lnTo>
                  <a:lnTo>
                    <a:pt x="922" y="861"/>
                  </a:lnTo>
                  <a:lnTo>
                    <a:pt x="1352" y="1138"/>
                  </a:lnTo>
                  <a:lnTo>
                    <a:pt x="1598" y="1291"/>
                  </a:lnTo>
                  <a:lnTo>
                    <a:pt x="2550" y="1875"/>
                  </a:lnTo>
                  <a:lnTo>
                    <a:pt x="3196" y="2275"/>
                  </a:lnTo>
                  <a:lnTo>
                    <a:pt x="4701" y="3166"/>
                  </a:lnTo>
                  <a:lnTo>
                    <a:pt x="4886" y="3289"/>
                  </a:lnTo>
                  <a:lnTo>
                    <a:pt x="4916" y="3289"/>
                  </a:lnTo>
                  <a:lnTo>
                    <a:pt x="5070" y="3381"/>
                  </a:lnTo>
                  <a:lnTo>
                    <a:pt x="5101" y="3411"/>
                  </a:lnTo>
                  <a:lnTo>
                    <a:pt x="5254" y="3473"/>
                  </a:lnTo>
                  <a:lnTo>
                    <a:pt x="5254" y="3504"/>
                  </a:lnTo>
                  <a:lnTo>
                    <a:pt x="5408" y="3565"/>
                  </a:lnTo>
                  <a:lnTo>
                    <a:pt x="5408" y="3565"/>
                  </a:lnTo>
                  <a:lnTo>
                    <a:pt x="2305" y="493"/>
                  </a:lnTo>
                  <a:lnTo>
                    <a:pt x="132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5162825" y="3507389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1"/>
                  </a:moveTo>
                  <a:lnTo>
                    <a:pt x="32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5162825" y="3507389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fill="none" extrusionOk="0">
                  <a:moveTo>
                    <a:pt x="1" y="1"/>
                  </a:moveTo>
                  <a:lnTo>
                    <a:pt x="32" y="3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5148613" y="3500283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5148613" y="3500283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5096401" y="3523995"/>
              <a:ext cx="111605" cy="144898"/>
            </a:xfrm>
            <a:custGeom>
              <a:avLst/>
              <a:gdLst/>
              <a:ahLst/>
              <a:cxnLst/>
              <a:rect l="l" t="t" r="r" b="b"/>
              <a:pathLst>
                <a:path w="1445" h="1876" extrusionOk="0">
                  <a:moveTo>
                    <a:pt x="554" y="1"/>
                  </a:moveTo>
                  <a:lnTo>
                    <a:pt x="431" y="124"/>
                  </a:lnTo>
                  <a:lnTo>
                    <a:pt x="308" y="308"/>
                  </a:lnTo>
                  <a:lnTo>
                    <a:pt x="185" y="585"/>
                  </a:lnTo>
                  <a:lnTo>
                    <a:pt x="93" y="861"/>
                  </a:lnTo>
                  <a:lnTo>
                    <a:pt x="31" y="1168"/>
                  </a:lnTo>
                  <a:lnTo>
                    <a:pt x="1" y="1445"/>
                  </a:lnTo>
                  <a:lnTo>
                    <a:pt x="1" y="1691"/>
                  </a:lnTo>
                  <a:lnTo>
                    <a:pt x="31" y="1783"/>
                  </a:lnTo>
                  <a:lnTo>
                    <a:pt x="62" y="1875"/>
                  </a:lnTo>
                  <a:lnTo>
                    <a:pt x="369" y="1875"/>
                  </a:lnTo>
                  <a:lnTo>
                    <a:pt x="615" y="1844"/>
                  </a:lnTo>
                  <a:lnTo>
                    <a:pt x="830" y="1783"/>
                  </a:lnTo>
                  <a:lnTo>
                    <a:pt x="1015" y="1691"/>
                  </a:lnTo>
                  <a:lnTo>
                    <a:pt x="1168" y="1599"/>
                  </a:lnTo>
                  <a:lnTo>
                    <a:pt x="1291" y="1476"/>
                  </a:lnTo>
                  <a:lnTo>
                    <a:pt x="1383" y="1322"/>
                  </a:lnTo>
                  <a:lnTo>
                    <a:pt x="1445" y="1199"/>
                  </a:lnTo>
                  <a:lnTo>
                    <a:pt x="1445" y="1046"/>
                  </a:lnTo>
                  <a:lnTo>
                    <a:pt x="1414" y="861"/>
                  </a:lnTo>
                  <a:lnTo>
                    <a:pt x="1353" y="708"/>
                  </a:lnTo>
                  <a:lnTo>
                    <a:pt x="1260" y="554"/>
                  </a:lnTo>
                  <a:lnTo>
                    <a:pt x="1137" y="400"/>
                  </a:lnTo>
                  <a:lnTo>
                    <a:pt x="984" y="247"/>
                  </a:lnTo>
                  <a:lnTo>
                    <a:pt x="769" y="124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4156664" y="3179901"/>
              <a:ext cx="977795" cy="401172"/>
            </a:xfrm>
            <a:custGeom>
              <a:avLst/>
              <a:gdLst/>
              <a:ahLst/>
              <a:cxnLst/>
              <a:rect l="l" t="t" r="r" b="b"/>
              <a:pathLst>
                <a:path w="12660" h="5194" extrusionOk="0">
                  <a:moveTo>
                    <a:pt x="0" y="1"/>
                  </a:moveTo>
                  <a:lnTo>
                    <a:pt x="62" y="1322"/>
                  </a:lnTo>
                  <a:lnTo>
                    <a:pt x="553" y="1322"/>
                  </a:lnTo>
                  <a:lnTo>
                    <a:pt x="553" y="1230"/>
                  </a:lnTo>
                  <a:lnTo>
                    <a:pt x="553" y="1107"/>
                  </a:lnTo>
                  <a:lnTo>
                    <a:pt x="615" y="1015"/>
                  </a:lnTo>
                  <a:lnTo>
                    <a:pt x="676" y="953"/>
                  </a:lnTo>
                  <a:lnTo>
                    <a:pt x="768" y="892"/>
                  </a:lnTo>
                  <a:lnTo>
                    <a:pt x="861" y="861"/>
                  </a:lnTo>
                  <a:lnTo>
                    <a:pt x="1475" y="861"/>
                  </a:lnTo>
                  <a:lnTo>
                    <a:pt x="1629" y="892"/>
                  </a:lnTo>
                  <a:lnTo>
                    <a:pt x="2182" y="892"/>
                  </a:lnTo>
                  <a:lnTo>
                    <a:pt x="2520" y="922"/>
                  </a:lnTo>
                  <a:lnTo>
                    <a:pt x="2704" y="953"/>
                  </a:lnTo>
                  <a:lnTo>
                    <a:pt x="3042" y="984"/>
                  </a:lnTo>
                  <a:lnTo>
                    <a:pt x="3226" y="984"/>
                  </a:lnTo>
                  <a:lnTo>
                    <a:pt x="3564" y="1015"/>
                  </a:lnTo>
                  <a:lnTo>
                    <a:pt x="3749" y="1045"/>
                  </a:lnTo>
                  <a:lnTo>
                    <a:pt x="4118" y="1107"/>
                  </a:lnTo>
                  <a:lnTo>
                    <a:pt x="4240" y="1107"/>
                  </a:lnTo>
                  <a:lnTo>
                    <a:pt x="4640" y="1168"/>
                  </a:lnTo>
                  <a:lnTo>
                    <a:pt x="4732" y="1199"/>
                  </a:lnTo>
                  <a:lnTo>
                    <a:pt x="5131" y="1291"/>
                  </a:lnTo>
                  <a:lnTo>
                    <a:pt x="5224" y="1291"/>
                  </a:lnTo>
                  <a:lnTo>
                    <a:pt x="5469" y="1353"/>
                  </a:lnTo>
                  <a:lnTo>
                    <a:pt x="5654" y="1383"/>
                  </a:lnTo>
                  <a:lnTo>
                    <a:pt x="5900" y="1445"/>
                  </a:lnTo>
                  <a:lnTo>
                    <a:pt x="6084" y="1506"/>
                  </a:lnTo>
                  <a:lnTo>
                    <a:pt x="6299" y="1568"/>
                  </a:lnTo>
                  <a:lnTo>
                    <a:pt x="6483" y="1629"/>
                  </a:lnTo>
                  <a:lnTo>
                    <a:pt x="6698" y="1691"/>
                  </a:lnTo>
                  <a:lnTo>
                    <a:pt x="6914" y="1752"/>
                  </a:lnTo>
                  <a:lnTo>
                    <a:pt x="7098" y="1813"/>
                  </a:lnTo>
                  <a:lnTo>
                    <a:pt x="7313" y="1906"/>
                  </a:lnTo>
                  <a:lnTo>
                    <a:pt x="7497" y="1967"/>
                  </a:lnTo>
                  <a:lnTo>
                    <a:pt x="7743" y="2090"/>
                  </a:lnTo>
                  <a:lnTo>
                    <a:pt x="7866" y="2151"/>
                  </a:lnTo>
                  <a:lnTo>
                    <a:pt x="8265" y="2305"/>
                  </a:lnTo>
                  <a:lnTo>
                    <a:pt x="8296" y="2336"/>
                  </a:lnTo>
                  <a:lnTo>
                    <a:pt x="8634" y="2489"/>
                  </a:lnTo>
                  <a:lnTo>
                    <a:pt x="8788" y="2582"/>
                  </a:lnTo>
                  <a:lnTo>
                    <a:pt x="9003" y="2704"/>
                  </a:lnTo>
                  <a:lnTo>
                    <a:pt x="9157" y="2766"/>
                  </a:lnTo>
                  <a:lnTo>
                    <a:pt x="9464" y="2920"/>
                  </a:lnTo>
                  <a:lnTo>
                    <a:pt x="9556" y="2981"/>
                  </a:lnTo>
                  <a:lnTo>
                    <a:pt x="9802" y="3073"/>
                  </a:lnTo>
                  <a:lnTo>
                    <a:pt x="9894" y="3135"/>
                  </a:lnTo>
                  <a:lnTo>
                    <a:pt x="10170" y="3288"/>
                  </a:lnTo>
                  <a:lnTo>
                    <a:pt x="10263" y="3319"/>
                  </a:lnTo>
                  <a:lnTo>
                    <a:pt x="10447" y="3442"/>
                  </a:lnTo>
                  <a:lnTo>
                    <a:pt x="10539" y="3473"/>
                  </a:lnTo>
                  <a:lnTo>
                    <a:pt x="10754" y="3596"/>
                  </a:lnTo>
                  <a:lnTo>
                    <a:pt x="10816" y="3626"/>
                  </a:lnTo>
                  <a:lnTo>
                    <a:pt x="11031" y="3749"/>
                  </a:lnTo>
                  <a:lnTo>
                    <a:pt x="11246" y="3903"/>
                  </a:lnTo>
                  <a:lnTo>
                    <a:pt x="11430" y="4087"/>
                  </a:lnTo>
                  <a:lnTo>
                    <a:pt x="11522" y="4241"/>
                  </a:lnTo>
                  <a:lnTo>
                    <a:pt x="11615" y="4425"/>
                  </a:lnTo>
                  <a:lnTo>
                    <a:pt x="11676" y="4640"/>
                  </a:lnTo>
                  <a:lnTo>
                    <a:pt x="11676" y="4886"/>
                  </a:lnTo>
                  <a:lnTo>
                    <a:pt x="11645" y="5101"/>
                  </a:lnTo>
                  <a:lnTo>
                    <a:pt x="11645" y="5132"/>
                  </a:lnTo>
                  <a:lnTo>
                    <a:pt x="11891" y="5193"/>
                  </a:lnTo>
                  <a:lnTo>
                    <a:pt x="11983" y="4947"/>
                  </a:lnTo>
                  <a:lnTo>
                    <a:pt x="12106" y="4702"/>
                  </a:lnTo>
                  <a:lnTo>
                    <a:pt x="12260" y="4517"/>
                  </a:lnTo>
                  <a:lnTo>
                    <a:pt x="12413" y="4333"/>
                  </a:lnTo>
                  <a:lnTo>
                    <a:pt x="12659" y="4026"/>
                  </a:lnTo>
                  <a:lnTo>
                    <a:pt x="11154" y="3135"/>
                  </a:lnTo>
                  <a:lnTo>
                    <a:pt x="10508" y="2735"/>
                  </a:lnTo>
                  <a:lnTo>
                    <a:pt x="9556" y="2151"/>
                  </a:lnTo>
                  <a:lnTo>
                    <a:pt x="9310" y="1998"/>
                  </a:lnTo>
                  <a:lnTo>
                    <a:pt x="8880" y="1721"/>
                  </a:lnTo>
                  <a:lnTo>
                    <a:pt x="8696" y="1598"/>
                  </a:lnTo>
                  <a:lnTo>
                    <a:pt x="8020" y="1168"/>
                  </a:lnTo>
                  <a:lnTo>
                    <a:pt x="6975" y="892"/>
                  </a:lnTo>
                  <a:lnTo>
                    <a:pt x="5930" y="646"/>
                  </a:lnTo>
                  <a:lnTo>
                    <a:pt x="4886" y="431"/>
                  </a:lnTo>
                  <a:lnTo>
                    <a:pt x="3872" y="277"/>
                  </a:lnTo>
                  <a:lnTo>
                    <a:pt x="2858" y="154"/>
                  </a:lnTo>
                  <a:lnTo>
                    <a:pt x="1905" y="62"/>
                  </a:lnTo>
                  <a:lnTo>
                    <a:pt x="922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5067901" y="3514495"/>
              <a:ext cx="71288" cy="154398"/>
            </a:xfrm>
            <a:custGeom>
              <a:avLst/>
              <a:gdLst/>
              <a:ahLst/>
              <a:cxnLst/>
              <a:rect l="l" t="t" r="r" b="b"/>
              <a:pathLst>
                <a:path w="923" h="1999" extrusionOk="0">
                  <a:moveTo>
                    <a:pt x="615" y="1"/>
                  </a:moveTo>
                  <a:lnTo>
                    <a:pt x="462" y="185"/>
                  </a:lnTo>
                  <a:lnTo>
                    <a:pt x="308" y="370"/>
                  </a:lnTo>
                  <a:lnTo>
                    <a:pt x="185" y="615"/>
                  </a:lnTo>
                  <a:lnTo>
                    <a:pt x="93" y="861"/>
                  </a:lnTo>
                  <a:lnTo>
                    <a:pt x="32" y="1199"/>
                  </a:lnTo>
                  <a:lnTo>
                    <a:pt x="1" y="1537"/>
                  </a:lnTo>
                  <a:lnTo>
                    <a:pt x="32" y="1660"/>
                  </a:lnTo>
                  <a:lnTo>
                    <a:pt x="62" y="1814"/>
                  </a:lnTo>
                  <a:lnTo>
                    <a:pt x="93" y="1906"/>
                  </a:lnTo>
                  <a:lnTo>
                    <a:pt x="155" y="1998"/>
                  </a:lnTo>
                  <a:lnTo>
                    <a:pt x="431" y="1998"/>
                  </a:lnTo>
                  <a:lnTo>
                    <a:pt x="400" y="1906"/>
                  </a:lnTo>
                  <a:lnTo>
                    <a:pt x="370" y="1814"/>
                  </a:lnTo>
                  <a:lnTo>
                    <a:pt x="370" y="1568"/>
                  </a:lnTo>
                  <a:lnTo>
                    <a:pt x="400" y="1291"/>
                  </a:lnTo>
                  <a:lnTo>
                    <a:pt x="462" y="984"/>
                  </a:lnTo>
                  <a:lnTo>
                    <a:pt x="554" y="708"/>
                  </a:lnTo>
                  <a:lnTo>
                    <a:pt x="677" y="431"/>
                  </a:lnTo>
                  <a:lnTo>
                    <a:pt x="800" y="247"/>
                  </a:lnTo>
                  <a:lnTo>
                    <a:pt x="923" y="124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4199375" y="3246325"/>
              <a:ext cx="360765" cy="358459"/>
            </a:xfrm>
            <a:custGeom>
              <a:avLst/>
              <a:gdLst/>
              <a:ahLst/>
              <a:cxnLst/>
              <a:rect l="l" t="t" r="r" b="b"/>
              <a:pathLst>
                <a:path w="4671" h="4641" extrusionOk="0">
                  <a:moveTo>
                    <a:pt x="308" y="1"/>
                  </a:moveTo>
                  <a:lnTo>
                    <a:pt x="215" y="32"/>
                  </a:lnTo>
                  <a:lnTo>
                    <a:pt x="123" y="93"/>
                  </a:lnTo>
                  <a:lnTo>
                    <a:pt x="62" y="155"/>
                  </a:lnTo>
                  <a:lnTo>
                    <a:pt x="0" y="247"/>
                  </a:lnTo>
                  <a:lnTo>
                    <a:pt x="0" y="370"/>
                  </a:lnTo>
                  <a:lnTo>
                    <a:pt x="0" y="462"/>
                  </a:lnTo>
                  <a:lnTo>
                    <a:pt x="492" y="4641"/>
                  </a:lnTo>
                  <a:lnTo>
                    <a:pt x="4671" y="431"/>
                  </a:lnTo>
                  <a:lnTo>
                    <a:pt x="4578" y="431"/>
                  </a:lnTo>
                  <a:lnTo>
                    <a:pt x="4179" y="339"/>
                  </a:lnTo>
                  <a:lnTo>
                    <a:pt x="4087" y="308"/>
                  </a:lnTo>
                  <a:lnTo>
                    <a:pt x="3687" y="247"/>
                  </a:lnTo>
                  <a:lnTo>
                    <a:pt x="3565" y="247"/>
                  </a:lnTo>
                  <a:lnTo>
                    <a:pt x="3196" y="185"/>
                  </a:lnTo>
                  <a:lnTo>
                    <a:pt x="3011" y="155"/>
                  </a:lnTo>
                  <a:lnTo>
                    <a:pt x="2673" y="124"/>
                  </a:lnTo>
                  <a:lnTo>
                    <a:pt x="2489" y="124"/>
                  </a:lnTo>
                  <a:lnTo>
                    <a:pt x="2151" y="93"/>
                  </a:lnTo>
                  <a:lnTo>
                    <a:pt x="1967" y="62"/>
                  </a:lnTo>
                  <a:lnTo>
                    <a:pt x="1629" y="32"/>
                  </a:lnTo>
                  <a:lnTo>
                    <a:pt x="1076" y="32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4351223" y="3251114"/>
              <a:ext cx="14366" cy="2472"/>
            </a:xfrm>
            <a:custGeom>
              <a:avLst/>
              <a:gdLst/>
              <a:ahLst/>
              <a:cxnLst/>
              <a:rect l="l" t="t" r="r" b="b"/>
              <a:pathLst>
                <a:path w="186" h="32" extrusionOk="0">
                  <a:moveTo>
                    <a:pt x="1" y="0"/>
                  </a:moveTo>
                  <a:lnTo>
                    <a:pt x="1" y="0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4310905" y="3248720"/>
              <a:ext cx="14288" cy="77"/>
            </a:xfrm>
            <a:custGeom>
              <a:avLst/>
              <a:gdLst/>
              <a:ahLst/>
              <a:cxnLst/>
              <a:rect l="l" t="t" r="r" b="b"/>
              <a:pathLst>
                <a:path w="185" h="1" extrusionOk="0">
                  <a:moveTo>
                    <a:pt x="0" y="1"/>
                  </a:moveTo>
                  <a:lnTo>
                    <a:pt x="0" y="1"/>
                  </a:lnTo>
                  <a:lnTo>
                    <a:pt x="185" y="1"/>
                  </a:lnTo>
                  <a:lnTo>
                    <a:pt x="185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4270588" y="3246325"/>
              <a:ext cx="11894" cy="2472"/>
            </a:xfrm>
            <a:custGeom>
              <a:avLst/>
              <a:gdLst/>
              <a:ahLst/>
              <a:cxnLst/>
              <a:rect l="l" t="t" r="r" b="b"/>
              <a:pathLst>
                <a:path w="154" h="32" extrusionOk="0">
                  <a:moveTo>
                    <a:pt x="0" y="1"/>
                  </a:moveTo>
                  <a:lnTo>
                    <a:pt x="0" y="1"/>
                  </a:lnTo>
                  <a:lnTo>
                    <a:pt x="154" y="32"/>
                  </a:lnTo>
                  <a:lnTo>
                    <a:pt x="154" y="3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4514964" y="3270115"/>
              <a:ext cx="7260" cy="2394"/>
            </a:xfrm>
            <a:custGeom>
              <a:avLst/>
              <a:gdLst/>
              <a:ahLst/>
              <a:cxnLst/>
              <a:rect l="l" t="t" r="r" b="b"/>
              <a:pathLst>
                <a:path w="94" h="31" extrusionOk="0">
                  <a:moveTo>
                    <a:pt x="1" y="0"/>
                  </a:moveTo>
                  <a:lnTo>
                    <a:pt x="1" y="0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4391617" y="3255826"/>
              <a:ext cx="14288" cy="77"/>
            </a:xfrm>
            <a:custGeom>
              <a:avLst/>
              <a:gdLst/>
              <a:ahLst/>
              <a:cxnLst/>
              <a:rect l="l" t="t" r="r" b="b"/>
              <a:pathLst>
                <a:path w="185" h="1" extrusionOk="0">
                  <a:moveTo>
                    <a:pt x="0" y="1"/>
                  </a:moveTo>
                  <a:lnTo>
                    <a:pt x="0" y="1"/>
                  </a:lnTo>
                  <a:lnTo>
                    <a:pt x="184" y="1"/>
                  </a:lnTo>
                  <a:lnTo>
                    <a:pt x="18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4474647" y="3265326"/>
              <a:ext cx="9577" cy="77"/>
            </a:xfrm>
            <a:custGeom>
              <a:avLst/>
              <a:gdLst/>
              <a:ahLst/>
              <a:cxnLst/>
              <a:rect l="l" t="t" r="r" b="b"/>
              <a:pathLst>
                <a:path w="124" h="1" extrusionOk="0">
                  <a:moveTo>
                    <a:pt x="1" y="1"/>
                  </a:moveTo>
                  <a:lnTo>
                    <a:pt x="1" y="1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4431935" y="3258220"/>
              <a:ext cx="14288" cy="2472"/>
            </a:xfrm>
            <a:custGeom>
              <a:avLst/>
              <a:gdLst/>
              <a:ahLst/>
              <a:cxnLst/>
              <a:rect l="l" t="t" r="r" b="b"/>
              <a:pathLst>
                <a:path w="185" h="32" extrusionOk="0">
                  <a:moveTo>
                    <a:pt x="0" y="1"/>
                  </a:moveTo>
                  <a:lnTo>
                    <a:pt x="0" y="1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4237299" y="3279615"/>
              <a:ext cx="560185" cy="367882"/>
            </a:xfrm>
            <a:custGeom>
              <a:avLst/>
              <a:gdLst/>
              <a:ahLst/>
              <a:cxnLst/>
              <a:rect l="l" t="t" r="r" b="b"/>
              <a:pathLst>
                <a:path w="7253" h="4763" extrusionOk="0">
                  <a:moveTo>
                    <a:pt x="4180" y="0"/>
                  </a:moveTo>
                  <a:lnTo>
                    <a:pt x="1" y="4210"/>
                  </a:lnTo>
                  <a:lnTo>
                    <a:pt x="1" y="4271"/>
                  </a:lnTo>
                  <a:lnTo>
                    <a:pt x="1" y="4394"/>
                  </a:lnTo>
                  <a:lnTo>
                    <a:pt x="32" y="4455"/>
                  </a:lnTo>
                  <a:lnTo>
                    <a:pt x="62" y="4578"/>
                  </a:lnTo>
                  <a:lnTo>
                    <a:pt x="155" y="4670"/>
                  </a:lnTo>
                  <a:lnTo>
                    <a:pt x="277" y="4732"/>
                  </a:lnTo>
                  <a:lnTo>
                    <a:pt x="400" y="4763"/>
                  </a:lnTo>
                  <a:lnTo>
                    <a:pt x="3534" y="4763"/>
                  </a:lnTo>
                  <a:lnTo>
                    <a:pt x="7252" y="1045"/>
                  </a:lnTo>
                  <a:lnTo>
                    <a:pt x="7221" y="1014"/>
                  </a:lnTo>
                  <a:lnTo>
                    <a:pt x="6822" y="860"/>
                  </a:lnTo>
                  <a:lnTo>
                    <a:pt x="6699" y="799"/>
                  </a:lnTo>
                  <a:lnTo>
                    <a:pt x="6453" y="676"/>
                  </a:lnTo>
                  <a:lnTo>
                    <a:pt x="6269" y="615"/>
                  </a:lnTo>
                  <a:lnTo>
                    <a:pt x="6054" y="522"/>
                  </a:lnTo>
                  <a:lnTo>
                    <a:pt x="5870" y="461"/>
                  </a:lnTo>
                  <a:lnTo>
                    <a:pt x="5654" y="400"/>
                  </a:lnTo>
                  <a:lnTo>
                    <a:pt x="5439" y="338"/>
                  </a:lnTo>
                  <a:lnTo>
                    <a:pt x="5255" y="277"/>
                  </a:lnTo>
                  <a:lnTo>
                    <a:pt x="5040" y="215"/>
                  </a:lnTo>
                  <a:lnTo>
                    <a:pt x="4856" y="154"/>
                  </a:lnTo>
                  <a:lnTo>
                    <a:pt x="4610" y="92"/>
                  </a:lnTo>
                  <a:lnTo>
                    <a:pt x="4425" y="62"/>
                  </a:lnTo>
                  <a:lnTo>
                    <a:pt x="418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4237299" y="3609420"/>
              <a:ext cx="2472" cy="14366"/>
            </a:xfrm>
            <a:custGeom>
              <a:avLst/>
              <a:gdLst/>
              <a:ahLst/>
              <a:cxnLst/>
              <a:rect l="l" t="t" r="r" b="b"/>
              <a:pathLst>
                <a:path w="32" h="186" extrusionOk="0">
                  <a:moveTo>
                    <a:pt x="1" y="1"/>
                  </a:moveTo>
                  <a:lnTo>
                    <a:pt x="1" y="124"/>
                  </a:lnTo>
                  <a:lnTo>
                    <a:pt x="1" y="124"/>
                  </a:lnTo>
                  <a:lnTo>
                    <a:pt x="32" y="185"/>
                  </a:lnTo>
                  <a:lnTo>
                    <a:pt x="32" y="185"/>
                  </a:lnTo>
                  <a:lnTo>
                    <a:pt x="1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4643177" y="3300932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0" y="1"/>
                  </a:moveTo>
                  <a:lnTo>
                    <a:pt x="0" y="1"/>
                  </a:lnTo>
                  <a:lnTo>
                    <a:pt x="184" y="62"/>
                  </a:lnTo>
                  <a:lnTo>
                    <a:pt x="184" y="6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4612282" y="3291432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1" y="1"/>
                  </a:moveTo>
                  <a:lnTo>
                    <a:pt x="1" y="1"/>
                  </a:lnTo>
                  <a:lnTo>
                    <a:pt x="185" y="62"/>
                  </a:lnTo>
                  <a:lnTo>
                    <a:pt x="185" y="6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4673994" y="3310433"/>
              <a:ext cx="16683" cy="4789"/>
            </a:xfrm>
            <a:custGeom>
              <a:avLst/>
              <a:gdLst/>
              <a:ahLst/>
              <a:cxnLst/>
              <a:rect l="l" t="t" r="r" b="b"/>
              <a:pathLst>
                <a:path w="216" h="62" extrusionOk="0">
                  <a:moveTo>
                    <a:pt x="0" y="1"/>
                  </a:moveTo>
                  <a:lnTo>
                    <a:pt x="0" y="1"/>
                  </a:lnTo>
                  <a:lnTo>
                    <a:pt x="216" y="62"/>
                  </a:lnTo>
                  <a:lnTo>
                    <a:pt x="216" y="6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4579070" y="3284326"/>
              <a:ext cx="14288" cy="2472"/>
            </a:xfrm>
            <a:custGeom>
              <a:avLst/>
              <a:gdLst/>
              <a:ahLst/>
              <a:cxnLst/>
              <a:rect l="l" t="t" r="r" b="b"/>
              <a:pathLst>
                <a:path w="185" h="32" extrusionOk="0">
                  <a:moveTo>
                    <a:pt x="0" y="1"/>
                  </a:moveTo>
                  <a:lnTo>
                    <a:pt x="0" y="1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4735706" y="3331827"/>
              <a:ext cx="19077" cy="9500"/>
            </a:xfrm>
            <a:custGeom>
              <a:avLst/>
              <a:gdLst/>
              <a:ahLst/>
              <a:cxnLst/>
              <a:rect l="l" t="t" r="r" b="b"/>
              <a:pathLst>
                <a:path w="247" h="123" extrusionOk="0">
                  <a:moveTo>
                    <a:pt x="0" y="0"/>
                  </a:moveTo>
                  <a:lnTo>
                    <a:pt x="0" y="0"/>
                  </a:lnTo>
                  <a:lnTo>
                    <a:pt x="246" y="123"/>
                  </a:lnTo>
                  <a:lnTo>
                    <a:pt x="246" y="1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4704812" y="3319933"/>
              <a:ext cx="16683" cy="7183"/>
            </a:xfrm>
            <a:custGeom>
              <a:avLst/>
              <a:gdLst/>
              <a:ahLst/>
              <a:cxnLst/>
              <a:rect l="l" t="t" r="r" b="b"/>
              <a:pathLst>
                <a:path w="216" h="93" extrusionOk="0">
                  <a:moveTo>
                    <a:pt x="1" y="0"/>
                  </a:moveTo>
                  <a:lnTo>
                    <a:pt x="1" y="0"/>
                  </a:lnTo>
                  <a:lnTo>
                    <a:pt x="216" y="93"/>
                  </a:lnTo>
                  <a:lnTo>
                    <a:pt x="216" y="9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4764207" y="3346039"/>
              <a:ext cx="33288" cy="14289"/>
            </a:xfrm>
            <a:custGeom>
              <a:avLst/>
              <a:gdLst/>
              <a:ahLst/>
              <a:cxnLst/>
              <a:rect l="l" t="t" r="r" b="b"/>
              <a:pathLst>
                <a:path w="431" h="185" extrusionOk="0">
                  <a:moveTo>
                    <a:pt x="430" y="185"/>
                  </a:moveTo>
                  <a:lnTo>
                    <a:pt x="430" y="185"/>
                  </a:lnTo>
                  <a:lnTo>
                    <a:pt x="430" y="185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430" y="185"/>
                  </a:lnTo>
                  <a:lnTo>
                    <a:pt x="430" y="185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4647888" y="3405358"/>
              <a:ext cx="410658" cy="242140"/>
            </a:xfrm>
            <a:custGeom>
              <a:avLst/>
              <a:gdLst/>
              <a:ahLst/>
              <a:cxnLst/>
              <a:rect l="l" t="t" r="r" b="b"/>
              <a:pathLst>
                <a:path w="5317" h="3135" extrusionOk="0">
                  <a:moveTo>
                    <a:pt x="3104" y="1"/>
                  </a:moveTo>
                  <a:lnTo>
                    <a:pt x="0" y="3135"/>
                  </a:lnTo>
                  <a:lnTo>
                    <a:pt x="4210" y="3135"/>
                  </a:lnTo>
                  <a:lnTo>
                    <a:pt x="4394" y="3073"/>
                  </a:lnTo>
                  <a:lnTo>
                    <a:pt x="4640" y="3012"/>
                  </a:lnTo>
                  <a:lnTo>
                    <a:pt x="4855" y="2858"/>
                  </a:lnTo>
                  <a:lnTo>
                    <a:pt x="5009" y="2735"/>
                  </a:lnTo>
                  <a:lnTo>
                    <a:pt x="5162" y="2489"/>
                  </a:lnTo>
                  <a:lnTo>
                    <a:pt x="5224" y="2366"/>
                  </a:lnTo>
                  <a:lnTo>
                    <a:pt x="5285" y="2213"/>
                  </a:lnTo>
                  <a:lnTo>
                    <a:pt x="5285" y="2182"/>
                  </a:lnTo>
                  <a:lnTo>
                    <a:pt x="5316" y="1967"/>
                  </a:lnTo>
                  <a:lnTo>
                    <a:pt x="5316" y="1721"/>
                  </a:lnTo>
                  <a:lnTo>
                    <a:pt x="5255" y="1506"/>
                  </a:lnTo>
                  <a:lnTo>
                    <a:pt x="5162" y="1322"/>
                  </a:lnTo>
                  <a:lnTo>
                    <a:pt x="5070" y="1168"/>
                  </a:lnTo>
                  <a:lnTo>
                    <a:pt x="4886" y="984"/>
                  </a:lnTo>
                  <a:lnTo>
                    <a:pt x="4671" y="830"/>
                  </a:lnTo>
                  <a:lnTo>
                    <a:pt x="4456" y="707"/>
                  </a:lnTo>
                  <a:lnTo>
                    <a:pt x="4394" y="677"/>
                  </a:lnTo>
                  <a:lnTo>
                    <a:pt x="4179" y="554"/>
                  </a:lnTo>
                  <a:lnTo>
                    <a:pt x="4087" y="523"/>
                  </a:lnTo>
                  <a:lnTo>
                    <a:pt x="3903" y="400"/>
                  </a:lnTo>
                  <a:lnTo>
                    <a:pt x="3810" y="369"/>
                  </a:lnTo>
                  <a:lnTo>
                    <a:pt x="3534" y="216"/>
                  </a:lnTo>
                  <a:lnTo>
                    <a:pt x="3442" y="154"/>
                  </a:lnTo>
                  <a:lnTo>
                    <a:pt x="3196" y="62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4963554" y="3647421"/>
              <a:ext cx="9500" cy="77"/>
            </a:xfrm>
            <a:custGeom>
              <a:avLst/>
              <a:gdLst/>
              <a:ahLst/>
              <a:cxnLst/>
              <a:rect l="l" t="t" r="r" b="b"/>
              <a:pathLst>
                <a:path w="123" h="1" extrusionOk="0">
                  <a:moveTo>
                    <a:pt x="0" y="1"/>
                  </a:moveTo>
                  <a:lnTo>
                    <a:pt x="0" y="1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4949265" y="3436176"/>
              <a:ext cx="14288" cy="9577"/>
            </a:xfrm>
            <a:custGeom>
              <a:avLst/>
              <a:gdLst/>
              <a:ahLst/>
              <a:cxnLst/>
              <a:rect l="l" t="t" r="r" b="b"/>
              <a:pathLst>
                <a:path w="185" h="124" extrusionOk="0">
                  <a:moveTo>
                    <a:pt x="1" y="1"/>
                  </a:moveTo>
                  <a:lnTo>
                    <a:pt x="1" y="1"/>
                  </a:lnTo>
                  <a:lnTo>
                    <a:pt x="185" y="124"/>
                  </a:lnTo>
                  <a:lnTo>
                    <a:pt x="185" y="1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4920765" y="3421964"/>
              <a:ext cx="21471" cy="11972"/>
            </a:xfrm>
            <a:custGeom>
              <a:avLst/>
              <a:gdLst/>
              <a:ahLst/>
              <a:cxnLst/>
              <a:rect l="l" t="t" r="r" b="b"/>
              <a:pathLst>
                <a:path w="278" h="155" extrusionOk="0">
                  <a:moveTo>
                    <a:pt x="1" y="1"/>
                  </a:moveTo>
                  <a:lnTo>
                    <a:pt x="1" y="1"/>
                  </a:lnTo>
                  <a:lnTo>
                    <a:pt x="277" y="154"/>
                  </a:lnTo>
                  <a:lnTo>
                    <a:pt x="277" y="15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4970660" y="3448070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215" y="124"/>
                  </a:moveTo>
                  <a:lnTo>
                    <a:pt x="215" y="124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5" y="124"/>
                  </a:lnTo>
                  <a:lnTo>
                    <a:pt x="215" y="124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4894659" y="3410069"/>
              <a:ext cx="19077" cy="7260"/>
            </a:xfrm>
            <a:custGeom>
              <a:avLst/>
              <a:gdLst/>
              <a:ahLst/>
              <a:cxnLst/>
              <a:rect l="l" t="t" r="r" b="b"/>
              <a:pathLst>
                <a:path w="247" h="94" extrusionOk="0">
                  <a:moveTo>
                    <a:pt x="1" y="1"/>
                  </a:moveTo>
                  <a:lnTo>
                    <a:pt x="1" y="1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4887553" y="3405358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4887553" y="3405358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4991977" y="3459965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216" y="123"/>
                  </a:moveTo>
                  <a:lnTo>
                    <a:pt x="216" y="12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6" y="123"/>
                  </a:lnTo>
                  <a:lnTo>
                    <a:pt x="216" y="123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4510253" y="3360251"/>
              <a:ext cx="377370" cy="287246"/>
            </a:xfrm>
            <a:custGeom>
              <a:avLst/>
              <a:gdLst/>
              <a:ahLst/>
              <a:cxnLst/>
              <a:rect l="l" t="t" r="r" b="b"/>
              <a:pathLst>
                <a:path w="4886" h="3719" extrusionOk="0">
                  <a:moveTo>
                    <a:pt x="3718" y="1"/>
                  </a:moveTo>
                  <a:lnTo>
                    <a:pt x="0" y="3719"/>
                  </a:lnTo>
                  <a:lnTo>
                    <a:pt x="1782" y="3719"/>
                  </a:lnTo>
                  <a:lnTo>
                    <a:pt x="4886" y="585"/>
                  </a:lnTo>
                  <a:lnTo>
                    <a:pt x="4579" y="431"/>
                  </a:lnTo>
                  <a:lnTo>
                    <a:pt x="4425" y="369"/>
                  </a:lnTo>
                  <a:lnTo>
                    <a:pt x="4210" y="247"/>
                  </a:lnTo>
                  <a:lnTo>
                    <a:pt x="4056" y="154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4835341" y="3379251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1" y="1"/>
                  </a:moveTo>
                  <a:lnTo>
                    <a:pt x="1" y="1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4797418" y="3360251"/>
              <a:ext cx="26183" cy="11972"/>
            </a:xfrm>
            <a:custGeom>
              <a:avLst/>
              <a:gdLst/>
              <a:ahLst/>
              <a:cxnLst/>
              <a:rect l="l" t="t" r="r" b="b"/>
              <a:pathLst>
                <a:path w="339" h="155" extrusionOk="0">
                  <a:moveTo>
                    <a:pt x="338" y="154"/>
                  </a:moveTo>
                  <a:lnTo>
                    <a:pt x="338" y="15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38" y="154"/>
                  </a:lnTo>
                  <a:lnTo>
                    <a:pt x="338" y="154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4863842" y="3393463"/>
              <a:ext cx="23788" cy="11972"/>
            </a:xfrm>
            <a:custGeom>
              <a:avLst/>
              <a:gdLst/>
              <a:ahLst/>
              <a:cxnLst/>
              <a:rect l="l" t="t" r="r" b="b"/>
              <a:pathLst>
                <a:path w="308" h="155" extrusionOk="0">
                  <a:moveTo>
                    <a:pt x="308" y="155"/>
                  </a:moveTo>
                  <a:lnTo>
                    <a:pt x="308" y="155"/>
                  </a:lnTo>
                  <a:lnTo>
                    <a:pt x="1" y="1"/>
                  </a:lnTo>
                  <a:lnTo>
                    <a:pt x="1" y="1"/>
                  </a:lnTo>
                  <a:lnTo>
                    <a:pt x="308" y="155"/>
                  </a:lnTo>
                  <a:lnTo>
                    <a:pt x="308" y="155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4090163" y="3137188"/>
              <a:ext cx="783240" cy="133003"/>
            </a:xfrm>
            <a:custGeom>
              <a:avLst/>
              <a:gdLst/>
              <a:ahLst/>
              <a:cxnLst/>
              <a:rect l="l" t="t" r="r" b="b"/>
              <a:pathLst>
                <a:path w="10141" h="1722" extrusionOk="0">
                  <a:moveTo>
                    <a:pt x="2828" y="1"/>
                  </a:moveTo>
                  <a:lnTo>
                    <a:pt x="1599" y="31"/>
                  </a:lnTo>
                  <a:lnTo>
                    <a:pt x="1" y="93"/>
                  </a:lnTo>
                  <a:lnTo>
                    <a:pt x="32" y="554"/>
                  </a:lnTo>
                  <a:lnTo>
                    <a:pt x="861" y="554"/>
                  </a:lnTo>
                  <a:lnTo>
                    <a:pt x="1783" y="584"/>
                  </a:lnTo>
                  <a:lnTo>
                    <a:pt x="2766" y="615"/>
                  </a:lnTo>
                  <a:lnTo>
                    <a:pt x="3719" y="707"/>
                  </a:lnTo>
                  <a:lnTo>
                    <a:pt x="4733" y="830"/>
                  </a:lnTo>
                  <a:lnTo>
                    <a:pt x="5747" y="984"/>
                  </a:lnTo>
                  <a:lnTo>
                    <a:pt x="6791" y="1199"/>
                  </a:lnTo>
                  <a:lnTo>
                    <a:pt x="7836" y="1445"/>
                  </a:lnTo>
                  <a:lnTo>
                    <a:pt x="8881" y="1721"/>
                  </a:lnTo>
                  <a:lnTo>
                    <a:pt x="8881" y="1721"/>
                  </a:lnTo>
                  <a:lnTo>
                    <a:pt x="8819" y="1690"/>
                  </a:lnTo>
                  <a:lnTo>
                    <a:pt x="8819" y="1629"/>
                  </a:lnTo>
                  <a:lnTo>
                    <a:pt x="8819" y="1537"/>
                  </a:lnTo>
                  <a:lnTo>
                    <a:pt x="8850" y="1445"/>
                  </a:lnTo>
                  <a:lnTo>
                    <a:pt x="8911" y="1414"/>
                  </a:lnTo>
                  <a:lnTo>
                    <a:pt x="10140" y="1414"/>
                  </a:lnTo>
                  <a:lnTo>
                    <a:pt x="9157" y="1014"/>
                  </a:lnTo>
                  <a:lnTo>
                    <a:pt x="8174" y="707"/>
                  </a:lnTo>
                  <a:lnTo>
                    <a:pt x="7191" y="431"/>
                  </a:lnTo>
                  <a:lnTo>
                    <a:pt x="6177" y="246"/>
                  </a:lnTo>
                  <a:lnTo>
                    <a:pt x="5132" y="123"/>
                  </a:lnTo>
                  <a:lnTo>
                    <a:pt x="4026" y="31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4246799" y="3709133"/>
              <a:ext cx="187604" cy="45184"/>
            </a:xfrm>
            <a:custGeom>
              <a:avLst/>
              <a:gdLst/>
              <a:ahLst/>
              <a:cxnLst/>
              <a:rect l="l" t="t" r="r" b="b"/>
              <a:pathLst>
                <a:path w="2429" h="585" extrusionOk="0">
                  <a:moveTo>
                    <a:pt x="308" y="0"/>
                  </a:moveTo>
                  <a:lnTo>
                    <a:pt x="185" y="31"/>
                  </a:lnTo>
                  <a:lnTo>
                    <a:pt x="93" y="93"/>
                  </a:lnTo>
                  <a:lnTo>
                    <a:pt x="32" y="185"/>
                  </a:lnTo>
                  <a:lnTo>
                    <a:pt x="1" y="308"/>
                  </a:lnTo>
                  <a:lnTo>
                    <a:pt x="1" y="369"/>
                  </a:lnTo>
                  <a:lnTo>
                    <a:pt x="32" y="461"/>
                  </a:lnTo>
                  <a:lnTo>
                    <a:pt x="124" y="554"/>
                  </a:lnTo>
                  <a:lnTo>
                    <a:pt x="154" y="461"/>
                  </a:lnTo>
                  <a:lnTo>
                    <a:pt x="247" y="369"/>
                  </a:lnTo>
                  <a:lnTo>
                    <a:pt x="339" y="308"/>
                  </a:lnTo>
                  <a:lnTo>
                    <a:pt x="431" y="277"/>
                  </a:lnTo>
                  <a:lnTo>
                    <a:pt x="1906" y="277"/>
                  </a:lnTo>
                  <a:lnTo>
                    <a:pt x="2029" y="308"/>
                  </a:lnTo>
                  <a:lnTo>
                    <a:pt x="2121" y="369"/>
                  </a:lnTo>
                  <a:lnTo>
                    <a:pt x="2213" y="461"/>
                  </a:lnTo>
                  <a:lnTo>
                    <a:pt x="2244" y="584"/>
                  </a:lnTo>
                  <a:lnTo>
                    <a:pt x="2305" y="554"/>
                  </a:lnTo>
                  <a:lnTo>
                    <a:pt x="2367" y="461"/>
                  </a:lnTo>
                  <a:lnTo>
                    <a:pt x="2397" y="400"/>
                  </a:lnTo>
                  <a:lnTo>
                    <a:pt x="2428" y="308"/>
                  </a:lnTo>
                  <a:lnTo>
                    <a:pt x="2397" y="185"/>
                  </a:lnTo>
                  <a:lnTo>
                    <a:pt x="2336" y="93"/>
                  </a:lnTo>
                  <a:lnTo>
                    <a:pt x="2244" y="31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4256299" y="3730451"/>
              <a:ext cx="163815" cy="26184"/>
            </a:xfrm>
            <a:custGeom>
              <a:avLst/>
              <a:gdLst/>
              <a:ahLst/>
              <a:cxnLst/>
              <a:rect l="l" t="t" r="r" b="b"/>
              <a:pathLst>
                <a:path w="2121" h="339" extrusionOk="0">
                  <a:moveTo>
                    <a:pt x="308" y="1"/>
                  </a:moveTo>
                  <a:lnTo>
                    <a:pt x="216" y="32"/>
                  </a:lnTo>
                  <a:lnTo>
                    <a:pt x="124" y="93"/>
                  </a:lnTo>
                  <a:lnTo>
                    <a:pt x="31" y="185"/>
                  </a:lnTo>
                  <a:lnTo>
                    <a:pt x="1" y="278"/>
                  </a:lnTo>
                  <a:lnTo>
                    <a:pt x="93" y="308"/>
                  </a:lnTo>
                  <a:lnTo>
                    <a:pt x="185" y="339"/>
                  </a:lnTo>
                  <a:lnTo>
                    <a:pt x="1998" y="339"/>
                  </a:lnTo>
                  <a:lnTo>
                    <a:pt x="2121" y="308"/>
                  </a:lnTo>
                  <a:lnTo>
                    <a:pt x="2090" y="185"/>
                  </a:lnTo>
                  <a:lnTo>
                    <a:pt x="1998" y="93"/>
                  </a:lnTo>
                  <a:lnTo>
                    <a:pt x="1906" y="32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3060213" y="3856271"/>
              <a:ext cx="1134428" cy="296746"/>
            </a:xfrm>
            <a:custGeom>
              <a:avLst/>
              <a:gdLst/>
              <a:ahLst/>
              <a:cxnLst/>
              <a:rect l="l" t="t" r="r" b="b"/>
              <a:pathLst>
                <a:path w="14688" h="3842" extrusionOk="0">
                  <a:moveTo>
                    <a:pt x="4425" y="0"/>
                  </a:moveTo>
                  <a:lnTo>
                    <a:pt x="3842" y="31"/>
                  </a:lnTo>
                  <a:lnTo>
                    <a:pt x="3289" y="62"/>
                  </a:lnTo>
                  <a:lnTo>
                    <a:pt x="2736" y="154"/>
                  </a:lnTo>
                  <a:lnTo>
                    <a:pt x="2152" y="246"/>
                  </a:lnTo>
                  <a:lnTo>
                    <a:pt x="1599" y="400"/>
                  </a:lnTo>
                  <a:lnTo>
                    <a:pt x="1076" y="554"/>
                  </a:lnTo>
                  <a:lnTo>
                    <a:pt x="523" y="769"/>
                  </a:lnTo>
                  <a:lnTo>
                    <a:pt x="1" y="984"/>
                  </a:lnTo>
                  <a:lnTo>
                    <a:pt x="1" y="1567"/>
                  </a:lnTo>
                  <a:lnTo>
                    <a:pt x="4487" y="1567"/>
                  </a:lnTo>
                  <a:lnTo>
                    <a:pt x="9434" y="2889"/>
                  </a:lnTo>
                  <a:lnTo>
                    <a:pt x="9833" y="2919"/>
                  </a:lnTo>
                  <a:lnTo>
                    <a:pt x="10202" y="3042"/>
                  </a:lnTo>
                  <a:lnTo>
                    <a:pt x="10571" y="3196"/>
                  </a:lnTo>
                  <a:lnTo>
                    <a:pt x="10878" y="3442"/>
                  </a:lnTo>
                  <a:lnTo>
                    <a:pt x="11369" y="3841"/>
                  </a:lnTo>
                  <a:lnTo>
                    <a:pt x="14688" y="3841"/>
                  </a:lnTo>
                  <a:lnTo>
                    <a:pt x="14596" y="1383"/>
                  </a:lnTo>
                  <a:lnTo>
                    <a:pt x="13674" y="1352"/>
                  </a:lnTo>
                  <a:lnTo>
                    <a:pt x="12814" y="1291"/>
                  </a:lnTo>
                  <a:lnTo>
                    <a:pt x="11984" y="1229"/>
                  </a:lnTo>
                  <a:lnTo>
                    <a:pt x="11185" y="1137"/>
                  </a:lnTo>
                  <a:lnTo>
                    <a:pt x="10448" y="1014"/>
                  </a:lnTo>
                  <a:lnTo>
                    <a:pt x="9741" y="891"/>
                  </a:lnTo>
                  <a:lnTo>
                    <a:pt x="9096" y="738"/>
                  </a:lnTo>
                  <a:lnTo>
                    <a:pt x="8512" y="584"/>
                  </a:lnTo>
                  <a:lnTo>
                    <a:pt x="8051" y="461"/>
                  </a:lnTo>
                  <a:lnTo>
                    <a:pt x="7590" y="338"/>
                  </a:lnTo>
                  <a:lnTo>
                    <a:pt x="7099" y="246"/>
                  </a:lnTo>
                  <a:lnTo>
                    <a:pt x="6576" y="154"/>
                  </a:lnTo>
                  <a:lnTo>
                    <a:pt x="6054" y="93"/>
                  </a:lnTo>
                  <a:lnTo>
                    <a:pt x="5532" y="31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3900315" y="4122046"/>
              <a:ext cx="38077" cy="30972"/>
            </a:xfrm>
            <a:custGeom>
              <a:avLst/>
              <a:gdLst/>
              <a:ahLst/>
              <a:cxnLst/>
              <a:rect l="l" t="t" r="r" b="b"/>
              <a:pathLst>
                <a:path w="493" h="401" extrusionOk="0">
                  <a:moveTo>
                    <a:pt x="1" y="1"/>
                  </a:moveTo>
                  <a:lnTo>
                    <a:pt x="492" y="4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3060213" y="3179901"/>
              <a:ext cx="1127322" cy="783265"/>
            </a:xfrm>
            <a:custGeom>
              <a:avLst/>
              <a:gdLst/>
              <a:ahLst/>
              <a:cxnLst/>
              <a:rect l="l" t="t" r="r" b="b"/>
              <a:pathLst>
                <a:path w="14596" h="10141" extrusionOk="0">
                  <a:moveTo>
                    <a:pt x="13428" y="861"/>
                  </a:moveTo>
                  <a:lnTo>
                    <a:pt x="13490" y="892"/>
                  </a:lnTo>
                  <a:lnTo>
                    <a:pt x="13551" y="922"/>
                  </a:lnTo>
                  <a:lnTo>
                    <a:pt x="13612" y="953"/>
                  </a:lnTo>
                  <a:lnTo>
                    <a:pt x="13674" y="1015"/>
                  </a:lnTo>
                  <a:lnTo>
                    <a:pt x="13674" y="1045"/>
                  </a:lnTo>
                  <a:lnTo>
                    <a:pt x="13735" y="1107"/>
                  </a:lnTo>
                  <a:lnTo>
                    <a:pt x="13766" y="1199"/>
                  </a:lnTo>
                  <a:lnTo>
                    <a:pt x="13766" y="1291"/>
                  </a:lnTo>
                  <a:lnTo>
                    <a:pt x="13397" y="5685"/>
                  </a:lnTo>
                  <a:lnTo>
                    <a:pt x="13367" y="5777"/>
                  </a:lnTo>
                  <a:lnTo>
                    <a:pt x="13336" y="5869"/>
                  </a:lnTo>
                  <a:lnTo>
                    <a:pt x="13274" y="5931"/>
                  </a:lnTo>
                  <a:lnTo>
                    <a:pt x="13152" y="6023"/>
                  </a:lnTo>
                  <a:lnTo>
                    <a:pt x="12998" y="6054"/>
                  </a:lnTo>
                  <a:lnTo>
                    <a:pt x="6668" y="6054"/>
                  </a:lnTo>
                  <a:lnTo>
                    <a:pt x="6546" y="6023"/>
                  </a:lnTo>
                  <a:lnTo>
                    <a:pt x="6392" y="6023"/>
                  </a:lnTo>
                  <a:lnTo>
                    <a:pt x="6361" y="5992"/>
                  </a:lnTo>
                  <a:lnTo>
                    <a:pt x="6300" y="5961"/>
                  </a:lnTo>
                  <a:lnTo>
                    <a:pt x="6238" y="5931"/>
                  </a:lnTo>
                  <a:lnTo>
                    <a:pt x="6177" y="5900"/>
                  </a:lnTo>
                  <a:lnTo>
                    <a:pt x="6085" y="5869"/>
                  </a:lnTo>
                  <a:lnTo>
                    <a:pt x="6054" y="5838"/>
                  </a:lnTo>
                  <a:lnTo>
                    <a:pt x="5992" y="5777"/>
                  </a:lnTo>
                  <a:lnTo>
                    <a:pt x="5900" y="5685"/>
                  </a:lnTo>
                  <a:lnTo>
                    <a:pt x="5839" y="5623"/>
                  </a:lnTo>
                  <a:lnTo>
                    <a:pt x="5808" y="5593"/>
                  </a:lnTo>
                  <a:lnTo>
                    <a:pt x="5747" y="5470"/>
                  </a:lnTo>
                  <a:lnTo>
                    <a:pt x="5685" y="5316"/>
                  </a:lnTo>
                  <a:lnTo>
                    <a:pt x="5654" y="5132"/>
                  </a:lnTo>
                  <a:lnTo>
                    <a:pt x="5654" y="4978"/>
                  </a:lnTo>
                  <a:lnTo>
                    <a:pt x="5654" y="4794"/>
                  </a:lnTo>
                  <a:lnTo>
                    <a:pt x="5992" y="3073"/>
                  </a:lnTo>
                  <a:lnTo>
                    <a:pt x="6054" y="2827"/>
                  </a:lnTo>
                  <a:lnTo>
                    <a:pt x="6208" y="2612"/>
                  </a:lnTo>
                  <a:lnTo>
                    <a:pt x="6361" y="2459"/>
                  </a:lnTo>
                  <a:lnTo>
                    <a:pt x="6576" y="2305"/>
                  </a:lnTo>
                  <a:lnTo>
                    <a:pt x="6761" y="2244"/>
                  </a:lnTo>
                  <a:lnTo>
                    <a:pt x="6822" y="2213"/>
                  </a:lnTo>
                  <a:lnTo>
                    <a:pt x="6945" y="2151"/>
                  </a:lnTo>
                  <a:lnTo>
                    <a:pt x="7037" y="2121"/>
                  </a:lnTo>
                  <a:lnTo>
                    <a:pt x="7191" y="2028"/>
                  </a:lnTo>
                  <a:lnTo>
                    <a:pt x="7375" y="1967"/>
                  </a:lnTo>
                  <a:lnTo>
                    <a:pt x="7467" y="1936"/>
                  </a:lnTo>
                  <a:lnTo>
                    <a:pt x="7652" y="1875"/>
                  </a:lnTo>
                  <a:lnTo>
                    <a:pt x="7682" y="1875"/>
                  </a:lnTo>
                  <a:lnTo>
                    <a:pt x="8297" y="1660"/>
                  </a:lnTo>
                  <a:lnTo>
                    <a:pt x="9004" y="1445"/>
                  </a:lnTo>
                  <a:lnTo>
                    <a:pt x="9802" y="1260"/>
                  </a:lnTo>
                  <a:lnTo>
                    <a:pt x="10694" y="1107"/>
                  </a:lnTo>
                  <a:lnTo>
                    <a:pt x="11247" y="1015"/>
                  </a:lnTo>
                  <a:lnTo>
                    <a:pt x="11277" y="1015"/>
                  </a:lnTo>
                  <a:lnTo>
                    <a:pt x="11861" y="953"/>
                  </a:lnTo>
                  <a:lnTo>
                    <a:pt x="11892" y="953"/>
                  </a:lnTo>
                  <a:lnTo>
                    <a:pt x="12506" y="892"/>
                  </a:lnTo>
                  <a:lnTo>
                    <a:pt x="12537" y="892"/>
                  </a:lnTo>
                  <a:lnTo>
                    <a:pt x="13336" y="861"/>
                  </a:lnTo>
                  <a:close/>
                  <a:moveTo>
                    <a:pt x="7805" y="6852"/>
                  </a:moveTo>
                  <a:lnTo>
                    <a:pt x="7928" y="6883"/>
                  </a:lnTo>
                  <a:lnTo>
                    <a:pt x="8020" y="6945"/>
                  </a:lnTo>
                  <a:lnTo>
                    <a:pt x="8113" y="7037"/>
                  </a:lnTo>
                  <a:lnTo>
                    <a:pt x="8113" y="7160"/>
                  </a:lnTo>
                  <a:lnTo>
                    <a:pt x="8113" y="7252"/>
                  </a:lnTo>
                  <a:lnTo>
                    <a:pt x="8082" y="7313"/>
                  </a:lnTo>
                  <a:lnTo>
                    <a:pt x="8020" y="7406"/>
                  </a:lnTo>
                  <a:lnTo>
                    <a:pt x="7928" y="7436"/>
                  </a:lnTo>
                  <a:lnTo>
                    <a:pt x="7805" y="7467"/>
                  </a:lnTo>
                  <a:lnTo>
                    <a:pt x="5992" y="7467"/>
                  </a:lnTo>
                  <a:lnTo>
                    <a:pt x="5900" y="7436"/>
                  </a:lnTo>
                  <a:lnTo>
                    <a:pt x="5839" y="7406"/>
                  </a:lnTo>
                  <a:lnTo>
                    <a:pt x="5716" y="7313"/>
                  </a:lnTo>
                  <a:lnTo>
                    <a:pt x="5716" y="7221"/>
                  </a:lnTo>
                  <a:lnTo>
                    <a:pt x="5685" y="7160"/>
                  </a:lnTo>
                  <a:lnTo>
                    <a:pt x="5716" y="7037"/>
                  </a:lnTo>
                  <a:lnTo>
                    <a:pt x="5777" y="6945"/>
                  </a:lnTo>
                  <a:lnTo>
                    <a:pt x="5870" y="6883"/>
                  </a:lnTo>
                  <a:lnTo>
                    <a:pt x="5992" y="6852"/>
                  </a:lnTo>
                  <a:close/>
                  <a:moveTo>
                    <a:pt x="13367" y="1"/>
                  </a:moveTo>
                  <a:lnTo>
                    <a:pt x="12168" y="93"/>
                  </a:lnTo>
                  <a:lnTo>
                    <a:pt x="11031" y="185"/>
                  </a:lnTo>
                  <a:lnTo>
                    <a:pt x="9987" y="369"/>
                  </a:lnTo>
                  <a:lnTo>
                    <a:pt x="8973" y="584"/>
                  </a:lnTo>
                  <a:lnTo>
                    <a:pt x="8020" y="830"/>
                  </a:lnTo>
                  <a:lnTo>
                    <a:pt x="7160" y="1137"/>
                  </a:lnTo>
                  <a:lnTo>
                    <a:pt x="6361" y="1445"/>
                  </a:lnTo>
                  <a:lnTo>
                    <a:pt x="5685" y="1813"/>
                  </a:lnTo>
                  <a:lnTo>
                    <a:pt x="4395" y="5654"/>
                  </a:lnTo>
                  <a:lnTo>
                    <a:pt x="4333" y="5777"/>
                  </a:lnTo>
                  <a:lnTo>
                    <a:pt x="4272" y="5869"/>
                  </a:lnTo>
                  <a:lnTo>
                    <a:pt x="4180" y="5992"/>
                  </a:lnTo>
                  <a:lnTo>
                    <a:pt x="4057" y="6054"/>
                  </a:lnTo>
                  <a:lnTo>
                    <a:pt x="3934" y="6115"/>
                  </a:lnTo>
                  <a:lnTo>
                    <a:pt x="3811" y="6146"/>
                  </a:lnTo>
                  <a:lnTo>
                    <a:pt x="3688" y="6176"/>
                  </a:lnTo>
                  <a:lnTo>
                    <a:pt x="523" y="6176"/>
                  </a:lnTo>
                  <a:lnTo>
                    <a:pt x="400" y="6453"/>
                  </a:lnTo>
                  <a:lnTo>
                    <a:pt x="339" y="6730"/>
                  </a:lnTo>
                  <a:lnTo>
                    <a:pt x="277" y="7006"/>
                  </a:lnTo>
                  <a:lnTo>
                    <a:pt x="277" y="7283"/>
                  </a:lnTo>
                  <a:lnTo>
                    <a:pt x="2152" y="7283"/>
                  </a:lnTo>
                  <a:lnTo>
                    <a:pt x="2182" y="7313"/>
                  </a:lnTo>
                  <a:lnTo>
                    <a:pt x="2275" y="7467"/>
                  </a:lnTo>
                  <a:lnTo>
                    <a:pt x="2367" y="7651"/>
                  </a:lnTo>
                  <a:lnTo>
                    <a:pt x="2398" y="7866"/>
                  </a:lnTo>
                  <a:lnTo>
                    <a:pt x="2428" y="8020"/>
                  </a:lnTo>
                  <a:lnTo>
                    <a:pt x="2428" y="8081"/>
                  </a:lnTo>
                  <a:lnTo>
                    <a:pt x="2398" y="8174"/>
                  </a:lnTo>
                  <a:lnTo>
                    <a:pt x="2367" y="8235"/>
                  </a:lnTo>
                  <a:lnTo>
                    <a:pt x="2305" y="8266"/>
                  </a:lnTo>
                  <a:lnTo>
                    <a:pt x="2244" y="8297"/>
                  </a:lnTo>
                  <a:lnTo>
                    <a:pt x="1752" y="8573"/>
                  </a:lnTo>
                  <a:lnTo>
                    <a:pt x="1476" y="8757"/>
                  </a:lnTo>
                  <a:lnTo>
                    <a:pt x="1322" y="8819"/>
                  </a:lnTo>
                  <a:lnTo>
                    <a:pt x="1046" y="8973"/>
                  </a:lnTo>
                  <a:lnTo>
                    <a:pt x="708" y="9126"/>
                  </a:lnTo>
                  <a:lnTo>
                    <a:pt x="615" y="9157"/>
                  </a:lnTo>
                  <a:lnTo>
                    <a:pt x="462" y="9157"/>
                  </a:lnTo>
                  <a:lnTo>
                    <a:pt x="339" y="9095"/>
                  </a:lnTo>
                  <a:lnTo>
                    <a:pt x="155" y="8942"/>
                  </a:lnTo>
                  <a:lnTo>
                    <a:pt x="32" y="8819"/>
                  </a:lnTo>
                  <a:lnTo>
                    <a:pt x="1" y="9741"/>
                  </a:lnTo>
                  <a:lnTo>
                    <a:pt x="523" y="9526"/>
                  </a:lnTo>
                  <a:lnTo>
                    <a:pt x="1076" y="9311"/>
                  </a:lnTo>
                  <a:lnTo>
                    <a:pt x="1599" y="9157"/>
                  </a:lnTo>
                  <a:lnTo>
                    <a:pt x="2152" y="9003"/>
                  </a:lnTo>
                  <a:lnTo>
                    <a:pt x="2736" y="8911"/>
                  </a:lnTo>
                  <a:lnTo>
                    <a:pt x="3289" y="8819"/>
                  </a:lnTo>
                  <a:lnTo>
                    <a:pt x="3842" y="8788"/>
                  </a:lnTo>
                  <a:lnTo>
                    <a:pt x="4425" y="8757"/>
                  </a:lnTo>
                  <a:lnTo>
                    <a:pt x="4979" y="8757"/>
                  </a:lnTo>
                  <a:lnTo>
                    <a:pt x="5532" y="8788"/>
                  </a:lnTo>
                  <a:lnTo>
                    <a:pt x="6054" y="8850"/>
                  </a:lnTo>
                  <a:lnTo>
                    <a:pt x="6576" y="8911"/>
                  </a:lnTo>
                  <a:lnTo>
                    <a:pt x="7099" y="9003"/>
                  </a:lnTo>
                  <a:lnTo>
                    <a:pt x="7590" y="9095"/>
                  </a:lnTo>
                  <a:lnTo>
                    <a:pt x="8051" y="9218"/>
                  </a:lnTo>
                  <a:lnTo>
                    <a:pt x="8512" y="9341"/>
                  </a:lnTo>
                  <a:lnTo>
                    <a:pt x="9096" y="9495"/>
                  </a:lnTo>
                  <a:lnTo>
                    <a:pt x="9741" y="9648"/>
                  </a:lnTo>
                  <a:lnTo>
                    <a:pt x="10448" y="9771"/>
                  </a:lnTo>
                  <a:lnTo>
                    <a:pt x="11185" y="9894"/>
                  </a:lnTo>
                  <a:lnTo>
                    <a:pt x="11984" y="9986"/>
                  </a:lnTo>
                  <a:lnTo>
                    <a:pt x="12814" y="10048"/>
                  </a:lnTo>
                  <a:lnTo>
                    <a:pt x="13674" y="10109"/>
                  </a:lnTo>
                  <a:lnTo>
                    <a:pt x="14596" y="10140"/>
                  </a:lnTo>
                  <a:lnTo>
                    <a:pt x="14258" y="1322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3523015" y="3246325"/>
              <a:ext cx="557791" cy="401172"/>
            </a:xfrm>
            <a:custGeom>
              <a:avLst/>
              <a:gdLst/>
              <a:ahLst/>
              <a:cxnLst/>
              <a:rect l="l" t="t" r="r" b="b"/>
              <a:pathLst>
                <a:path w="7222" h="5194" extrusionOk="0">
                  <a:moveTo>
                    <a:pt x="7221" y="1"/>
                  </a:moveTo>
                  <a:lnTo>
                    <a:pt x="6545" y="32"/>
                  </a:lnTo>
                  <a:lnTo>
                    <a:pt x="6514" y="32"/>
                  </a:lnTo>
                  <a:lnTo>
                    <a:pt x="5900" y="93"/>
                  </a:lnTo>
                  <a:lnTo>
                    <a:pt x="5869" y="93"/>
                  </a:lnTo>
                  <a:lnTo>
                    <a:pt x="5285" y="155"/>
                  </a:lnTo>
                  <a:lnTo>
                    <a:pt x="5255" y="155"/>
                  </a:lnTo>
                  <a:lnTo>
                    <a:pt x="4702" y="247"/>
                  </a:lnTo>
                  <a:lnTo>
                    <a:pt x="0" y="4917"/>
                  </a:lnTo>
                  <a:lnTo>
                    <a:pt x="62" y="4978"/>
                  </a:lnTo>
                  <a:lnTo>
                    <a:pt x="93" y="5009"/>
                  </a:lnTo>
                  <a:lnTo>
                    <a:pt x="185" y="5040"/>
                  </a:lnTo>
                  <a:lnTo>
                    <a:pt x="246" y="5071"/>
                  </a:lnTo>
                  <a:lnTo>
                    <a:pt x="308" y="5101"/>
                  </a:lnTo>
                  <a:lnTo>
                    <a:pt x="369" y="5132"/>
                  </a:lnTo>
                  <a:lnTo>
                    <a:pt x="400" y="5163"/>
                  </a:lnTo>
                  <a:lnTo>
                    <a:pt x="554" y="5163"/>
                  </a:lnTo>
                  <a:lnTo>
                    <a:pt x="676" y="5194"/>
                  </a:lnTo>
                  <a:lnTo>
                    <a:pt x="2028" y="5194"/>
                  </a:lnTo>
                  <a:lnTo>
                    <a:pt x="722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3527726" y="3630814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0"/>
                  </a:moveTo>
                  <a:lnTo>
                    <a:pt x="1" y="0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3976316" y="3253508"/>
              <a:ext cx="2394" cy="77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4026134" y="32487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1"/>
                  </a:moveTo>
                  <a:lnTo>
                    <a:pt x="3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4026134" y="32487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1"/>
                  </a:move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3565726" y="3645026"/>
              <a:ext cx="9577" cy="2472"/>
            </a:xfrm>
            <a:custGeom>
              <a:avLst/>
              <a:gdLst/>
              <a:ahLst/>
              <a:cxnLst/>
              <a:rect l="l" t="t" r="r" b="b"/>
              <a:pathLst>
                <a:path w="124" h="32" extrusionOk="0">
                  <a:moveTo>
                    <a:pt x="1" y="1"/>
                  </a:moveTo>
                  <a:lnTo>
                    <a:pt x="1" y="1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3546726" y="3640315"/>
              <a:ext cx="4866" cy="2472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1" y="0"/>
                  </a:moveTo>
                  <a:lnTo>
                    <a:pt x="1" y="0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3537226" y="3635526"/>
              <a:ext cx="4866" cy="2472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1" y="1"/>
                  </a:moveTo>
                  <a:lnTo>
                    <a:pt x="1" y="1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3553832" y="3645026"/>
              <a:ext cx="9577" cy="77"/>
            </a:xfrm>
            <a:custGeom>
              <a:avLst/>
              <a:gdLst/>
              <a:ahLst/>
              <a:cxnLst/>
              <a:rect l="l" t="t" r="r" b="b"/>
              <a:pathLst>
                <a:path w="124" h="1" extrusionOk="0">
                  <a:moveTo>
                    <a:pt x="1" y="1"/>
                  </a:moveTo>
                  <a:lnTo>
                    <a:pt x="1" y="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3928816" y="32582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3928816" y="32582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3496909" y="3265326"/>
              <a:ext cx="389264" cy="360854"/>
            </a:xfrm>
            <a:custGeom>
              <a:avLst/>
              <a:gdLst/>
              <a:ahLst/>
              <a:cxnLst/>
              <a:rect l="l" t="t" r="r" b="b"/>
              <a:pathLst>
                <a:path w="5040" h="4672" extrusionOk="0">
                  <a:moveTo>
                    <a:pt x="5040" y="1"/>
                  </a:moveTo>
                  <a:lnTo>
                    <a:pt x="4148" y="154"/>
                  </a:lnTo>
                  <a:lnTo>
                    <a:pt x="3350" y="339"/>
                  </a:lnTo>
                  <a:lnTo>
                    <a:pt x="2643" y="554"/>
                  </a:lnTo>
                  <a:lnTo>
                    <a:pt x="2028" y="769"/>
                  </a:lnTo>
                  <a:lnTo>
                    <a:pt x="1998" y="769"/>
                  </a:lnTo>
                  <a:lnTo>
                    <a:pt x="1813" y="830"/>
                  </a:lnTo>
                  <a:lnTo>
                    <a:pt x="1721" y="861"/>
                  </a:lnTo>
                  <a:lnTo>
                    <a:pt x="1537" y="922"/>
                  </a:lnTo>
                  <a:lnTo>
                    <a:pt x="1383" y="1015"/>
                  </a:lnTo>
                  <a:lnTo>
                    <a:pt x="1291" y="1045"/>
                  </a:lnTo>
                  <a:lnTo>
                    <a:pt x="1168" y="1107"/>
                  </a:lnTo>
                  <a:lnTo>
                    <a:pt x="1107" y="1138"/>
                  </a:lnTo>
                  <a:lnTo>
                    <a:pt x="922" y="1199"/>
                  </a:lnTo>
                  <a:lnTo>
                    <a:pt x="707" y="1353"/>
                  </a:lnTo>
                  <a:lnTo>
                    <a:pt x="554" y="1506"/>
                  </a:lnTo>
                  <a:lnTo>
                    <a:pt x="400" y="1721"/>
                  </a:lnTo>
                  <a:lnTo>
                    <a:pt x="338" y="1967"/>
                  </a:lnTo>
                  <a:lnTo>
                    <a:pt x="0" y="3688"/>
                  </a:lnTo>
                  <a:lnTo>
                    <a:pt x="0" y="3872"/>
                  </a:lnTo>
                  <a:lnTo>
                    <a:pt x="0" y="4026"/>
                  </a:lnTo>
                  <a:lnTo>
                    <a:pt x="31" y="4210"/>
                  </a:lnTo>
                  <a:lnTo>
                    <a:pt x="93" y="4364"/>
                  </a:lnTo>
                  <a:lnTo>
                    <a:pt x="154" y="4487"/>
                  </a:lnTo>
                  <a:lnTo>
                    <a:pt x="185" y="4517"/>
                  </a:lnTo>
                  <a:lnTo>
                    <a:pt x="246" y="4579"/>
                  </a:lnTo>
                  <a:lnTo>
                    <a:pt x="338" y="4671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3496909" y="3564390"/>
              <a:ext cx="2472" cy="26184"/>
            </a:xfrm>
            <a:custGeom>
              <a:avLst/>
              <a:gdLst/>
              <a:ahLst/>
              <a:cxnLst/>
              <a:rect l="l" t="t" r="r" b="b"/>
              <a:pathLst>
                <a:path w="32" h="339" extrusionOk="0">
                  <a:moveTo>
                    <a:pt x="0" y="0"/>
                  </a:moveTo>
                  <a:lnTo>
                    <a:pt x="0" y="0"/>
                  </a:lnTo>
                  <a:lnTo>
                    <a:pt x="0" y="154"/>
                  </a:lnTo>
                  <a:lnTo>
                    <a:pt x="31" y="338"/>
                  </a:lnTo>
                  <a:lnTo>
                    <a:pt x="31" y="338"/>
                  </a:lnTo>
                  <a:lnTo>
                    <a:pt x="0" y="1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3504014" y="3602314"/>
              <a:ext cx="4866" cy="9577"/>
            </a:xfrm>
            <a:custGeom>
              <a:avLst/>
              <a:gdLst/>
              <a:ahLst/>
              <a:cxnLst/>
              <a:rect l="l" t="t" r="r" b="b"/>
              <a:pathLst>
                <a:path w="63" h="124" extrusionOk="0">
                  <a:moveTo>
                    <a:pt x="1" y="1"/>
                  </a:moveTo>
                  <a:lnTo>
                    <a:pt x="1" y="1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3603727" y="3336539"/>
              <a:ext cx="11894" cy="7183"/>
            </a:xfrm>
            <a:custGeom>
              <a:avLst/>
              <a:gdLst/>
              <a:ahLst/>
              <a:cxnLst/>
              <a:rect l="l" t="t" r="r" b="b"/>
              <a:pathLst>
                <a:path w="154" h="93" extrusionOk="0">
                  <a:moveTo>
                    <a:pt x="0" y="93"/>
                  </a:moveTo>
                  <a:lnTo>
                    <a:pt x="0" y="93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3587121" y="3346039"/>
              <a:ext cx="9500" cy="4789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0" y="62"/>
                  </a:moveTo>
                  <a:lnTo>
                    <a:pt x="0" y="62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3568121" y="3353145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0" y="62"/>
                  </a:moveTo>
                  <a:lnTo>
                    <a:pt x="0" y="62"/>
                  </a:lnTo>
                  <a:lnTo>
                    <a:pt x="185" y="1"/>
                  </a:lnTo>
                  <a:lnTo>
                    <a:pt x="185" y="1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3629833" y="3329433"/>
              <a:ext cx="7183" cy="2472"/>
            </a:xfrm>
            <a:custGeom>
              <a:avLst/>
              <a:gdLst/>
              <a:ahLst/>
              <a:cxnLst/>
              <a:rect l="l" t="t" r="r" b="b"/>
              <a:pathLst>
                <a:path w="93" h="32" extrusionOk="0">
                  <a:moveTo>
                    <a:pt x="0" y="31"/>
                  </a:moveTo>
                  <a:lnTo>
                    <a:pt x="0" y="31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3511120" y="3614208"/>
              <a:ext cx="4866" cy="478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1" y="0"/>
                  </a:moveTo>
                  <a:lnTo>
                    <a:pt x="1" y="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3651150" y="3324644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3651150" y="3324644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3719968" y="3253508"/>
              <a:ext cx="403553" cy="393988"/>
            </a:xfrm>
            <a:custGeom>
              <a:avLst/>
              <a:gdLst/>
              <a:ahLst/>
              <a:cxnLst/>
              <a:rect l="l" t="t" r="r" b="b"/>
              <a:pathLst>
                <a:path w="5225" h="5101" extrusionOk="0">
                  <a:moveTo>
                    <a:pt x="5070" y="0"/>
                  </a:moveTo>
                  <a:lnTo>
                    <a:pt x="1" y="5101"/>
                  </a:lnTo>
                  <a:lnTo>
                    <a:pt x="4456" y="5101"/>
                  </a:lnTo>
                  <a:lnTo>
                    <a:pt x="4610" y="5070"/>
                  </a:lnTo>
                  <a:lnTo>
                    <a:pt x="4732" y="4978"/>
                  </a:lnTo>
                  <a:lnTo>
                    <a:pt x="4794" y="4916"/>
                  </a:lnTo>
                  <a:lnTo>
                    <a:pt x="4825" y="4824"/>
                  </a:lnTo>
                  <a:lnTo>
                    <a:pt x="4855" y="4732"/>
                  </a:lnTo>
                  <a:lnTo>
                    <a:pt x="5224" y="338"/>
                  </a:lnTo>
                  <a:lnTo>
                    <a:pt x="5224" y="246"/>
                  </a:lnTo>
                  <a:lnTo>
                    <a:pt x="5193" y="154"/>
                  </a:lnTo>
                  <a:lnTo>
                    <a:pt x="5132" y="92"/>
                  </a:lnTo>
                  <a:lnTo>
                    <a:pt x="5132" y="6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4090163" y="3279615"/>
              <a:ext cx="33366" cy="353671"/>
            </a:xfrm>
            <a:custGeom>
              <a:avLst/>
              <a:gdLst/>
              <a:ahLst/>
              <a:cxnLst/>
              <a:rect l="l" t="t" r="r" b="b"/>
              <a:pathLst>
                <a:path w="432" h="4579" extrusionOk="0">
                  <a:moveTo>
                    <a:pt x="1" y="4578"/>
                  </a:moveTo>
                  <a:lnTo>
                    <a:pt x="1" y="4578"/>
                  </a:lnTo>
                  <a:lnTo>
                    <a:pt x="32" y="4486"/>
                  </a:lnTo>
                  <a:lnTo>
                    <a:pt x="62" y="4394"/>
                  </a:lnTo>
                  <a:lnTo>
                    <a:pt x="431" y="0"/>
                  </a:lnTo>
                  <a:lnTo>
                    <a:pt x="62" y="4394"/>
                  </a:lnTo>
                  <a:lnTo>
                    <a:pt x="62" y="4394"/>
                  </a:lnTo>
                  <a:lnTo>
                    <a:pt x="32" y="4486"/>
                  </a:lnTo>
                  <a:lnTo>
                    <a:pt x="1" y="4578"/>
                  </a:lnTo>
                  <a:lnTo>
                    <a:pt x="1" y="4578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4121058" y="3265326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4121058" y="3265326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4116269" y="3258220"/>
              <a:ext cx="77" cy="2472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lnTo>
                    <a:pt x="1" y="1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4116269" y="3258220"/>
              <a:ext cx="77" cy="2472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1" y="31"/>
                  </a:moveTo>
                  <a:lnTo>
                    <a:pt x="1" y="1"/>
                  </a:lnTo>
                  <a:lnTo>
                    <a:pt x="1" y="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4123452" y="3272432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4123452" y="3272432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3679650" y="3246325"/>
              <a:ext cx="431975" cy="401172"/>
            </a:xfrm>
            <a:custGeom>
              <a:avLst/>
              <a:gdLst/>
              <a:ahLst/>
              <a:cxnLst/>
              <a:rect l="l" t="t" r="r" b="b"/>
              <a:pathLst>
                <a:path w="5593" h="5194" extrusionOk="0">
                  <a:moveTo>
                    <a:pt x="5193" y="1"/>
                  </a:moveTo>
                  <a:lnTo>
                    <a:pt x="0" y="5194"/>
                  </a:lnTo>
                  <a:lnTo>
                    <a:pt x="523" y="5194"/>
                  </a:lnTo>
                  <a:lnTo>
                    <a:pt x="5592" y="93"/>
                  </a:lnTo>
                  <a:lnTo>
                    <a:pt x="5531" y="62"/>
                  </a:lnTo>
                  <a:lnTo>
                    <a:pt x="5470" y="32"/>
                  </a:lnTo>
                  <a:lnTo>
                    <a:pt x="5408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4102057" y="3248720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4102057" y="3248720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4106846" y="3251114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4106846" y="3251114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4090163" y="3246325"/>
              <a:ext cx="7260" cy="77"/>
            </a:xfrm>
            <a:custGeom>
              <a:avLst/>
              <a:gdLst/>
              <a:ahLst/>
              <a:cxnLst/>
              <a:rect l="l" t="t" r="r" b="b"/>
              <a:pathLst>
                <a:path w="94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3494514" y="3144294"/>
              <a:ext cx="598108" cy="175715"/>
            </a:xfrm>
            <a:custGeom>
              <a:avLst/>
              <a:gdLst/>
              <a:ahLst/>
              <a:cxnLst/>
              <a:rect l="l" t="t" r="r" b="b"/>
              <a:pathLst>
                <a:path w="7744" h="2275" extrusionOk="0">
                  <a:moveTo>
                    <a:pt x="7713" y="1"/>
                  </a:moveTo>
                  <a:lnTo>
                    <a:pt x="4610" y="124"/>
                  </a:lnTo>
                  <a:lnTo>
                    <a:pt x="2428" y="247"/>
                  </a:lnTo>
                  <a:lnTo>
                    <a:pt x="277" y="400"/>
                  </a:lnTo>
                  <a:lnTo>
                    <a:pt x="93" y="431"/>
                  </a:lnTo>
                  <a:lnTo>
                    <a:pt x="31" y="462"/>
                  </a:lnTo>
                  <a:lnTo>
                    <a:pt x="1" y="492"/>
                  </a:lnTo>
                  <a:lnTo>
                    <a:pt x="1" y="615"/>
                  </a:lnTo>
                  <a:lnTo>
                    <a:pt x="31" y="738"/>
                  </a:lnTo>
                  <a:lnTo>
                    <a:pt x="185" y="1076"/>
                  </a:lnTo>
                  <a:lnTo>
                    <a:pt x="216" y="1260"/>
                  </a:lnTo>
                  <a:lnTo>
                    <a:pt x="216" y="1445"/>
                  </a:lnTo>
                  <a:lnTo>
                    <a:pt x="154" y="1537"/>
                  </a:lnTo>
                  <a:lnTo>
                    <a:pt x="31" y="1691"/>
                  </a:lnTo>
                  <a:lnTo>
                    <a:pt x="62" y="1814"/>
                  </a:lnTo>
                  <a:lnTo>
                    <a:pt x="93" y="1967"/>
                  </a:lnTo>
                  <a:lnTo>
                    <a:pt x="93" y="1998"/>
                  </a:lnTo>
                  <a:lnTo>
                    <a:pt x="93" y="2121"/>
                  </a:lnTo>
                  <a:lnTo>
                    <a:pt x="62" y="2274"/>
                  </a:lnTo>
                  <a:lnTo>
                    <a:pt x="738" y="1906"/>
                  </a:lnTo>
                  <a:lnTo>
                    <a:pt x="1537" y="1598"/>
                  </a:lnTo>
                  <a:lnTo>
                    <a:pt x="2397" y="1291"/>
                  </a:lnTo>
                  <a:lnTo>
                    <a:pt x="3350" y="1045"/>
                  </a:lnTo>
                  <a:lnTo>
                    <a:pt x="4364" y="830"/>
                  </a:lnTo>
                  <a:lnTo>
                    <a:pt x="5408" y="646"/>
                  </a:lnTo>
                  <a:lnTo>
                    <a:pt x="6545" y="554"/>
                  </a:lnTo>
                  <a:lnTo>
                    <a:pt x="7744" y="462"/>
                  </a:lnTo>
                  <a:lnTo>
                    <a:pt x="7713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3499303" y="3709133"/>
              <a:ext cx="187527" cy="45184"/>
            </a:xfrm>
            <a:custGeom>
              <a:avLst/>
              <a:gdLst/>
              <a:ahLst/>
              <a:cxnLst/>
              <a:rect l="l" t="t" r="r" b="b"/>
              <a:pathLst>
                <a:path w="2428" h="585" extrusionOk="0">
                  <a:moveTo>
                    <a:pt x="307" y="0"/>
                  </a:moveTo>
                  <a:lnTo>
                    <a:pt x="185" y="31"/>
                  </a:lnTo>
                  <a:lnTo>
                    <a:pt x="92" y="93"/>
                  </a:lnTo>
                  <a:lnTo>
                    <a:pt x="31" y="185"/>
                  </a:lnTo>
                  <a:lnTo>
                    <a:pt x="0" y="308"/>
                  </a:lnTo>
                  <a:lnTo>
                    <a:pt x="31" y="369"/>
                  </a:lnTo>
                  <a:lnTo>
                    <a:pt x="31" y="461"/>
                  </a:lnTo>
                  <a:lnTo>
                    <a:pt x="154" y="554"/>
                  </a:lnTo>
                  <a:lnTo>
                    <a:pt x="185" y="461"/>
                  </a:lnTo>
                  <a:lnTo>
                    <a:pt x="246" y="369"/>
                  </a:lnTo>
                  <a:lnTo>
                    <a:pt x="338" y="308"/>
                  </a:lnTo>
                  <a:lnTo>
                    <a:pt x="461" y="277"/>
                  </a:lnTo>
                  <a:lnTo>
                    <a:pt x="1936" y="277"/>
                  </a:lnTo>
                  <a:lnTo>
                    <a:pt x="2059" y="308"/>
                  </a:lnTo>
                  <a:lnTo>
                    <a:pt x="2151" y="369"/>
                  </a:lnTo>
                  <a:lnTo>
                    <a:pt x="2212" y="461"/>
                  </a:lnTo>
                  <a:lnTo>
                    <a:pt x="2243" y="584"/>
                  </a:lnTo>
                  <a:lnTo>
                    <a:pt x="2335" y="554"/>
                  </a:lnTo>
                  <a:lnTo>
                    <a:pt x="2397" y="461"/>
                  </a:lnTo>
                  <a:lnTo>
                    <a:pt x="2428" y="400"/>
                  </a:lnTo>
                  <a:lnTo>
                    <a:pt x="2428" y="308"/>
                  </a:lnTo>
                  <a:lnTo>
                    <a:pt x="2428" y="185"/>
                  </a:lnTo>
                  <a:lnTo>
                    <a:pt x="2335" y="93"/>
                  </a:lnTo>
                  <a:lnTo>
                    <a:pt x="2243" y="31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3511120" y="3730451"/>
              <a:ext cx="161498" cy="26184"/>
            </a:xfrm>
            <a:custGeom>
              <a:avLst/>
              <a:gdLst/>
              <a:ahLst/>
              <a:cxnLst/>
              <a:rect l="l" t="t" r="r" b="b"/>
              <a:pathLst>
                <a:path w="2091" h="339" extrusionOk="0">
                  <a:moveTo>
                    <a:pt x="308" y="1"/>
                  </a:moveTo>
                  <a:lnTo>
                    <a:pt x="185" y="32"/>
                  </a:lnTo>
                  <a:lnTo>
                    <a:pt x="93" y="93"/>
                  </a:lnTo>
                  <a:lnTo>
                    <a:pt x="32" y="185"/>
                  </a:lnTo>
                  <a:lnTo>
                    <a:pt x="1" y="278"/>
                  </a:lnTo>
                  <a:lnTo>
                    <a:pt x="62" y="308"/>
                  </a:lnTo>
                  <a:lnTo>
                    <a:pt x="154" y="339"/>
                  </a:lnTo>
                  <a:lnTo>
                    <a:pt x="1967" y="339"/>
                  </a:lnTo>
                  <a:lnTo>
                    <a:pt x="2090" y="308"/>
                  </a:lnTo>
                  <a:lnTo>
                    <a:pt x="2059" y="185"/>
                  </a:lnTo>
                  <a:lnTo>
                    <a:pt x="1998" y="93"/>
                  </a:lnTo>
                  <a:lnTo>
                    <a:pt x="1906" y="32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3100608" y="3633209"/>
              <a:ext cx="113999" cy="23789"/>
            </a:xfrm>
            <a:custGeom>
              <a:avLst/>
              <a:gdLst/>
              <a:ahLst/>
              <a:cxnLst/>
              <a:rect l="l" t="t" r="r" b="b"/>
              <a:pathLst>
                <a:path w="1476" h="308" extrusionOk="0">
                  <a:moveTo>
                    <a:pt x="154" y="0"/>
                  </a:moveTo>
                  <a:lnTo>
                    <a:pt x="0" y="307"/>
                  </a:lnTo>
                  <a:lnTo>
                    <a:pt x="1168" y="307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3190743" y="3362645"/>
              <a:ext cx="294343" cy="294352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3811" y="0"/>
                  </a:moveTo>
                  <a:lnTo>
                    <a:pt x="370" y="3411"/>
                  </a:lnTo>
                  <a:lnTo>
                    <a:pt x="339" y="3472"/>
                  </a:lnTo>
                  <a:lnTo>
                    <a:pt x="308" y="3503"/>
                  </a:lnTo>
                  <a:lnTo>
                    <a:pt x="1" y="3810"/>
                  </a:lnTo>
                  <a:lnTo>
                    <a:pt x="1998" y="3810"/>
                  </a:lnTo>
                  <a:lnTo>
                    <a:pt x="2121" y="3780"/>
                  </a:lnTo>
                  <a:lnTo>
                    <a:pt x="2244" y="3749"/>
                  </a:lnTo>
                  <a:lnTo>
                    <a:pt x="2367" y="3688"/>
                  </a:lnTo>
                  <a:lnTo>
                    <a:pt x="2490" y="3626"/>
                  </a:lnTo>
                  <a:lnTo>
                    <a:pt x="2582" y="3503"/>
                  </a:lnTo>
                  <a:lnTo>
                    <a:pt x="2643" y="3411"/>
                  </a:lnTo>
                  <a:lnTo>
                    <a:pt x="2705" y="3288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3121925" y="3274826"/>
              <a:ext cx="379764" cy="351353"/>
            </a:xfrm>
            <a:custGeom>
              <a:avLst/>
              <a:gdLst/>
              <a:ahLst/>
              <a:cxnLst/>
              <a:rect l="l" t="t" r="r" b="b"/>
              <a:pathLst>
                <a:path w="4917" h="4549" extrusionOk="0">
                  <a:moveTo>
                    <a:pt x="4855" y="1"/>
                  </a:moveTo>
                  <a:lnTo>
                    <a:pt x="4456" y="308"/>
                  </a:lnTo>
                  <a:lnTo>
                    <a:pt x="3934" y="677"/>
                  </a:lnTo>
                  <a:lnTo>
                    <a:pt x="3288" y="1168"/>
                  </a:lnTo>
                  <a:lnTo>
                    <a:pt x="2582" y="1721"/>
                  </a:lnTo>
                  <a:lnTo>
                    <a:pt x="1844" y="2336"/>
                  </a:lnTo>
                  <a:lnTo>
                    <a:pt x="1138" y="2981"/>
                  </a:lnTo>
                  <a:lnTo>
                    <a:pt x="800" y="3319"/>
                  </a:lnTo>
                  <a:lnTo>
                    <a:pt x="492" y="3688"/>
                  </a:lnTo>
                  <a:lnTo>
                    <a:pt x="216" y="4056"/>
                  </a:lnTo>
                  <a:lnTo>
                    <a:pt x="1" y="4425"/>
                  </a:lnTo>
                  <a:lnTo>
                    <a:pt x="1168" y="4425"/>
                  </a:lnTo>
                  <a:lnTo>
                    <a:pt x="1230" y="4456"/>
                  </a:lnTo>
                  <a:lnTo>
                    <a:pt x="1261" y="4517"/>
                  </a:lnTo>
                  <a:lnTo>
                    <a:pt x="1261" y="4548"/>
                  </a:lnTo>
                  <a:lnTo>
                    <a:pt x="4702" y="1137"/>
                  </a:lnTo>
                  <a:lnTo>
                    <a:pt x="4886" y="584"/>
                  </a:lnTo>
                  <a:lnTo>
                    <a:pt x="4917" y="431"/>
                  </a:lnTo>
                  <a:lnTo>
                    <a:pt x="4917" y="308"/>
                  </a:lnTo>
                  <a:lnTo>
                    <a:pt x="4917" y="277"/>
                  </a:lnTo>
                  <a:lnTo>
                    <a:pt x="4886" y="124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3501620" y="3296221"/>
              <a:ext cx="77" cy="2394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0"/>
                  </a:moveTo>
                  <a:lnTo>
                    <a:pt x="1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3501620" y="3296221"/>
              <a:ext cx="77" cy="2394"/>
            </a:xfrm>
            <a:custGeom>
              <a:avLst/>
              <a:gdLst/>
              <a:ahLst/>
              <a:cxnLst/>
              <a:rect l="l" t="t" r="r" b="b"/>
              <a:pathLst>
                <a:path w="1" h="31" fill="none" extrusionOk="0">
                  <a:moveTo>
                    <a:pt x="1" y="0"/>
                  </a:moveTo>
                  <a:lnTo>
                    <a:pt x="1" y="3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3046002" y="3742346"/>
              <a:ext cx="137710" cy="99791"/>
            </a:xfrm>
            <a:custGeom>
              <a:avLst/>
              <a:gdLst/>
              <a:ahLst/>
              <a:cxnLst/>
              <a:rect l="l" t="t" r="r" b="b"/>
              <a:pathLst>
                <a:path w="1783" h="1292" extrusionOk="0">
                  <a:moveTo>
                    <a:pt x="369" y="1"/>
                  </a:moveTo>
                  <a:lnTo>
                    <a:pt x="308" y="62"/>
                  </a:lnTo>
                  <a:lnTo>
                    <a:pt x="216" y="154"/>
                  </a:lnTo>
                  <a:lnTo>
                    <a:pt x="154" y="277"/>
                  </a:lnTo>
                  <a:lnTo>
                    <a:pt x="62" y="554"/>
                  </a:lnTo>
                  <a:lnTo>
                    <a:pt x="1" y="892"/>
                  </a:lnTo>
                  <a:lnTo>
                    <a:pt x="1" y="1076"/>
                  </a:lnTo>
                  <a:lnTo>
                    <a:pt x="93" y="1291"/>
                  </a:lnTo>
                  <a:lnTo>
                    <a:pt x="400" y="1230"/>
                  </a:lnTo>
                  <a:lnTo>
                    <a:pt x="677" y="1107"/>
                  </a:lnTo>
                  <a:lnTo>
                    <a:pt x="984" y="984"/>
                  </a:lnTo>
                  <a:lnTo>
                    <a:pt x="1260" y="830"/>
                  </a:lnTo>
                  <a:lnTo>
                    <a:pt x="1475" y="646"/>
                  </a:lnTo>
                  <a:lnTo>
                    <a:pt x="1629" y="431"/>
                  </a:lnTo>
                  <a:lnTo>
                    <a:pt x="1691" y="339"/>
                  </a:lnTo>
                  <a:lnTo>
                    <a:pt x="1752" y="216"/>
                  </a:lnTo>
                  <a:lnTo>
                    <a:pt x="1783" y="124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E43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3081608" y="3742346"/>
              <a:ext cx="102105" cy="77"/>
            </a:xfrm>
            <a:custGeom>
              <a:avLst/>
              <a:gdLst/>
              <a:ahLst/>
              <a:cxnLst/>
              <a:rect l="l" t="t" r="r" b="b"/>
              <a:pathLst>
                <a:path w="1322" h="1" extrusionOk="0">
                  <a:moveTo>
                    <a:pt x="1322" y="1"/>
                  </a:moveTo>
                  <a:lnTo>
                    <a:pt x="1322" y="1"/>
                  </a:lnTo>
                  <a:lnTo>
                    <a:pt x="132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322" y="1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E43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3053107" y="3742346"/>
              <a:ext cx="194709" cy="144820"/>
            </a:xfrm>
            <a:custGeom>
              <a:avLst/>
              <a:gdLst/>
              <a:ahLst/>
              <a:cxnLst/>
              <a:rect l="l" t="t" r="r" b="b"/>
              <a:pathLst>
                <a:path w="2521" h="1875" extrusionOk="0">
                  <a:moveTo>
                    <a:pt x="1691" y="1"/>
                  </a:moveTo>
                  <a:lnTo>
                    <a:pt x="1691" y="124"/>
                  </a:lnTo>
                  <a:lnTo>
                    <a:pt x="1660" y="216"/>
                  </a:lnTo>
                  <a:lnTo>
                    <a:pt x="1599" y="339"/>
                  </a:lnTo>
                  <a:lnTo>
                    <a:pt x="1537" y="431"/>
                  </a:lnTo>
                  <a:lnTo>
                    <a:pt x="1383" y="646"/>
                  </a:lnTo>
                  <a:lnTo>
                    <a:pt x="1168" y="830"/>
                  </a:lnTo>
                  <a:lnTo>
                    <a:pt x="892" y="984"/>
                  </a:lnTo>
                  <a:lnTo>
                    <a:pt x="585" y="1107"/>
                  </a:lnTo>
                  <a:lnTo>
                    <a:pt x="308" y="1230"/>
                  </a:lnTo>
                  <a:lnTo>
                    <a:pt x="1" y="1291"/>
                  </a:lnTo>
                  <a:lnTo>
                    <a:pt x="124" y="1537"/>
                  </a:lnTo>
                  <a:lnTo>
                    <a:pt x="247" y="1660"/>
                  </a:lnTo>
                  <a:lnTo>
                    <a:pt x="431" y="1813"/>
                  </a:lnTo>
                  <a:lnTo>
                    <a:pt x="554" y="1875"/>
                  </a:lnTo>
                  <a:lnTo>
                    <a:pt x="707" y="1875"/>
                  </a:lnTo>
                  <a:lnTo>
                    <a:pt x="800" y="1844"/>
                  </a:lnTo>
                  <a:lnTo>
                    <a:pt x="1138" y="1691"/>
                  </a:lnTo>
                  <a:lnTo>
                    <a:pt x="1414" y="1537"/>
                  </a:lnTo>
                  <a:lnTo>
                    <a:pt x="1568" y="1475"/>
                  </a:lnTo>
                  <a:lnTo>
                    <a:pt x="1844" y="1291"/>
                  </a:lnTo>
                  <a:lnTo>
                    <a:pt x="2336" y="1015"/>
                  </a:lnTo>
                  <a:lnTo>
                    <a:pt x="2397" y="984"/>
                  </a:lnTo>
                  <a:lnTo>
                    <a:pt x="2459" y="953"/>
                  </a:lnTo>
                  <a:lnTo>
                    <a:pt x="2490" y="892"/>
                  </a:lnTo>
                  <a:lnTo>
                    <a:pt x="2520" y="799"/>
                  </a:lnTo>
                  <a:lnTo>
                    <a:pt x="2520" y="738"/>
                  </a:lnTo>
                  <a:lnTo>
                    <a:pt x="2490" y="584"/>
                  </a:lnTo>
                  <a:lnTo>
                    <a:pt x="2459" y="369"/>
                  </a:lnTo>
                  <a:lnTo>
                    <a:pt x="2367" y="185"/>
                  </a:lnTo>
                  <a:lnTo>
                    <a:pt x="2274" y="31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3183637" y="3742346"/>
              <a:ext cx="61788" cy="45184"/>
            </a:xfrm>
            <a:custGeom>
              <a:avLst/>
              <a:gdLst/>
              <a:ahLst/>
              <a:cxnLst/>
              <a:rect l="l" t="t" r="r" b="b"/>
              <a:pathLst>
                <a:path w="800" h="585" extrusionOk="0">
                  <a:moveTo>
                    <a:pt x="492" y="1"/>
                  </a:moveTo>
                  <a:lnTo>
                    <a:pt x="492" y="1"/>
                  </a:lnTo>
                  <a:lnTo>
                    <a:pt x="554" y="1"/>
                  </a:lnTo>
                  <a:lnTo>
                    <a:pt x="584" y="31"/>
                  </a:lnTo>
                  <a:lnTo>
                    <a:pt x="677" y="185"/>
                  </a:lnTo>
                  <a:lnTo>
                    <a:pt x="769" y="369"/>
                  </a:lnTo>
                  <a:lnTo>
                    <a:pt x="800" y="584"/>
                  </a:lnTo>
                  <a:lnTo>
                    <a:pt x="800" y="584"/>
                  </a:lnTo>
                  <a:lnTo>
                    <a:pt x="769" y="369"/>
                  </a:lnTo>
                  <a:lnTo>
                    <a:pt x="677" y="185"/>
                  </a:lnTo>
                  <a:lnTo>
                    <a:pt x="584" y="31"/>
                  </a:lnTo>
                  <a:lnTo>
                    <a:pt x="554" y="1"/>
                  </a:lnTo>
                  <a:lnTo>
                    <a:pt x="492" y="1"/>
                  </a:lnTo>
                  <a:lnTo>
                    <a:pt x="49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92" y="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3247743" y="3799347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3247743" y="3799347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3086319" y="3882378"/>
              <a:ext cx="9577" cy="4789"/>
            </a:xfrm>
            <a:custGeom>
              <a:avLst/>
              <a:gdLst/>
              <a:ahLst/>
              <a:cxnLst/>
              <a:rect l="l" t="t" r="r" b="b"/>
              <a:pathLst>
                <a:path w="124" h="62" extrusionOk="0">
                  <a:moveTo>
                    <a:pt x="124" y="62"/>
                  </a:moveTo>
                  <a:lnTo>
                    <a:pt x="124" y="6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4" y="62"/>
                  </a:lnTo>
                  <a:lnTo>
                    <a:pt x="124" y="62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3311773" y="3955908"/>
              <a:ext cx="498475" cy="500885"/>
            </a:xfrm>
            <a:custGeom>
              <a:avLst/>
              <a:gdLst/>
              <a:ahLst/>
              <a:cxnLst/>
              <a:rect l="l" t="t" r="r" b="b"/>
              <a:pathLst>
                <a:path w="6454" h="6485" extrusionOk="0">
                  <a:moveTo>
                    <a:pt x="3227" y="1"/>
                  </a:moveTo>
                  <a:lnTo>
                    <a:pt x="2889" y="32"/>
                  </a:lnTo>
                  <a:lnTo>
                    <a:pt x="2582" y="62"/>
                  </a:lnTo>
                  <a:lnTo>
                    <a:pt x="2275" y="155"/>
                  </a:lnTo>
                  <a:lnTo>
                    <a:pt x="1967" y="247"/>
                  </a:lnTo>
                  <a:lnTo>
                    <a:pt x="1691" y="400"/>
                  </a:lnTo>
                  <a:lnTo>
                    <a:pt x="1414" y="554"/>
                  </a:lnTo>
                  <a:lnTo>
                    <a:pt x="1168" y="738"/>
                  </a:lnTo>
                  <a:lnTo>
                    <a:pt x="953" y="953"/>
                  </a:lnTo>
                  <a:lnTo>
                    <a:pt x="738" y="1169"/>
                  </a:lnTo>
                  <a:lnTo>
                    <a:pt x="554" y="1414"/>
                  </a:lnTo>
                  <a:lnTo>
                    <a:pt x="370" y="1691"/>
                  </a:lnTo>
                  <a:lnTo>
                    <a:pt x="247" y="1967"/>
                  </a:lnTo>
                  <a:lnTo>
                    <a:pt x="124" y="2275"/>
                  </a:lnTo>
                  <a:lnTo>
                    <a:pt x="62" y="2582"/>
                  </a:lnTo>
                  <a:lnTo>
                    <a:pt x="1" y="2920"/>
                  </a:lnTo>
                  <a:lnTo>
                    <a:pt x="1" y="3227"/>
                  </a:lnTo>
                  <a:lnTo>
                    <a:pt x="1" y="3565"/>
                  </a:lnTo>
                  <a:lnTo>
                    <a:pt x="62" y="3903"/>
                  </a:lnTo>
                  <a:lnTo>
                    <a:pt x="124" y="4210"/>
                  </a:lnTo>
                  <a:lnTo>
                    <a:pt x="247" y="4487"/>
                  </a:lnTo>
                  <a:lnTo>
                    <a:pt x="370" y="4794"/>
                  </a:lnTo>
                  <a:lnTo>
                    <a:pt x="554" y="5040"/>
                  </a:lnTo>
                  <a:lnTo>
                    <a:pt x="738" y="5286"/>
                  </a:lnTo>
                  <a:lnTo>
                    <a:pt x="953" y="5532"/>
                  </a:lnTo>
                  <a:lnTo>
                    <a:pt x="1168" y="5747"/>
                  </a:lnTo>
                  <a:lnTo>
                    <a:pt x="1414" y="5931"/>
                  </a:lnTo>
                  <a:lnTo>
                    <a:pt x="1691" y="6085"/>
                  </a:lnTo>
                  <a:lnTo>
                    <a:pt x="1967" y="6208"/>
                  </a:lnTo>
                  <a:lnTo>
                    <a:pt x="2275" y="6330"/>
                  </a:lnTo>
                  <a:lnTo>
                    <a:pt x="2582" y="6423"/>
                  </a:lnTo>
                  <a:lnTo>
                    <a:pt x="2889" y="6453"/>
                  </a:lnTo>
                  <a:lnTo>
                    <a:pt x="3227" y="6484"/>
                  </a:lnTo>
                  <a:lnTo>
                    <a:pt x="3565" y="6453"/>
                  </a:lnTo>
                  <a:lnTo>
                    <a:pt x="3872" y="6423"/>
                  </a:lnTo>
                  <a:lnTo>
                    <a:pt x="4180" y="6330"/>
                  </a:lnTo>
                  <a:lnTo>
                    <a:pt x="4487" y="6208"/>
                  </a:lnTo>
                  <a:lnTo>
                    <a:pt x="4763" y="6085"/>
                  </a:lnTo>
                  <a:lnTo>
                    <a:pt x="5040" y="5931"/>
                  </a:lnTo>
                  <a:lnTo>
                    <a:pt x="5286" y="5747"/>
                  </a:lnTo>
                  <a:lnTo>
                    <a:pt x="5501" y="5532"/>
                  </a:lnTo>
                  <a:lnTo>
                    <a:pt x="5716" y="5286"/>
                  </a:lnTo>
                  <a:lnTo>
                    <a:pt x="5900" y="5040"/>
                  </a:lnTo>
                  <a:lnTo>
                    <a:pt x="6085" y="4794"/>
                  </a:lnTo>
                  <a:lnTo>
                    <a:pt x="6207" y="4487"/>
                  </a:lnTo>
                  <a:lnTo>
                    <a:pt x="6330" y="4210"/>
                  </a:lnTo>
                  <a:lnTo>
                    <a:pt x="6392" y="3903"/>
                  </a:lnTo>
                  <a:lnTo>
                    <a:pt x="6453" y="3565"/>
                  </a:lnTo>
                  <a:lnTo>
                    <a:pt x="6453" y="3227"/>
                  </a:lnTo>
                  <a:lnTo>
                    <a:pt x="6453" y="2920"/>
                  </a:lnTo>
                  <a:lnTo>
                    <a:pt x="6392" y="2582"/>
                  </a:lnTo>
                  <a:lnTo>
                    <a:pt x="6330" y="2275"/>
                  </a:lnTo>
                  <a:lnTo>
                    <a:pt x="6207" y="1967"/>
                  </a:lnTo>
                  <a:lnTo>
                    <a:pt x="6085" y="1691"/>
                  </a:lnTo>
                  <a:lnTo>
                    <a:pt x="5900" y="1414"/>
                  </a:lnTo>
                  <a:lnTo>
                    <a:pt x="5716" y="1169"/>
                  </a:lnTo>
                  <a:lnTo>
                    <a:pt x="5501" y="953"/>
                  </a:lnTo>
                  <a:lnTo>
                    <a:pt x="5286" y="738"/>
                  </a:lnTo>
                  <a:lnTo>
                    <a:pt x="5040" y="554"/>
                  </a:lnTo>
                  <a:lnTo>
                    <a:pt x="4763" y="400"/>
                  </a:lnTo>
                  <a:lnTo>
                    <a:pt x="4487" y="247"/>
                  </a:lnTo>
                  <a:lnTo>
                    <a:pt x="4180" y="155"/>
                  </a:lnTo>
                  <a:lnTo>
                    <a:pt x="3872" y="62"/>
                  </a:lnTo>
                  <a:lnTo>
                    <a:pt x="3565" y="32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3418591" y="4062728"/>
              <a:ext cx="284843" cy="287246"/>
            </a:xfrm>
            <a:custGeom>
              <a:avLst/>
              <a:gdLst/>
              <a:ahLst/>
              <a:cxnLst/>
              <a:rect l="l" t="t" r="r" b="b"/>
              <a:pathLst>
                <a:path w="3688" h="3719" extrusionOk="0">
                  <a:moveTo>
                    <a:pt x="1660" y="1"/>
                  </a:moveTo>
                  <a:lnTo>
                    <a:pt x="1475" y="31"/>
                  </a:lnTo>
                  <a:lnTo>
                    <a:pt x="1107" y="154"/>
                  </a:lnTo>
                  <a:lnTo>
                    <a:pt x="799" y="308"/>
                  </a:lnTo>
                  <a:lnTo>
                    <a:pt x="523" y="554"/>
                  </a:lnTo>
                  <a:lnTo>
                    <a:pt x="308" y="830"/>
                  </a:lnTo>
                  <a:lnTo>
                    <a:pt x="123" y="1137"/>
                  </a:lnTo>
                  <a:lnTo>
                    <a:pt x="31" y="1475"/>
                  </a:lnTo>
                  <a:lnTo>
                    <a:pt x="1" y="1660"/>
                  </a:lnTo>
                  <a:lnTo>
                    <a:pt x="1" y="1844"/>
                  </a:lnTo>
                  <a:lnTo>
                    <a:pt x="1" y="2059"/>
                  </a:lnTo>
                  <a:lnTo>
                    <a:pt x="31" y="2244"/>
                  </a:lnTo>
                  <a:lnTo>
                    <a:pt x="123" y="2582"/>
                  </a:lnTo>
                  <a:lnTo>
                    <a:pt x="308" y="2889"/>
                  </a:lnTo>
                  <a:lnTo>
                    <a:pt x="523" y="3165"/>
                  </a:lnTo>
                  <a:lnTo>
                    <a:pt x="799" y="3380"/>
                  </a:lnTo>
                  <a:lnTo>
                    <a:pt x="1107" y="3565"/>
                  </a:lnTo>
                  <a:lnTo>
                    <a:pt x="1475" y="3688"/>
                  </a:lnTo>
                  <a:lnTo>
                    <a:pt x="1660" y="3688"/>
                  </a:lnTo>
                  <a:lnTo>
                    <a:pt x="1844" y="3718"/>
                  </a:lnTo>
                  <a:lnTo>
                    <a:pt x="2028" y="3688"/>
                  </a:lnTo>
                  <a:lnTo>
                    <a:pt x="2213" y="3688"/>
                  </a:lnTo>
                  <a:lnTo>
                    <a:pt x="2551" y="3565"/>
                  </a:lnTo>
                  <a:lnTo>
                    <a:pt x="2889" y="3380"/>
                  </a:lnTo>
                  <a:lnTo>
                    <a:pt x="3165" y="3165"/>
                  </a:lnTo>
                  <a:lnTo>
                    <a:pt x="3380" y="2889"/>
                  </a:lnTo>
                  <a:lnTo>
                    <a:pt x="3565" y="2582"/>
                  </a:lnTo>
                  <a:lnTo>
                    <a:pt x="3657" y="2244"/>
                  </a:lnTo>
                  <a:lnTo>
                    <a:pt x="3688" y="2059"/>
                  </a:lnTo>
                  <a:lnTo>
                    <a:pt x="3688" y="1844"/>
                  </a:lnTo>
                  <a:lnTo>
                    <a:pt x="3688" y="1660"/>
                  </a:lnTo>
                  <a:lnTo>
                    <a:pt x="3657" y="1475"/>
                  </a:lnTo>
                  <a:lnTo>
                    <a:pt x="3565" y="1137"/>
                  </a:lnTo>
                  <a:lnTo>
                    <a:pt x="3380" y="830"/>
                  </a:lnTo>
                  <a:lnTo>
                    <a:pt x="3165" y="554"/>
                  </a:lnTo>
                  <a:lnTo>
                    <a:pt x="2889" y="308"/>
                  </a:lnTo>
                  <a:lnTo>
                    <a:pt x="2551" y="154"/>
                  </a:lnTo>
                  <a:lnTo>
                    <a:pt x="2213" y="31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3480303" y="4126835"/>
              <a:ext cx="161421" cy="159032"/>
            </a:xfrm>
            <a:custGeom>
              <a:avLst/>
              <a:gdLst/>
              <a:ahLst/>
              <a:cxnLst/>
              <a:rect l="l" t="t" r="r" b="b"/>
              <a:pathLst>
                <a:path w="2090" h="2059" extrusionOk="0">
                  <a:moveTo>
                    <a:pt x="830" y="0"/>
                  </a:moveTo>
                  <a:lnTo>
                    <a:pt x="646" y="62"/>
                  </a:lnTo>
                  <a:lnTo>
                    <a:pt x="461" y="154"/>
                  </a:lnTo>
                  <a:lnTo>
                    <a:pt x="308" y="307"/>
                  </a:lnTo>
                  <a:lnTo>
                    <a:pt x="185" y="430"/>
                  </a:lnTo>
                  <a:lnTo>
                    <a:pt x="93" y="615"/>
                  </a:lnTo>
                  <a:lnTo>
                    <a:pt x="31" y="830"/>
                  </a:lnTo>
                  <a:lnTo>
                    <a:pt x="0" y="1014"/>
                  </a:lnTo>
                  <a:lnTo>
                    <a:pt x="31" y="1229"/>
                  </a:lnTo>
                  <a:lnTo>
                    <a:pt x="93" y="1444"/>
                  </a:lnTo>
                  <a:lnTo>
                    <a:pt x="185" y="1598"/>
                  </a:lnTo>
                  <a:lnTo>
                    <a:pt x="308" y="1752"/>
                  </a:lnTo>
                  <a:lnTo>
                    <a:pt x="461" y="1874"/>
                  </a:lnTo>
                  <a:lnTo>
                    <a:pt x="646" y="1967"/>
                  </a:lnTo>
                  <a:lnTo>
                    <a:pt x="830" y="2028"/>
                  </a:lnTo>
                  <a:lnTo>
                    <a:pt x="1045" y="2059"/>
                  </a:lnTo>
                  <a:lnTo>
                    <a:pt x="1260" y="2028"/>
                  </a:lnTo>
                  <a:lnTo>
                    <a:pt x="1445" y="1967"/>
                  </a:lnTo>
                  <a:lnTo>
                    <a:pt x="1629" y="1874"/>
                  </a:lnTo>
                  <a:lnTo>
                    <a:pt x="1783" y="1752"/>
                  </a:lnTo>
                  <a:lnTo>
                    <a:pt x="1905" y="1598"/>
                  </a:lnTo>
                  <a:lnTo>
                    <a:pt x="1998" y="1444"/>
                  </a:lnTo>
                  <a:lnTo>
                    <a:pt x="2059" y="1229"/>
                  </a:lnTo>
                  <a:lnTo>
                    <a:pt x="2090" y="1014"/>
                  </a:lnTo>
                  <a:lnTo>
                    <a:pt x="2059" y="830"/>
                  </a:lnTo>
                  <a:lnTo>
                    <a:pt x="1998" y="615"/>
                  </a:lnTo>
                  <a:lnTo>
                    <a:pt x="1905" y="430"/>
                  </a:lnTo>
                  <a:lnTo>
                    <a:pt x="1783" y="307"/>
                  </a:lnTo>
                  <a:lnTo>
                    <a:pt x="1629" y="154"/>
                  </a:lnTo>
                  <a:lnTo>
                    <a:pt x="1445" y="62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5217431" y="3955908"/>
              <a:ext cx="500792" cy="500885"/>
            </a:xfrm>
            <a:custGeom>
              <a:avLst/>
              <a:gdLst/>
              <a:ahLst/>
              <a:cxnLst/>
              <a:rect l="l" t="t" r="r" b="b"/>
              <a:pathLst>
                <a:path w="6484" h="6485" extrusionOk="0">
                  <a:moveTo>
                    <a:pt x="3258" y="1"/>
                  </a:moveTo>
                  <a:lnTo>
                    <a:pt x="2920" y="32"/>
                  </a:lnTo>
                  <a:lnTo>
                    <a:pt x="2612" y="62"/>
                  </a:lnTo>
                  <a:lnTo>
                    <a:pt x="2274" y="155"/>
                  </a:lnTo>
                  <a:lnTo>
                    <a:pt x="1998" y="247"/>
                  </a:lnTo>
                  <a:lnTo>
                    <a:pt x="1721" y="400"/>
                  </a:lnTo>
                  <a:lnTo>
                    <a:pt x="1445" y="554"/>
                  </a:lnTo>
                  <a:lnTo>
                    <a:pt x="1199" y="738"/>
                  </a:lnTo>
                  <a:lnTo>
                    <a:pt x="953" y="953"/>
                  </a:lnTo>
                  <a:lnTo>
                    <a:pt x="769" y="1169"/>
                  </a:lnTo>
                  <a:lnTo>
                    <a:pt x="554" y="1414"/>
                  </a:lnTo>
                  <a:lnTo>
                    <a:pt x="400" y="1691"/>
                  </a:lnTo>
                  <a:lnTo>
                    <a:pt x="277" y="1967"/>
                  </a:lnTo>
                  <a:lnTo>
                    <a:pt x="154" y="2275"/>
                  </a:lnTo>
                  <a:lnTo>
                    <a:pt x="93" y="2582"/>
                  </a:lnTo>
                  <a:lnTo>
                    <a:pt x="31" y="2920"/>
                  </a:lnTo>
                  <a:lnTo>
                    <a:pt x="1" y="3227"/>
                  </a:lnTo>
                  <a:lnTo>
                    <a:pt x="31" y="3565"/>
                  </a:lnTo>
                  <a:lnTo>
                    <a:pt x="93" y="3903"/>
                  </a:lnTo>
                  <a:lnTo>
                    <a:pt x="154" y="4210"/>
                  </a:lnTo>
                  <a:lnTo>
                    <a:pt x="277" y="4487"/>
                  </a:lnTo>
                  <a:lnTo>
                    <a:pt x="400" y="4794"/>
                  </a:lnTo>
                  <a:lnTo>
                    <a:pt x="554" y="5040"/>
                  </a:lnTo>
                  <a:lnTo>
                    <a:pt x="769" y="5286"/>
                  </a:lnTo>
                  <a:lnTo>
                    <a:pt x="953" y="5532"/>
                  </a:lnTo>
                  <a:lnTo>
                    <a:pt x="1199" y="5747"/>
                  </a:lnTo>
                  <a:lnTo>
                    <a:pt x="1445" y="5931"/>
                  </a:lnTo>
                  <a:lnTo>
                    <a:pt x="1721" y="6085"/>
                  </a:lnTo>
                  <a:lnTo>
                    <a:pt x="1998" y="6208"/>
                  </a:lnTo>
                  <a:lnTo>
                    <a:pt x="2274" y="6330"/>
                  </a:lnTo>
                  <a:lnTo>
                    <a:pt x="2612" y="6423"/>
                  </a:lnTo>
                  <a:lnTo>
                    <a:pt x="2920" y="6453"/>
                  </a:lnTo>
                  <a:lnTo>
                    <a:pt x="3258" y="6484"/>
                  </a:lnTo>
                  <a:lnTo>
                    <a:pt x="3596" y="6453"/>
                  </a:lnTo>
                  <a:lnTo>
                    <a:pt x="3903" y="6423"/>
                  </a:lnTo>
                  <a:lnTo>
                    <a:pt x="4210" y="6330"/>
                  </a:lnTo>
                  <a:lnTo>
                    <a:pt x="4517" y="6208"/>
                  </a:lnTo>
                  <a:lnTo>
                    <a:pt x="4794" y="6085"/>
                  </a:lnTo>
                  <a:lnTo>
                    <a:pt x="5070" y="5931"/>
                  </a:lnTo>
                  <a:lnTo>
                    <a:pt x="5316" y="5747"/>
                  </a:lnTo>
                  <a:lnTo>
                    <a:pt x="5531" y="5532"/>
                  </a:lnTo>
                  <a:lnTo>
                    <a:pt x="5746" y="5286"/>
                  </a:lnTo>
                  <a:lnTo>
                    <a:pt x="5931" y="5040"/>
                  </a:lnTo>
                  <a:lnTo>
                    <a:pt x="6084" y="4794"/>
                  </a:lnTo>
                  <a:lnTo>
                    <a:pt x="6238" y="4487"/>
                  </a:lnTo>
                  <a:lnTo>
                    <a:pt x="6330" y="4210"/>
                  </a:lnTo>
                  <a:lnTo>
                    <a:pt x="6422" y="3903"/>
                  </a:lnTo>
                  <a:lnTo>
                    <a:pt x="6484" y="3565"/>
                  </a:lnTo>
                  <a:lnTo>
                    <a:pt x="6484" y="3227"/>
                  </a:lnTo>
                  <a:lnTo>
                    <a:pt x="6484" y="2920"/>
                  </a:lnTo>
                  <a:lnTo>
                    <a:pt x="6422" y="2582"/>
                  </a:lnTo>
                  <a:lnTo>
                    <a:pt x="6330" y="2275"/>
                  </a:lnTo>
                  <a:lnTo>
                    <a:pt x="6238" y="1967"/>
                  </a:lnTo>
                  <a:lnTo>
                    <a:pt x="6084" y="1691"/>
                  </a:lnTo>
                  <a:lnTo>
                    <a:pt x="5931" y="1414"/>
                  </a:lnTo>
                  <a:lnTo>
                    <a:pt x="5746" y="1169"/>
                  </a:lnTo>
                  <a:lnTo>
                    <a:pt x="5531" y="953"/>
                  </a:lnTo>
                  <a:lnTo>
                    <a:pt x="5316" y="738"/>
                  </a:lnTo>
                  <a:lnTo>
                    <a:pt x="5070" y="554"/>
                  </a:lnTo>
                  <a:lnTo>
                    <a:pt x="4794" y="400"/>
                  </a:lnTo>
                  <a:lnTo>
                    <a:pt x="4517" y="247"/>
                  </a:lnTo>
                  <a:lnTo>
                    <a:pt x="4210" y="155"/>
                  </a:lnTo>
                  <a:lnTo>
                    <a:pt x="3903" y="62"/>
                  </a:lnTo>
                  <a:lnTo>
                    <a:pt x="3596" y="32"/>
                  </a:lnTo>
                  <a:lnTo>
                    <a:pt x="325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5324249" y="4062728"/>
              <a:ext cx="287237" cy="287246"/>
            </a:xfrm>
            <a:custGeom>
              <a:avLst/>
              <a:gdLst/>
              <a:ahLst/>
              <a:cxnLst/>
              <a:rect l="l" t="t" r="r" b="b"/>
              <a:pathLst>
                <a:path w="3719" h="3719" extrusionOk="0">
                  <a:moveTo>
                    <a:pt x="1690" y="1"/>
                  </a:moveTo>
                  <a:lnTo>
                    <a:pt x="1506" y="31"/>
                  </a:lnTo>
                  <a:lnTo>
                    <a:pt x="1137" y="154"/>
                  </a:lnTo>
                  <a:lnTo>
                    <a:pt x="830" y="308"/>
                  </a:lnTo>
                  <a:lnTo>
                    <a:pt x="553" y="554"/>
                  </a:lnTo>
                  <a:lnTo>
                    <a:pt x="338" y="830"/>
                  </a:lnTo>
                  <a:lnTo>
                    <a:pt x="154" y="1137"/>
                  </a:lnTo>
                  <a:lnTo>
                    <a:pt x="62" y="1475"/>
                  </a:lnTo>
                  <a:lnTo>
                    <a:pt x="31" y="1660"/>
                  </a:lnTo>
                  <a:lnTo>
                    <a:pt x="0" y="1844"/>
                  </a:lnTo>
                  <a:lnTo>
                    <a:pt x="31" y="2059"/>
                  </a:lnTo>
                  <a:lnTo>
                    <a:pt x="62" y="2244"/>
                  </a:lnTo>
                  <a:lnTo>
                    <a:pt x="154" y="2582"/>
                  </a:lnTo>
                  <a:lnTo>
                    <a:pt x="338" y="2889"/>
                  </a:lnTo>
                  <a:lnTo>
                    <a:pt x="553" y="3165"/>
                  </a:lnTo>
                  <a:lnTo>
                    <a:pt x="830" y="3380"/>
                  </a:lnTo>
                  <a:lnTo>
                    <a:pt x="1137" y="3565"/>
                  </a:lnTo>
                  <a:lnTo>
                    <a:pt x="1506" y="3688"/>
                  </a:lnTo>
                  <a:lnTo>
                    <a:pt x="1690" y="3688"/>
                  </a:lnTo>
                  <a:lnTo>
                    <a:pt x="1875" y="3718"/>
                  </a:lnTo>
                  <a:lnTo>
                    <a:pt x="2059" y="3688"/>
                  </a:lnTo>
                  <a:lnTo>
                    <a:pt x="2243" y="3688"/>
                  </a:lnTo>
                  <a:lnTo>
                    <a:pt x="2581" y="3565"/>
                  </a:lnTo>
                  <a:lnTo>
                    <a:pt x="2919" y="3380"/>
                  </a:lnTo>
                  <a:lnTo>
                    <a:pt x="3165" y="3165"/>
                  </a:lnTo>
                  <a:lnTo>
                    <a:pt x="3411" y="2889"/>
                  </a:lnTo>
                  <a:lnTo>
                    <a:pt x="3565" y="2582"/>
                  </a:lnTo>
                  <a:lnTo>
                    <a:pt x="3687" y="2244"/>
                  </a:lnTo>
                  <a:lnTo>
                    <a:pt x="3718" y="2059"/>
                  </a:lnTo>
                  <a:lnTo>
                    <a:pt x="3718" y="1844"/>
                  </a:lnTo>
                  <a:lnTo>
                    <a:pt x="3718" y="1660"/>
                  </a:lnTo>
                  <a:lnTo>
                    <a:pt x="3687" y="1475"/>
                  </a:lnTo>
                  <a:lnTo>
                    <a:pt x="3565" y="1137"/>
                  </a:lnTo>
                  <a:lnTo>
                    <a:pt x="3411" y="830"/>
                  </a:lnTo>
                  <a:lnTo>
                    <a:pt x="3165" y="554"/>
                  </a:lnTo>
                  <a:lnTo>
                    <a:pt x="2919" y="308"/>
                  </a:lnTo>
                  <a:lnTo>
                    <a:pt x="2581" y="154"/>
                  </a:lnTo>
                  <a:lnTo>
                    <a:pt x="2243" y="31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5388278" y="4126835"/>
              <a:ext cx="161498" cy="159032"/>
            </a:xfrm>
            <a:custGeom>
              <a:avLst/>
              <a:gdLst/>
              <a:ahLst/>
              <a:cxnLst/>
              <a:rect l="l" t="t" r="r" b="b"/>
              <a:pathLst>
                <a:path w="2091" h="2059" extrusionOk="0">
                  <a:moveTo>
                    <a:pt x="831" y="0"/>
                  </a:moveTo>
                  <a:lnTo>
                    <a:pt x="646" y="62"/>
                  </a:lnTo>
                  <a:lnTo>
                    <a:pt x="462" y="154"/>
                  </a:lnTo>
                  <a:lnTo>
                    <a:pt x="308" y="307"/>
                  </a:lnTo>
                  <a:lnTo>
                    <a:pt x="185" y="430"/>
                  </a:lnTo>
                  <a:lnTo>
                    <a:pt x="93" y="615"/>
                  </a:lnTo>
                  <a:lnTo>
                    <a:pt x="32" y="830"/>
                  </a:lnTo>
                  <a:lnTo>
                    <a:pt x="1" y="1014"/>
                  </a:lnTo>
                  <a:lnTo>
                    <a:pt x="32" y="1229"/>
                  </a:lnTo>
                  <a:lnTo>
                    <a:pt x="93" y="1444"/>
                  </a:lnTo>
                  <a:lnTo>
                    <a:pt x="185" y="1598"/>
                  </a:lnTo>
                  <a:lnTo>
                    <a:pt x="308" y="1752"/>
                  </a:lnTo>
                  <a:lnTo>
                    <a:pt x="462" y="1874"/>
                  </a:lnTo>
                  <a:lnTo>
                    <a:pt x="646" y="1967"/>
                  </a:lnTo>
                  <a:lnTo>
                    <a:pt x="831" y="2028"/>
                  </a:lnTo>
                  <a:lnTo>
                    <a:pt x="1046" y="2059"/>
                  </a:lnTo>
                  <a:lnTo>
                    <a:pt x="1261" y="2028"/>
                  </a:lnTo>
                  <a:lnTo>
                    <a:pt x="1445" y="1967"/>
                  </a:lnTo>
                  <a:lnTo>
                    <a:pt x="1629" y="1874"/>
                  </a:lnTo>
                  <a:lnTo>
                    <a:pt x="1783" y="1752"/>
                  </a:lnTo>
                  <a:lnTo>
                    <a:pt x="1906" y="1598"/>
                  </a:lnTo>
                  <a:lnTo>
                    <a:pt x="1998" y="1444"/>
                  </a:lnTo>
                  <a:lnTo>
                    <a:pt x="2060" y="1229"/>
                  </a:lnTo>
                  <a:lnTo>
                    <a:pt x="2090" y="1014"/>
                  </a:lnTo>
                  <a:lnTo>
                    <a:pt x="2060" y="830"/>
                  </a:lnTo>
                  <a:lnTo>
                    <a:pt x="1998" y="615"/>
                  </a:lnTo>
                  <a:lnTo>
                    <a:pt x="1906" y="430"/>
                  </a:lnTo>
                  <a:lnTo>
                    <a:pt x="1783" y="307"/>
                  </a:lnTo>
                  <a:lnTo>
                    <a:pt x="1629" y="154"/>
                  </a:lnTo>
                  <a:lnTo>
                    <a:pt x="1445" y="62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3103002" y="3616603"/>
              <a:ext cx="121104" cy="16683"/>
            </a:xfrm>
            <a:custGeom>
              <a:avLst/>
              <a:gdLst/>
              <a:ahLst/>
              <a:cxnLst/>
              <a:rect l="l" t="t" r="r" b="b"/>
              <a:pathLst>
                <a:path w="1568" h="216" extrusionOk="0">
                  <a:moveTo>
                    <a:pt x="154" y="0"/>
                  </a:moveTo>
                  <a:lnTo>
                    <a:pt x="61" y="31"/>
                  </a:lnTo>
                  <a:lnTo>
                    <a:pt x="31" y="62"/>
                  </a:lnTo>
                  <a:lnTo>
                    <a:pt x="0" y="92"/>
                  </a:lnTo>
                  <a:lnTo>
                    <a:pt x="0" y="154"/>
                  </a:lnTo>
                  <a:lnTo>
                    <a:pt x="31" y="184"/>
                  </a:lnTo>
                  <a:lnTo>
                    <a:pt x="61" y="184"/>
                  </a:lnTo>
                  <a:lnTo>
                    <a:pt x="123" y="215"/>
                  </a:lnTo>
                  <a:lnTo>
                    <a:pt x="1413" y="215"/>
                  </a:lnTo>
                  <a:lnTo>
                    <a:pt x="1475" y="184"/>
                  </a:lnTo>
                  <a:lnTo>
                    <a:pt x="1506" y="184"/>
                  </a:lnTo>
                  <a:lnTo>
                    <a:pt x="1536" y="154"/>
                  </a:lnTo>
                  <a:lnTo>
                    <a:pt x="1567" y="92"/>
                  </a:lnTo>
                  <a:lnTo>
                    <a:pt x="1536" y="62"/>
                  </a:lnTo>
                  <a:lnTo>
                    <a:pt x="1506" y="31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5699155" y="3725740"/>
              <a:ext cx="61788" cy="54684"/>
            </a:xfrm>
            <a:custGeom>
              <a:avLst/>
              <a:gdLst/>
              <a:ahLst/>
              <a:cxnLst/>
              <a:rect l="l" t="t" r="r" b="b"/>
              <a:pathLst>
                <a:path w="800" h="708" extrusionOk="0">
                  <a:moveTo>
                    <a:pt x="339" y="1"/>
                  </a:moveTo>
                  <a:lnTo>
                    <a:pt x="155" y="62"/>
                  </a:lnTo>
                  <a:lnTo>
                    <a:pt x="32" y="154"/>
                  </a:lnTo>
                  <a:lnTo>
                    <a:pt x="1" y="246"/>
                  </a:lnTo>
                  <a:lnTo>
                    <a:pt x="1" y="369"/>
                  </a:lnTo>
                  <a:lnTo>
                    <a:pt x="62" y="492"/>
                  </a:lnTo>
                  <a:lnTo>
                    <a:pt x="185" y="615"/>
                  </a:lnTo>
                  <a:lnTo>
                    <a:pt x="339" y="707"/>
                  </a:lnTo>
                  <a:lnTo>
                    <a:pt x="370" y="615"/>
                  </a:lnTo>
                  <a:lnTo>
                    <a:pt x="431" y="431"/>
                  </a:lnTo>
                  <a:lnTo>
                    <a:pt x="523" y="246"/>
                  </a:lnTo>
                  <a:lnTo>
                    <a:pt x="646" y="123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5699155" y="3725740"/>
              <a:ext cx="61788" cy="54684"/>
            </a:xfrm>
            <a:custGeom>
              <a:avLst/>
              <a:gdLst/>
              <a:ahLst/>
              <a:cxnLst/>
              <a:rect l="l" t="t" r="r" b="b"/>
              <a:pathLst>
                <a:path w="800" h="708" fill="none" extrusionOk="0">
                  <a:moveTo>
                    <a:pt x="554" y="1"/>
                  </a:moveTo>
                  <a:lnTo>
                    <a:pt x="554" y="1"/>
                  </a:lnTo>
                  <a:lnTo>
                    <a:pt x="339" y="1"/>
                  </a:lnTo>
                  <a:lnTo>
                    <a:pt x="155" y="62"/>
                  </a:lnTo>
                  <a:lnTo>
                    <a:pt x="32" y="154"/>
                  </a:lnTo>
                  <a:lnTo>
                    <a:pt x="1" y="246"/>
                  </a:lnTo>
                  <a:lnTo>
                    <a:pt x="1" y="246"/>
                  </a:lnTo>
                  <a:lnTo>
                    <a:pt x="1" y="369"/>
                  </a:lnTo>
                  <a:lnTo>
                    <a:pt x="62" y="492"/>
                  </a:lnTo>
                  <a:lnTo>
                    <a:pt x="185" y="615"/>
                  </a:lnTo>
                  <a:lnTo>
                    <a:pt x="339" y="707"/>
                  </a:lnTo>
                  <a:lnTo>
                    <a:pt x="339" y="707"/>
                  </a:lnTo>
                  <a:lnTo>
                    <a:pt x="370" y="615"/>
                  </a:lnTo>
                  <a:lnTo>
                    <a:pt x="370" y="615"/>
                  </a:lnTo>
                  <a:lnTo>
                    <a:pt x="370" y="615"/>
                  </a:lnTo>
                  <a:lnTo>
                    <a:pt x="431" y="431"/>
                  </a:lnTo>
                  <a:lnTo>
                    <a:pt x="523" y="246"/>
                  </a:lnTo>
                  <a:lnTo>
                    <a:pt x="646" y="123"/>
                  </a:lnTo>
                  <a:lnTo>
                    <a:pt x="800" y="1"/>
                  </a:lnTo>
                  <a:lnTo>
                    <a:pt x="800" y="1"/>
                  </a:lnTo>
                  <a:lnTo>
                    <a:pt x="5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5725261" y="3773241"/>
              <a:ext cx="28577" cy="16683"/>
            </a:xfrm>
            <a:custGeom>
              <a:avLst/>
              <a:gdLst/>
              <a:ahLst/>
              <a:cxnLst/>
              <a:rect l="l" t="t" r="r" b="b"/>
              <a:pathLst>
                <a:path w="370" h="216" extrusionOk="0">
                  <a:moveTo>
                    <a:pt x="32" y="0"/>
                  </a:moveTo>
                  <a:lnTo>
                    <a:pt x="1" y="92"/>
                  </a:lnTo>
                  <a:lnTo>
                    <a:pt x="155" y="154"/>
                  </a:lnTo>
                  <a:lnTo>
                    <a:pt x="308" y="184"/>
                  </a:lnTo>
                  <a:lnTo>
                    <a:pt x="370" y="215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5725261" y="3773241"/>
              <a:ext cx="28577" cy="16683"/>
            </a:xfrm>
            <a:custGeom>
              <a:avLst/>
              <a:gdLst/>
              <a:ahLst/>
              <a:cxnLst/>
              <a:rect l="l" t="t" r="r" b="b"/>
              <a:pathLst>
                <a:path w="370" h="216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92"/>
                  </a:lnTo>
                  <a:lnTo>
                    <a:pt x="1" y="92"/>
                  </a:lnTo>
                  <a:lnTo>
                    <a:pt x="155" y="154"/>
                  </a:lnTo>
                  <a:lnTo>
                    <a:pt x="308" y="184"/>
                  </a:lnTo>
                  <a:lnTo>
                    <a:pt x="308" y="184"/>
                  </a:lnTo>
                  <a:lnTo>
                    <a:pt x="370" y="215"/>
                  </a:lnTo>
                  <a:lnTo>
                    <a:pt x="370" y="215"/>
                  </a:lnTo>
                  <a:lnTo>
                    <a:pt x="370" y="184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3523015" y="3170401"/>
              <a:ext cx="230238" cy="85502"/>
            </a:xfrm>
            <a:custGeom>
              <a:avLst/>
              <a:gdLst/>
              <a:ahLst/>
              <a:cxnLst/>
              <a:rect l="l" t="t" r="r" b="b"/>
              <a:pathLst>
                <a:path w="2981" h="1107" extrusionOk="0">
                  <a:moveTo>
                    <a:pt x="2981" y="1"/>
                  </a:moveTo>
                  <a:lnTo>
                    <a:pt x="1567" y="124"/>
                  </a:lnTo>
                  <a:lnTo>
                    <a:pt x="554" y="216"/>
                  </a:lnTo>
                  <a:lnTo>
                    <a:pt x="431" y="216"/>
                  </a:lnTo>
                  <a:lnTo>
                    <a:pt x="308" y="246"/>
                  </a:lnTo>
                  <a:lnTo>
                    <a:pt x="246" y="308"/>
                  </a:lnTo>
                  <a:lnTo>
                    <a:pt x="154" y="369"/>
                  </a:lnTo>
                  <a:lnTo>
                    <a:pt x="93" y="492"/>
                  </a:lnTo>
                  <a:lnTo>
                    <a:pt x="31" y="646"/>
                  </a:lnTo>
                  <a:lnTo>
                    <a:pt x="0" y="861"/>
                  </a:lnTo>
                  <a:lnTo>
                    <a:pt x="0" y="1107"/>
                  </a:lnTo>
                  <a:lnTo>
                    <a:pt x="185" y="984"/>
                  </a:lnTo>
                  <a:lnTo>
                    <a:pt x="461" y="830"/>
                  </a:lnTo>
                  <a:lnTo>
                    <a:pt x="1199" y="523"/>
                  </a:lnTo>
                  <a:lnTo>
                    <a:pt x="2090" y="216"/>
                  </a:lnTo>
                  <a:lnTo>
                    <a:pt x="2520" y="93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3041290" y="4008121"/>
              <a:ext cx="230238" cy="33367"/>
            </a:xfrm>
            <a:custGeom>
              <a:avLst/>
              <a:gdLst/>
              <a:ahLst/>
              <a:cxnLst/>
              <a:rect l="l" t="t" r="r" b="b"/>
              <a:pathLst>
                <a:path w="2981" h="432" extrusionOk="0">
                  <a:moveTo>
                    <a:pt x="215" y="1"/>
                  </a:moveTo>
                  <a:lnTo>
                    <a:pt x="154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31" y="308"/>
                  </a:lnTo>
                  <a:lnTo>
                    <a:pt x="62" y="370"/>
                  </a:lnTo>
                  <a:lnTo>
                    <a:pt x="154" y="431"/>
                  </a:lnTo>
                  <a:lnTo>
                    <a:pt x="2858" y="431"/>
                  </a:lnTo>
                  <a:lnTo>
                    <a:pt x="2919" y="370"/>
                  </a:lnTo>
                  <a:lnTo>
                    <a:pt x="2950" y="308"/>
                  </a:lnTo>
                  <a:lnTo>
                    <a:pt x="2981" y="216"/>
                  </a:lnTo>
                  <a:lnTo>
                    <a:pt x="2950" y="124"/>
                  </a:lnTo>
                  <a:lnTo>
                    <a:pt x="2919" y="62"/>
                  </a:lnTo>
                  <a:lnTo>
                    <a:pt x="2858" y="32"/>
                  </a:lnTo>
                  <a:lnTo>
                    <a:pt x="2765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5810762" y="4041410"/>
              <a:ext cx="249237" cy="23789"/>
            </a:xfrm>
            <a:custGeom>
              <a:avLst/>
              <a:gdLst/>
              <a:ahLst/>
              <a:cxnLst/>
              <a:rect l="l" t="t" r="r" b="b"/>
              <a:pathLst>
                <a:path w="3227" h="308" extrusionOk="0">
                  <a:moveTo>
                    <a:pt x="92" y="0"/>
                  </a:moveTo>
                  <a:lnTo>
                    <a:pt x="62" y="31"/>
                  </a:lnTo>
                  <a:lnTo>
                    <a:pt x="0" y="92"/>
                  </a:lnTo>
                  <a:lnTo>
                    <a:pt x="0" y="154"/>
                  </a:lnTo>
                  <a:lnTo>
                    <a:pt x="0" y="215"/>
                  </a:lnTo>
                  <a:lnTo>
                    <a:pt x="62" y="277"/>
                  </a:lnTo>
                  <a:lnTo>
                    <a:pt x="92" y="307"/>
                  </a:lnTo>
                  <a:lnTo>
                    <a:pt x="3134" y="307"/>
                  </a:lnTo>
                  <a:lnTo>
                    <a:pt x="3196" y="277"/>
                  </a:lnTo>
                  <a:lnTo>
                    <a:pt x="3226" y="215"/>
                  </a:lnTo>
                  <a:lnTo>
                    <a:pt x="3226" y="154"/>
                  </a:lnTo>
                  <a:lnTo>
                    <a:pt x="3226" y="92"/>
                  </a:lnTo>
                  <a:lnTo>
                    <a:pt x="3196" y="31"/>
                  </a:lnTo>
                  <a:lnTo>
                    <a:pt x="3134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4742812" y="2804912"/>
              <a:ext cx="111605" cy="109291"/>
            </a:xfrm>
            <a:custGeom>
              <a:avLst/>
              <a:gdLst/>
              <a:ahLst/>
              <a:cxnLst/>
              <a:rect l="l" t="t" r="r" b="b"/>
              <a:pathLst>
                <a:path w="1445" h="1415" extrusionOk="0">
                  <a:moveTo>
                    <a:pt x="707" y="277"/>
                  </a:moveTo>
                  <a:lnTo>
                    <a:pt x="892" y="308"/>
                  </a:lnTo>
                  <a:lnTo>
                    <a:pt x="1014" y="400"/>
                  </a:lnTo>
                  <a:lnTo>
                    <a:pt x="1107" y="554"/>
                  </a:lnTo>
                  <a:lnTo>
                    <a:pt x="1137" y="708"/>
                  </a:lnTo>
                  <a:lnTo>
                    <a:pt x="1107" y="892"/>
                  </a:lnTo>
                  <a:lnTo>
                    <a:pt x="1014" y="1015"/>
                  </a:lnTo>
                  <a:lnTo>
                    <a:pt x="892" y="1107"/>
                  </a:lnTo>
                  <a:lnTo>
                    <a:pt x="707" y="1138"/>
                  </a:lnTo>
                  <a:lnTo>
                    <a:pt x="554" y="1107"/>
                  </a:lnTo>
                  <a:lnTo>
                    <a:pt x="400" y="1015"/>
                  </a:lnTo>
                  <a:lnTo>
                    <a:pt x="308" y="892"/>
                  </a:lnTo>
                  <a:lnTo>
                    <a:pt x="277" y="708"/>
                  </a:lnTo>
                  <a:lnTo>
                    <a:pt x="308" y="554"/>
                  </a:lnTo>
                  <a:lnTo>
                    <a:pt x="400" y="400"/>
                  </a:lnTo>
                  <a:lnTo>
                    <a:pt x="554" y="308"/>
                  </a:lnTo>
                  <a:lnTo>
                    <a:pt x="707" y="277"/>
                  </a:lnTo>
                  <a:close/>
                  <a:moveTo>
                    <a:pt x="584" y="1"/>
                  </a:moveTo>
                  <a:lnTo>
                    <a:pt x="431" y="32"/>
                  </a:lnTo>
                  <a:lnTo>
                    <a:pt x="308" y="124"/>
                  </a:lnTo>
                  <a:lnTo>
                    <a:pt x="216" y="185"/>
                  </a:lnTo>
                  <a:lnTo>
                    <a:pt x="123" y="308"/>
                  </a:lnTo>
                  <a:lnTo>
                    <a:pt x="62" y="431"/>
                  </a:lnTo>
                  <a:lnTo>
                    <a:pt x="1" y="554"/>
                  </a:lnTo>
                  <a:lnTo>
                    <a:pt x="1" y="708"/>
                  </a:lnTo>
                  <a:lnTo>
                    <a:pt x="1" y="861"/>
                  </a:lnTo>
                  <a:lnTo>
                    <a:pt x="62" y="984"/>
                  </a:lnTo>
                  <a:lnTo>
                    <a:pt x="123" y="1107"/>
                  </a:lnTo>
                  <a:lnTo>
                    <a:pt x="216" y="1230"/>
                  </a:lnTo>
                  <a:lnTo>
                    <a:pt x="308" y="1291"/>
                  </a:lnTo>
                  <a:lnTo>
                    <a:pt x="431" y="1384"/>
                  </a:lnTo>
                  <a:lnTo>
                    <a:pt x="584" y="1414"/>
                  </a:lnTo>
                  <a:lnTo>
                    <a:pt x="861" y="1414"/>
                  </a:lnTo>
                  <a:lnTo>
                    <a:pt x="984" y="1384"/>
                  </a:lnTo>
                  <a:lnTo>
                    <a:pt x="1107" y="1291"/>
                  </a:lnTo>
                  <a:lnTo>
                    <a:pt x="1230" y="1230"/>
                  </a:lnTo>
                  <a:lnTo>
                    <a:pt x="1322" y="1107"/>
                  </a:lnTo>
                  <a:lnTo>
                    <a:pt x="1383" y="984"/>
                  </a:lnTo>
                  <a:lnTo>
                    <a:pt x="1414" y="861"/>
                  </a:lnTo>
                  <a:lnTo>
                    <a:pt x="1445" y="708"/>
                  </a:lnTo>
                  <a:lnTo>
                    <a:pt x="1414" y="554"/>
                  </a:lnTo>
                  <a:lnTo>
                    <a:pt x="1383" y="431"/>
                  </a:lnTo>
                  <a:lnTo>
                    <a:pt x="1322" y="308"/>
                  </a:lnTo>
                  <a:lnTo>
                    <a:pt x="1230" y="185"/>
                  </a:lnTo>
                  <a:lnTo>
                    <a:pt x="1107" y="124"/>
                  </a:lnTo>
                  <a:lnTo>
                    <a:pt x="984" y="32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4854342" y="285951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4742812" y="2804912"/>
              <a:ext cx="111605" cy="109291"/>
            </a:xfrm>
            <a:custGeom>
              <a:avLst/>
              <a:gdLst/>
              <a:ahLst/>
              <a:cxnLst/>
              <a:rect l="l" t="t" r="r" b="b"/>
              <a:pathLst>
                <a:path w="1445" h="1415" fill="none" extrusionOk="0">
                  <a:moveTo>
                    <a:pt x="707" y="1"/>
                  </a:moveTo>
                  <a:lnTo>
                    <a:pt x="707" y="1"/>
                  </a:lnTo>
                  <a:lnTo>
                    <a:pt x="584" y="1"/>
                  </a:lnTo>
                  <a:lnTo>
                    <a:pt x="431" y="32"/>
                  </a:lnTo>
                  <a:lnTo>
                    <a:pt x="308" y="124"/>
                  </a:lnTo>
                  <a:lnTo>
                    <a:pt x="216" y="185"/>
                  </a:lnTo>
                  <a:lnTo>
                    <a:pt x="123" y="308"/>
                  </a:lnTo>
                  <a:lnTo>
                    <a:pt x="62" y="431"/>
                  </a:lnTo>
                  <a:lnTo>
                    <a:pt x="1" y="55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1" y="861"/>
                  </a:lnTo>
                  <a:lnTo>
                    <a:pt x="62" y="984"/>
                  </a:lnTo>
                  <a:lnTo>
                    <a:pt x="123" y="1107"/>
                  </a:lnTo>
                  <a:lnTo>
                    <a:pt x="216" y="1230"/>
                  </a:lnTo>
                  <a:lnTo>
                    <a:pt x="308" y="1291"/>
                  </a:lnTo>
                  <a:lnTo>
                    <a:pt x="431" y="1384"/>
                  </a:lnTo>
                  <a:lnTo>
                    <a:pt x="584" y="1414"/>
                  </a:lnTo>
                  <a:lnTo>
                    <a:pt x="707" y="1414"/>
                  </a:lnTo>
                  <a:lnTo>
                    <a:pt x="707" y="1414"/>
                  </a:lnTo>
                  <a:lnTo>
                    <a:pt x="861" y="1414"/>
                  </a:lnTo>
                  <a:lnTo>
                    <a:pt x="984" y="1384"/>
                  </a:lnTo>
                  <a:lnTo>
                    <a:pt x="1107" y="1291"/>
                  </a:lnTo>
                  <a:lnTo>
                    <a:pt x="1230" y="1230"/>
                  </a:lnTo>
                  <a:lnTo>
                    <a:pt x="1322" y="1107"/>
                  </a:lnTo>
                  <a:lnTo>
                    <a:pt x="1383" y="984"/>
                  </a:lnTo>
                  <a:lnTo>
                    <a:pt x="1414" y="861"/>
                  </a:lnTo>
                  <a:lnTo>
                    <a:pt x="1445" y="708"/>
                  </a:lnTo>
                  <a:lnTo>
                    <a:pt x="1291" y="708"/>
                  </a:lnTo>
                  <a:lnTo>
                    <a:pt x="1137" y="708"/>
                  </a:lnTo>
                  <a:lnTo>
                    <a:pt x="1137" y="708"/>
                  </a:lnTo>
                  <a:lnTo>
                    <a:pt x="1107" y="892"/>
                  </a:lnTo>
                  <a:lnTo>
                    <a:pt x="1014" y="1015"/>
                  </a:lnTo>
                  <a:lnTo>
                    <a:pt x="892" y="1107"/>
                  </a:lnTo>
                  <a:lnTo>
                    <a:pt x="707" y="1138"/>
                  </a:lnTo>
                  <a:lnTo>
                    <a:pt x="707" y="1138"/>
                  </a:lnTo>
                  <a:lnTo>
                    <a:pt x="554" y="1107"/>
                  </a:lnTo>
                  <a:lnTo>
                    <a:pt x="400" y="1015"/>
                  </a:lnTo>
                  <a:lnTo>
                    <a:pt x="308" y="892"/>
                  </a:lnTo>
                  <a:lnTo>
                    <a:pt x="277" y="708"/>
                  </a:lnTo>
                  <a:lnTo>
                    <a:pt x="277" y="708"/>
                  </a:lnTo>
                  <a:lnTo>
                    <a:pt x="308" y="554"/>
                  </a:lnTo>
                  <a:lnTo>
                    <a:pt x="400" y="400"/>
                  </a:lnTo>
                  <a:lnTo>
                    <a:pt x="554" y="308"/>
                  </a:lnTo>
                  <a:lnTo>
                    <a:pt x="707" y="277"/>
                  </a:lnTo>
                  <a:lnTo>
                    <a:pt x="707" y="277"/>
                  </a:lnTo>
                  <a:lnTo>
                    <a:pt x="892" y="308"/>
                  </a:lnTo>
                  <a:lnTo>
                    <a:pt x="1014" y="400"/>
                  </a:lnTo>
                  <a:lnTo>
                    <a:pt x="1107" y="554"/>
                  </a:lnTo>
                  <a:lnTo>
                    <a:pt x="1137" y="708"/>
                  </a:lnTo>
                  <a:lnTo>
                    <a:pt x="1291" y="708"/>
                  </a:lnTo>
                  <a:lnTo>
                    <a:pt x="1445" y="708"/>
                  </a:lnTo>
                  <a:lnTo>
                    <a:pt x="1445" y="708"/>
                  </a:lnTo>
                  <a:lnTo>
                    <a:pt x="1445" y="708"/>
                  </a:lnTo>
                  <a:lnTo>
                    <a:pt x="1414" y="554"/>
                  </a:lnTo>
                  <a:lnTo>
                    <a:pt x="1383" y="431"/>
                  </a:lnTo>
                  <a:lnTo>
                    <a:pt x="1322" y="308"/>
                  </a:lnTo>
                  <a:lnTo>
                    <a:pt x="1230" y="185"/>
                  </a:lnTo>
                  <a:lnTo>
                    <a:pt x="1107" y="124"/>
                  </a:lnTo>
                  <a:lnTo>
                    <a:pt x="984" y="32"/>
                  </a:lnTo>
                  <a:lnTo>
                    <a:pt x="861" y="1"/>
                  </a:lnTo>
                  <a:lnTo>
                    <a:pt x="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4026134" y="2975839"/>
              <a:ext cx="78394" cy="78396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400" y="0"/>
                  </a:moveTo>
                  <a:lnTo>
                    <a:pt x="308" y="31"/>
                  </a:lnTo>
                  <a:lnTo>
                    <a:pt x="215" y="62"/>
                  </a:lnTo>
                  <a:lnTo>
                    <a:pt x="154" y="123"/>
                  </a:lnTo>
                  <a:lnTo>
                    <a:pt x="93" y="215"/>
                  </a:lnTo>
                  <a:lnTo>
                    <a:pt x="31" y="307"/>
                  </a:lnTo>
                  <a:lnTo>
                    <a:pt x="0" y="400"/>
                  </a:lnTo>
                  <a:lnTo>
                    <a:pt x="0" y="492"/>
                  </a:lnTo>
                  <a:lnTo>
                    <a:pt x="0" y="615"/>
                  </a:lnTo>
                  <a:lnTo>
                    <a:pt x="31" y="707"/>
                  </a:lnTo>
                  <a:lnTo>
                    <a:pt x="93" y="799"/>
                  </a:lnTo>
                  <a:lnTo>
                    <a:pt x="154" y="860"/>
                  </a:lnTo>
                  <a:lnTo>
                    <a:pt x="215" y="922"/>
                  </a:lnTo>
                  <a:lnTo>
                    <a:pt x="308" y="983"/>
                  </a:lnTo>
                  <a:lnTo>
                    <a:pt x="400" y="1014"/>
                  </a:lnTo>
                  <a:lnTo>
                    <a:pt x="615" y="1014"/>
                  </a:lnTo>
                  <a:lnTo>
                    <a:pt x="707" y="983"/>
                  </a:lnTo>
                  <a:lnTo>
                    <a:pt x="799" y="922"/>
                  </a:lnTo>
                  <a:lnTo>
                    <a:pt x="861" y="860"/>
                  </a:lnTo>
                  <a:lnTo>
                    <a:pt x="922" y="799"/>
                  </a:lnTo>
                  <a:lnTo>
                    <a:pt x="984" y="707"/>
                  </a:lnTo>
                  <a:lnTo>
                    <a:pt x="1014" y="615"/>
                  </a:lnTo>
                  <a:lnTo>
                    <a:pt x="1014" y="492"/>
                  </a:lnTo>
                  <a:lnTo>
                    <a:pt x="1014" y="400"/>
                  </a:lnTo>
                  <a:lnTo>
                    <a:pt x="984" y="307"/>
                  </a:lnTo>
                  <a:lnTo>
                    <a:pt x="922" y="215"/>
                  </a:lnTo>
                  <a:lnTo>
                    <a:pt x="861" y="123"/>
                  </a:lnTo>
                  <a:lnTo>
                    <a:pt x="799" y="62"/>
                  </a:lnTo>
                  <a:lnTo>
                    <a:pt x="707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4246799" y="2721881"/>
              <a:ext cx="49971" cy="49895"/>
            </a:xfrm>
            <a:custGeom>
              <a:avLst/>
              <a:gdLst/>
              <a:ahLst/>
              <a:cxnLst/>
              <a:rect l="l" t="t" r="r" b="b"/>
              <a:pathLst>
                <a:path w="647" h="646" extrusionOk="0">
                  <a:moveTo>
                    <a:pt x="339" y="1"/>
                  </a:moveTo>
                  <a:lnTo>
                    <a:pt x="216" y="31"/>
                  </a:lnTo>
                  <a:lnTo>
                    <a:pt x="93" y="93"/>
                  </a:lnTo>
                  <a:lnTo>
                    <a:pt x="32" y="216"/>
                  </a:lnTo>
                  <a:lnTo>
                    <a:pt x="1" y="338"/>
                  </a:lnTo>
                  <a:lnTo>
                    <a:pt x="32" y="461"/>
                  </a:lnTo>
                  <a:lnTo>
                    <a:pt x="93" y="554"/>
                  </a:lnTo>
                  <a:lnTo>
                    <a:pt x="216" y="615"/>
                  </a:lnTo>
                  <a:lnTo>
                    <a:pt x="339" y="646"/>
                  </a:lnTo>
                  <a:lnTo>
                    <a:pt x="462" y="615"/>
                  </a:lnTo>
                  <a:lnTo>
                    <a:pt x="554" y="554"/>
                  </a:lnTo>
                  <a:lnTo>
                    <a:pt x="615" y="461"/>
                  </a:lnTo>
                  <a:lnTo>
                    <a:pt x="646" y="338"/>
                  </a:lnTo>
                  <a:lnTo>
                    <a:pt x="615" y="216"/>
                  </a:lnTo>
                  <a:lnTo>
                    <a:pt x="554" y="93"/>
                  </a:lnTo>
                  <a:lnTo>
                    <a:pt x="462" y="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822579" y="2747988"/>
              <a:ext cx="45182" cy="42790"/>
            </a:xfrm>
            <a:custGeom>
              <a:avLst/>
              <a:gdLst/>
              <a:ahLst/>
              <a:cxnLst/>
              <a:rect l="l" t="t" r="r" b="b"/>
              <a:pathLst>
                <a:path w="585" h="554" extrusionOk="0">
                  <a:moveTo>
                    <a:pt x="185" y="0"/>
                  </a:moveTo>
                  <a:lnTo>
                    <a:pt x="93" y="62"/>
                  </a:lnTo>
                  <a:lnTo>
                    <a:pt x="31" y="154"/>
                  </a:lnTo>
                  <a:lnTo>
                    <a:pt x="1" y="277"/>
                  </a:lnTo>
                  <a:lnTo>
                    <a:pt x="31" y="400"/>
                  </a:lnTo>
                  <a:lnTo>
                    <a:pt x="93" y="461"/>
                  </a:lnTo>
                  <a:lnTo>
                    <a:pt x="185" y="523"/>
                  </a:lnTo>
                  <a:lnTo>
                    <a:pt x="277" y="554"/>
                  </a:lnTo>
                  <a:lnTo>
                    <a:pt x="400" y="523"/>
                  </a:lnTo>
                  <a:lnTo>
                    <a:pt x="492" y="461"/>
                  </a:lnTo>
                  <a:lnTo>
                    <a:pt x="554" y="400"/>
                  </a:lnTo>
                  <a:lnTo>
                    <a:pt x="585" y="277"/>
                  </a:lnTo>
                  <a:lnTo>
                    <a:pt x="554" y="154"/>
                  </a:lnTo>
                  <a:lnTo>
                    <a:pt x="492" y="6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4384434" y="2852413"/>
              <a:ext cx="113999" cy="114003"/>
            </a:xfrm>
            <a:custGeom>
              <a:avLst/>
              <a:gdLst/>
              <a:ahLst/>
              <a:cxnLst/>
              <a:rect l="l" t="t" r="r" b="b"/>
              <a:pathLst>
                <a:path w="1476" h="1476" extrusionOk="0">
                  <a:moveTo>
                    <a:pt x="738" y="0"/>
                  </a:moveTo>
                  <a:lnTo>
                    <a:pt x="677" y="31"/>
                  </a:lnTo>
                  <a:lnTo>
                    <a:pt x="615" y="62"/>
                  </a:lnTo>
                  <a:lnTo>
                    <a:pt x="554" y="123"/>
                  </a:lnTo>
                  <a:lnTo>
                    <a:pt x="554" y="216"/>
                  </a:lnTo>
                  <a:lnTo>
                    <a:pt x="554" y="523"/>
                  </a:lnTo>
                  <a:lnTo>
                    <a:pt x="216" y="523"/>
                  </a:lnTo>
                  <a:lnTo>
                    <a:pt x="124" y="553"/>
                  </a:lnTo>
                  <a:lnTo>
                    <a:pt x="62" y="584"/>
                  </a:lnTo>
                  <a:lnTo>
                    <a:pt x="32" y="676"/>
                  </a:lnTo>
                  <a:lnTo>
                    <a:pt x="1" y="738"/>
                  </a:lnTo>
                  <a:lnTo>
                    <a:pt x="32" y="830"/>
                  </a:lnTo>
                  <a:lnTo>
                    <a:pt x="62" y="891"/>
                  </a:lnTo>
                  <a:lnTo>
                    <a:pt x="124" y="922"/>
                  </a:lnTo>
                  <a:lnTo>
                    <a:pt x="216" y="953"/>
                  </a:lnTo>
                  <a:lnTo>
                    <a:pt x="554" y="953"/>
                  </a:lnTo>
                  <a:lnTo>
                    <a:pt x="554" y="1291"/>
                  </a:lnTo>
                  <a:lnTo>
                    <a:pt x="554" y="1352"/>
                  </a:lnTo>
                  <a:lnTo>
                    <a:pt x="615" y="1414"/>
                  </a:lnTo>
                  <a:lnTo>
                    <a:pt x="677" y="1475"/>
                  </a:lnTo>
                  <a:lnTo>
                    <a:pt x="831" y="1475"/>
                  </a:lnTo>
                  <a:lnTo>
                    <a:pt x="892" y="1414"/>
                  </a:lnTo>
                  <a:lnTo>
                    <a:pt x="923" y="1352"/>
                  </a:lnTo>
                  <a:lnTo>
                    <a:pt x="953" y="1291"/>
                  </a:lnTo>
                  <a:lnTo>
                    <a:pt x="953" y="953"/>
                  </a:lnTo>
                  <a:lnTo>
                    <a:pt x="1291" y="953"/>
                  </a:lnTo>
                  <a:lnTo>
                    <a:pt x="1353" y="922"/>
                  </a:lnTo>
                  <a:lnTo>
                    <a:pt x="1414" y="891"/>
                  </a:lnTo>
                  <a:lnTo>
                    <a:pt x="1476" y="830"/>
                  </a:lnTo>
                  <a:lnTo>
                    <a:pt x="1476" y="738"/>
                  </a:lnTo>
                  <a:lnTo>
                    <a:pt x="1476" y="676"/>
                  </a:lnTo>
                  <a:lnTo>
                    <a:pt x="1414" y="584"/>
                  </a:lnTo>
                  <a:lnTo>
                    <a:pt x="1353" y="553"/>
                  </a:lnTo>
                  <a:lnTo>
                    <a:pt x="1291" y="523"/>
                  </a:lnTo>
                  <a:lnTo>
                    <a:pt x="953" y="523"/>
                  </a:lnTo>
                  <a:lnTo>
                    <a:pt x="953" y="216"/>
                  </a:lnTo>
                  <a:lnTo>
                    <a:pt x="923" y="123"/>
                  </a:lnTo>
                  <a:lnTo>
                    <a:pt x="892" y="62"/>
                  </a:lnTo>
                  <a:lnTo>
                    <a:pt x="831" y="3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2642595" y="2532031"/>
              <a:ext cx="97316" cy="99714"/>
            </a:xfrm>
            <a:custGeom>
              <a:avLst/>
              <a:gdLst/>
              <a:ahLst/>
              <a:cxnLst/>
              <a:rect l="l" t="t" r="r" b="b"/>
              <a:pathLst>
                <a:path w="1260" h="1291" extrusionOk="0">
                  <a:moveTo>
                    <a:pt x="615" y="0"/>
                  </a:moveTo>
                  <a:lnTo>
                    <a:pt x="553" y="31"/>
                  </a:lnTo>
                  <a:lnTo>
                    <a:pt x="492" y="62"/>
                  </a:lnTo>
                  <a:lnTo>
                    <a:pt x="461" y="123"/>
                  </a:lnTo>
                  <a:lnTo>
                    <a:pt x="430" y="185"/>
                  </a:lnTo>
                  <a:lnTo>
                    <a:pt x="430" y="461"/>
                  </a:lnTo>
                  <a:lnTo>
                    <a:pt x="154" y="461"/>
                  </a:lnTo>
                  <a:lnTo>
                    <a:pt x="92" y="492"/>
                  </a:lnTo>
                  <a:lnTo>
                    <a:pt x="31" y="523"/>
                  </a:lnTo>
                  <a:lnTo>
                    <a:pt x="0" y="584"/>
                  </a:lnTo>
                  <a:lnTo>
                    <a:pt x="0" y="646"/>
                  </a:lnTo>
                  <a:lnTo>
                    <a:pt x="0" y="707"/>
                  </a:lnTo>
                  <a:lnTo>
                    <a:pt x="31" y="769"/>
                  </a:lnTo>
                  <a:lnTo>
                    <a:pt x="92" y="799"/>
                  </a:lnTo>
                  <a:lnTo>
                    <a:pt x="154" y="830"/>
                  </a:lnTo>
                  <a:lnTo>
                    <a:pt x="430" y="830"/>
                  </a:lnTo>
                  <a:lnTo>
                    <a:pt x="430" y="1107"/>
                  </a:lnTo>
                  <a:lnTo>
                    <a:pt x="461" y="1168"/>
                  </a:lnTo>
                  <a:lnTo>
                    <a:pt x="492" y="1229"/>
                  </a:lnTo>
                  <a:lnTo>
                    <a:pt x="553" y="1260"/>
                  </a:lnTo>
                  <a:lnTo>
                    <a:pt x="615" y="1291"/>
                  </a:lnTo>
                  <a:lnTo>
                    <a:pt x="676" y="1260"/>
                  </a:lnTo>
                  <a:lnTo>
                    <a:pt x="738" y="1229"/>
                  </a:lnTo>
                  <a:lnTo>
                    <a:pt x="768" y="1168"/>
                  </a:lnTo>
                  <a:lnTo>
                    <a:pt x="799" y="1107"/>
                  </a:lnTo>
                  <a:lnTo>
                    <a:pt x="799" y="830"/>
                  </a:lnTo>
                  <a:lnTo>
                    <a:pt x="1076" y="830"/>
                  </a:lnTo>
                  <a:lnTo>
                    <a:pt x="1137" y="799"/>
                  </a:lnTo>
                  <a:lnTo>
                    <a:pt x="1199" y="769"/>
                  </a:lnTo>
                  <a:lnTo>
                    <a:pt x="1229" y="707"/>
                  </a:lnTo>
                  <a:lnTo>
                    <a:pt x="1260" y="646"/>
                  </a:lnTo>
                  <a:lnTo>
                    <a:pt x="1229" y="584"/>
                  </a:lnTo>
                  <a:lnTo>
                    <a:pt x="1199" y="523"/>
                  </a:lnTo>
                  <a:lnTo>
                    <a:pt x="1137" y="492"/>
                  </a:lnTo>
                  <a:lnTo>
                    <a:pt x="1076" y="461"/>
                  </a:lnTo>
                  <a:lnTo>
                    <a:pt x="799" y="461"/>
                  </a:lnTo>
                  <a:lnTo>
                    <a:pt x="799" y="185"/>
                  </a:lnTo>
                  <a:lnTo>
                    <a:pt x="768" y="123"/>
                  </a:lnTo>
                  <a:lnTo>
                    <a:pt x="738" y="62"/>
                  </a:lnTo>
                  <a:lnTo>
                    <a:pt x="676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4313299" y="3768452"/>
              <a:ext cx="469898" cy="237428"/>
            </a:xfrm>
            <a:custGeom>
              <a:avLst/>
              <a:gdLst/>
              <a:ahLst/>
              <a:cxnLst/>
              <a:rect l="l" t="t" r="r" b="b"/>
              <a:pathLst>
                <a:path w="6084" h="3074" extrusionOk="0">
                  <a:moveTo>
                    <a:pt x="2919" y="1"/>
                  </a:moveTo>
                  <a:lnTo>
                    <a:pt x="0" y="2827"/>
                  </a:lnTo>
                  <a:lnTo>
                    <a:pt x="0" y="2827"/>
                  </a:lnTo>
                  <a:lnTo>
                    <a:pt x="2335" y="1721"/>
                  </a:lnTo>
                  <a:lnTo>
                    <a:pt x="3196" y="3073"/>
                  </a:lnTo>
                  <a:lnTo>
                    <a:pt x="6084" y="185"/>
                  </a:lnTo>
                  <a:lnTo>
                    <a:pt x="3687" y="129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38"/>
          <p:cNvSpPr txBox="1"/>
          <p:nvPr/>
        </p:nvSpPr>
        <p:spPr>
          <a:xfrm>
            <a:off x="1807608" y="1010644"/>
            <a:ext cx="5220367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This is all insight.</a:t>
            </a:r>
            <a:endParaRPr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" name="Google Shape;1451;p38">
            <a:extLst>
              <a:ext uri="{FF2B5EF4-FFF2-40B4-BE49-F238E27FC236}">
                <a16:creationId xmlns:a16="http://schemas.microsoft.com/office/drawing/2014/main" id="{7C4F2F59-BBE1-4310-93F0-4AD92CFF940F}"/>
              </a:ext>
            </a:extLst>
          </p:cNvPr>
          <p:cNvSpPr txBox="1"/>
          <p:nvPr/>
        </p:nvSpPr>
        <p:spPr>
          <a:xfrm>
            <a:off x="1921122" y="1885973"/>
            <a:ext cx="5220367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accent4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Thank You</a:t>
            </a:r>
            <a:endParaRPr sz="6600" b="1" dirty="0">
              <a:solidFill>
                <a:schemeClr val="accent4">
                  <a:lumMod val="7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"/>
          <p:cNvSpPr txBox="1">
            <a:spLocks noGrp="1"/>
          </p:cNvSpPr>
          <p:nvPr>
            <p:ph type="title"/>
          </p:nvPr>
        </p:nvSpPr>
        <p:spPr>
          <a:xfrm>
            <a:off x="444029" y="400894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About The Dataset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25" name="Google Shape;525;p31"/>
          <p:cNvSpPr txBox="1"/>
          <p:nvPr/>
        </p:nvSpPr>
        <p:spPr>
          <a:xfrm>
            <a:off x="3044732" y="954619"/>
            <a:ext cx="5921688" cy="257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0" i="0" dirty="0">
                <a:solidFill>
                  <a:srgbClr val="3C4043"/>
                </a:solidFill>
                <a:effectLst/>
                <a:latin typeface="Inter"/>
              </a:rPr>
              <a:t>This dataset shows the Battery Electric Vehicles (BEVs) and Plug-in Hybrid Electric Vehicles (PHEVs) that are currently registered through Washington State Department of Licensing (DOL). BEV sales during Q2 2023 grew over 50% YoY. One in every 10 cars sold during Q2 2023 was a pure battery electric vehicle (BEV). China remained the leader in global BEV sales followed by USA and Germany. BEV sales in the USA grew by almost 57% YoY, the highest among the top 3 EV markets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5" name="Google Shape;535;p31"/>
          <p:cNvGrpSpPr/>
          <p:nvPr/>
        </p:nvGrpSpPr>
        <p:grpSpPr>
          <a:xfrm>
            <a:off x="53080" y="1633275"/>
            <a:ext cx="2880052" cy="1783650"/>
            <a:chOff x="1050475" y="2234999"/>
            <a:chExt cx="2286844" cy="1416270"/>
          </a:xfrm>
        </p:grpSpPr>
        <p:sp>
          <p:nvSpPr>
            <p:cNvPr id="536" name="Google Shape;536;p31"/>
            <p:cNvSpPr/>
            <p:nvPr/>
          </p:nvSpPr>
          <p:spPr>
            <a:xfrm>
              <a:off x="1625629" y="2643377"/>
              <a:ext cx="354569" cy="1007892"/>
            </a:xfrm>
            <a:custGeom>
              <a:avLst/>
              <a:gdLst/>
              <a:ahLst/>
              <a:cxnLst/>
              <a:rect l="l" t="t" r="r" b="b"/>
              <a:pathLst>
                <a:path w="6378" h="18130" extrusionOk="0">
                  <a:moveTo>
                    <a:pt x="1" y="0"/>
                  </a:moveTo>
                  <a:lnTo>
                    <a:pt x="1" y="407"/>
                  </a:lnTo>
                  <a:lnTo>
                    <a:pt x="407" y="407"/>
                  </a:lnTo>
                  <a:lnTo>
                    <a:pt x="751" y="438"/>
                  </a:lnTo>
                  <a:lnTo>
                    <a:pt x="1063" y="563"/>
                  </a:lnTo>
                  <a:lnTo>
                    <a:pt x="1376" y="719"/>
                  </a:lnTo>
                  <a:lnTo>
                    <a:pt x="1626" y="907"/>
                  </a:lnTo>
                  <a:lnTo>
                    <a:pt x="1813" y="1157"/>
                  </a:lnTo>
                  <a:lnTo>
                    <a:pt x="1970" y="1469"/>
                  </a:lnTo>
                  <a:lnTo>
                    <a:pt x="2095" y="1782"/>
                  </a:lnTo>
                  <a:lnTo>
                    <a:pt x="2126" y="2126"/>
                  </a:lnTo>
                  <a:lnTo>
                    <a:pt x="2126" y="16004"/>
                  </a:lnTo>
                  <a:lnTo>
                    <a:pt x="2126" y="16223"/>
                  </a:lnTo>
                  <a:lnTo>
                    <a:pt x="2157" y="16410"/>
                  </a:lnTo>
                  <a:lnTo>
                    <a:pt x="2220" y="16629"/>
                  </a:lnTo>
                  <a:lnTo>
                    <a:pt x="2282" y="16817"/>
                  </a:lnTo>
                  <a:lnTo>
                    <a:pt x="2376" y="17004"/>
                  </a:lnTo>
                  <a:lnTo>
                    <a:pt x="2470" y="17192"/>
                  </a:lnTo>
                  <a:lnTo>
                    <a:pt x="2595" y="17348"/>
                  </a:lnTo>
                  <a:lnTo>
                    <a:pt x="2751" y="17504"/>
                  </a:lnTo>
                  <a:lnTo>
                    <a:pt x="2876" y="17629"/>
                  </a:lnTo>
                  <a:lnTo>
                    <a:pt x="3064" y="17755"/>
                  </a:lnTo>
                  <a:lnTo>
                    <a:pt x="3220" y="17848"/>
                  </a:lnTo>
                  <a:lnTo>
                    <a:pt x="3408" y="17942"/>
                  </a:lnTo>
                  <a:lnTo>
                    <a:pt x="3595" y="18036"/>
                  </a:lnTo>
                  <a:lnTo>
                    <a:pt x="3814" y="18067"/>
                  </a:lnTo>
                  <a:lnTo>
                    <a:pt x="4033" y="18098"/>
                  </a:lnTo>
                  <a:lnTo>
                    <a:pt x="4252" y="18130"/>
                  </a:lnTo>
                  <a:lnTo>
                    <a:pt x="4470" y="18098"/>
                  </a:lnTo>
                  <a:lnTo>
                    <a:pt x="4658" y="18067"/>
                  </a:lnTo>
                  <a:lnTo>
                    <a:pt x="4877" y="18036"/>
                  </a:lnTo>
                  <a:lnTo>
                    <a:pt x="5064" y="17942"/>
                  </a:lnTo>
                  <a:lnTo>
                    <a:pt x="5252" y="17848"/>
                  </a:lnTo>
                  <a:lnTo>
                    <a:pt x="5439" y="17755"/>
                  </a:lnTo>
                  <a:lnTo>
                    <a:pt x="5596" y="17629"/>
                  </a:lnTo>
                  <a:lnTo>
                    <a:pt x="5752" y="17504"/>
                  </a:lnTo>
                  <a:lnTo>
                    <a:pt x="5877" y="17348"/>
                  </a:lnTo>
                  <a:lnTo>
                    <a:pt x="6002" y="17192"/>
                  </a:lnTo>
                  <a:lnTo>
                    <a:pt x="6096" y="17004"/>
                  </a:lnTo>
                  <a:lnTo>
                    <a:pt x="6189" y="16817"/>
                  </a:lnTo>
                  <a:lnTo>
                    <a:pt x="6252" y="16629"/>
                  </a:lnTo>
                  <a:lnTo>
                    <a:pt x="6314" y="16410"/>
                  </a:lnTo>
                  <a:lnTo>
                    <a:pt x="6346" y="16223"/>
                  </a:lnTo>
                  <a:lnTo>
                    <a:pt x="6377" y="16004"/>
                  </a:lnTo>
                  <a:lnTo>
                    <a:pt x="6377" y="11972"/>
                  </a:lnTo>
                  <a:lnTo>
                    <a:pt x="5939" y="11972"/>
                  </a:lnTo>
                  <a:lnTo>
                    <a:pt x="5939" y="16004"/>
                  </a:lnTo>
                  <a:lnTo>
                    <a:pt x="5908" y="16348"/>
                  </a:lnTo>
                  <a:lnTo>
                    <a:pt x="5814" y="16661"/>
                  </a:lnTo>
                  <a:lnTo>
                    <a:pt x="5658" y="16942"/>
                  </a:lnTo>
                  <a:lnTo>
                    <a:pt x="5439" y="17192"/>
                  </a:lnTo>
                  <a:lnTo>
                    <a:pt x="5189" y="17411"/>
                  </a:lnTo>
                  <a:lnTo>
                    <a:pt x="4908" y="17567"/>
                  </a:lnTo>
                  <a:lnTo>
                    <a:pt x="4595" y="17661"/>
                  </a:lnTo>
                  <a:lnTo>
                    <a:pt x="4252" y="17723"/>
                  </a:lnTo>
                  <a:lnTo>
                    <a:pt x="3908" y="17661"/>
                  </a:lnTo>
                  <a:lnTo>
                    <a:pt x="3564" y="17567"/>
                  </a:lnTo>
                  <a:lnTo>
                    <a:pt x="3283" y="17411"/>
                  </a:lnTo>
                  <a:lnTo>
                    <a:pt x="3032" y="17192"/>
                  </a:lnTo>
                  <a:lnTo>
                    <a:pt x="2814" y="16942"/>
                  </a:lnTo>
                  <a:lnTo>
                    <a:pt x="2657" y="16661"/>
                  </a:lnTo>
                  <a:lnTo>
                    <a:pt x="2564" y="16348"/>
                  </a:lnTo>
                  <a:lnTo>
                    <a:pt x="2532" y="16004"/>
                  </a:lnTo>
                  <a:lnTo>
                    <a:pt x="2532" y="2126"/>
                  </a:lnTo>
                  <a:lnTo>
                    <a:pt x="2532" y="1907"/>
                  </a:lnTo>
                  <a:lnTo>
                    <a:pt x="2470" y="1688"/>
                  </a:lnTo>
                  <a:lnTo>
                    <a:pt x="2439" y="1501"/>
                  </a:lnTo>
                  <a:lnTo>
                    <a:pt x="2376" y="1313"/>
                  </a:lnTo>
                  <a:lnTo>
                    <a:pt x="2282" y="1126"/>
                  </a:lnTo>
                  <a:lnTo>
                    <a:pt x="2157" y="938"/>
                  </a:lnTo>
                  <a:lnTo>
                    <a:pt x="2032" y="782"/>
                  </a:lnTo>
                  <a:lnTo>
                    <a:pt x="1907" y="625"/>
                  </a:lnTo>
                  <a:lnTo>
                    <a:pt x="1751" y="500"/>
                  </a:lnTo>
                  <a:lnTo>
                    <a:pt x="1595" y="375"/>
                  </a:lnTo>
                  <a:lnTo>
                    <a:pt x="1407" y="250"/>
                  </a:lnTo>
                  <a:lnTo>
                    <a:pt x="1220" y="157"/>
                  </a:lnTo>
                  <a:lnTo>
                    <a:pt x="1032" y="94"/>
                  </a:lnTo>
                  <a:lnTo>
                    <a:pt x="844" y="32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1625629" y="2619028"/>
              <a:ext cx="33078" cy="67823"/>
            </a:xfrm>
            <a:custGeom>
              <a:avLst/>
              <a:gdLst/>
              <a:ahLst/>
              <a:cxnLst/>
              <a:rect l="l" t="t" r="r" b="b"/>
              <a:pathLst>
                <a:path w="595" h="1220" extrusionOk="0">
                  <a:moveTo>
                    <a:pt x="1" y="1"/>
                  </a:moveTo>
                  <a:lnTo>
                    <a:pt x="1" y="1220"/>
                  </a:lnTo>
                  <a:lnTo>
                    <a:pt x="469" y="1220"/>
                  </a:lnTo>
                  <a:lnTo>
                    <a:pt x="532" y="1157"/>
                  </a:lnTo>
                  <a:lnTo>
                    <a:pt x="563" y="1095"/>
                  </a:lnTo>
                  <a:lnTo>
                    <a:pt x="594" y="1032"/>
                  </a:lnTo>
                  <a:lnTo>
                    <a:pt x="594" y="188"/>
                  </a:lnTo>
                  <a:lnTo>
                    <a:pt x="563" y="126"/>
                  </a:lnTo>
                  <a:lnTo>
                    <a:pt x="532" y="63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2004432" y="3263727"/>
              <a:ext cx="316321" cy="366688"/>
            </a:xfrm>
            <a:custGeom>
              <a:avLst/>
              <a:gdLst/>
              <a:ahLst/>
              <a:cxnLst/>
              <a:rect l="l" t="t" r="r" b="b"/>
              <a:pathLst>
                <a:path w="5690" h="6596" extrusionOk="0">
                  <a:moveTo>
                    <a:pt x="845" y="0"/>
                  </a:moveTo>
                  <a:lnTo>
                    <a:pt x="688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88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4" y="6470"/>
                  </a:lnTo>
                  <a:lnTo>
                    <a:pt x="5439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89" y="5752"/>
                  </a:lnTo>
                  <a:lnTo>
                    <a:pt x="5689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39" y="282"/>
                  </a:lnTo>
                  <a:lnTo>
                    <a:pt x="5314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2053075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2053075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2053075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2053075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2098271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2098271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2098271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2098271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2143467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2143467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2143467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2143467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2188608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2188608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9" y="720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2188608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2188608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9" y="751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2235527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2235527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2235527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2235527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2930592" y="3263727"/>
              <a:ext cx="316321" cy="366688"/>
            </a:xfrm>
            <a:custGeom>
              <a:avLst/>
              <a:gdLst/>
              <a:ahLst/>
              <a:cxnLst/>
              <a:rect l="l" t="t" r="r" b="b"/>
              <a:pathLst>
                <a:path w="5690" h="6596" extrusionOk="0">
                  <a:moveTo>
                    <a:pt x="845" y="0"/>
                  </a:moveTo>
                  <a:lnTo>
                    <a:pt x="657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57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5" y="6470"/>
                  </a:lnTo>
                  <a:lnTo>
                    <a:pt x="5440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90" y="5752"/>
                  </a:lnTo>
                  <a:lnTo>
                    <a:pt x="5690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40" y="282"/>
                  </a:lnTo>
                  <a:lnTo>
                    <a:pt x="5315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2977512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2977512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2977512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2977512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3024432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3024432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3024432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3024432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3069628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3069628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3069628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3069628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3114824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3114824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6" y="720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3114824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3114824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6" y="751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3159965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3159965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3159965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3159965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2103496" y="2301042"/>
              <a:ext cx="983543" cy="684677"/>
            </a:xfrm>
            <a:custGeom>
              <a:avLst/>
              <a:gdLst/>
              <a:ahLst/>
              <a:cxnLst/>
              <a:rect l="l" t="t" r="r" b="b"/>
              <a:pathLst>
                <a:path w="17692" h="12316" extrusionOk="0">
                  <a:moveTo>
                    <a:pt x="2251" y="1"/>
                  </a:moveTo>
                  <a:lnTo>
                    <a:pt x="2001" y="32"/>
                  </a:lnTo>
                  <a:lnTo>
                    <a:pt x="1751" y="94"/>
                  </a:lnTo>
                  <a:lnTo>
                    <a:pt x="1532" y="219"/>
                  </a:lnTo>
                  <a:lnTo>
                    <a:pt x="1344" y="376"/>
                  </a:lnTo>
                  <a:lnTo>
                    <a:pt x="1157" y="532"/>
                  </a:lnTo>
                  <a:lnTo>
                    <a:pt x="1032" y="751"/>
                  </a:lnTo>
                  <a:lnTo>
                    <a:pt x="938" y="1001"/>
                  </a:lnTo>
                  <a:lnTo>
                    <a:pt x="875" y="1251"/>
                  </a:lnTo>
                  <a:lnTo>
                    <a:pt x="0" y="10816"/>
                  </a:lnTo>
                  <a:lnTo>
                    <a:pt x="0" y="11097"/>
                  </a:lnTo>
                  <a:lnTo>
                    <a:pt x="63" y="11378"/>
                  </a:lnTo>
                  <a:lnTo>
                    <a:pt x="157" y="11628"/>
                  </a:lnTo>
                  <a:lnTo>
                    <a:pt x="344" y="11878"/>
                  </a:lnTo>
                  <a:lnTo>
                    <a:pt x="532" y="12066"/>
                  </a:lnTo>
                  <a:lnTo>
                    <a:pt x="782" y="12191"/>
                  </a:lnTo>
                  <a:lnTo>
                    <a:pt x="1063" y="12285"/>
                  </a:lnTo>
                  <a:lnTo>
                    <a:pt x="1344" y="12316"/>
                  </a:lnTo>
                  <a:lnTo>
                    <a:pt x="16348" y="12316"/>
                  </a:lnTo>
                  <a:lnTo>
                    <a:pt x="16629" y="12285"/>
                  </a:lnTo>
                  <a:lnTo>
                    <a:pt x="16911" y="12191"/>
                  </a:lnTo>
                  <a:lnTo>
                    <a:pt x="17129" y="12066"/>
                  </a:lnTo>
                  <a:lnTo>
                    <a:pt x="17348" y="11878"/>
                  </a:lnTo>
                  <a:lnTo>
                    <a:pt x="17504" y="11628"/>
                  </a:lnTo>
                  <a:lnTo>
                    <a:pt x="17629" y="11378"/>
                  </a:lnTo>
                  <a:lnTo>
                    <a:pt x="17692" y="11097"/>
                  </a:lnTo>
                  <a:lnTo>
                    <a:pt x="17692" y="10816"/>
                  </a:lnTo>
                  <a:lnTo>
                    <a:pt x="16817" y="1251"/>
                  </a:lnTo>
                  <a:lnTo>
                    <a:pt x="16754" y="1001"/>
                  </a:lnTo>
                  <a:lnTo>
                    <a:pt x="16660" y="751"/>
                  </a:lnTo>
                  <a:lnTo>
                    <a:pt x="16535" y="532"/>
                  </a:lnTo>
                  <a:lnTo>
                    <a:pt x="16348" y="376"/>
                  </a:lnTo>
                  <a:lnTo>
                    <a:pt x="16160" y="219"/>
                  </a:lnTo>
                  <a:lnTo>
                    <a:pt x="15942" y="94"/>
                  </a:lnTo>
                  <a:lnTo>
                    <a:pt x="15691" y="32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2193833" y="2365362"/>
              <a:ext cx="802867" cy="556092"/>
            </a:xfrm>
            <a:custGeom>
              <a:avLst/>
              <a:gdLst/>
              <a:ahLst/>
              <a:cxnLst/>
              <a:rect l="l" t="t" r="r" b="b"/>
              <a:pathLst>
                <a:path w="14442" h="10003" extrusionOk="0">
                  <a:moveTo>
                    <a:pt x="1626" y="0"/>
                  </a:moveTo>
                  <a:lnTo>
                    <a:pt x="1470" y="31"/>
                  </a:lnTo>
                  <a:lnTo>
                    <a:pt x="1313" y="63"/>
                  </a:lnTo>
                  <a:lnTo>
                    <a:pt x="1188" y="125"/>
                  </a:lnTo>
                  <a:lnTo>
                    <a:pt x="1063" y="219"/>
                  </a:lnTo>
                  <a:lnTo>
                    <a:pt x="970" y="344"/>
                  </a:lnTo>
                  <a:lnTo>
                    <a:pt x="876" y="469"/>
                  </a:lnTo>
                  <a:lnTo>
                    <a:pt x="813" y="594"/>
                  </a:lnTo>
                  <a:lnTo>
                    <a:pt x="813" y="750"/>
                  </a:lnTo>
                  <a:lnTo>
                    <a:pt x="1" y="9096"/>
                  </a:lnTo>
                  <a:lnTo>
                    <a:pt x="1" y="9252"/>
                  </a:lnTo>
                  <a:lnTo>
                    <a:pt x="63" y="9440"/>
                  </a:lnTo>
                  <a:lnTo>
                    <a:pt x="126" y="9596"/>
                  </a:lnTo>
                  <a:lnTo>
                    <a:pt x="219" y="9721"/>
                  </a:lnTo>
                  <a:lnTo>
                    <a:pt x="345" y="9815"/>
                  </a:lnTo>
                  <a:lnTo>
                    <a:pt x="501" y="9909"/>
                  </a:lnTo>
                  <a:lnTo>
                    <a:pt x="657" y="9971"/>
                  </a:lnTo>
                  <a:lnTo>
                    <a:pt x="845" y="10002"/>
                  </a:lnTo>
                  <a:lnTo>
                    <a:pt x="13598" y="10002"/>
                  </a:lnTo>
                  <a:lnTo>
                    <a:pt x="13785" y="9971"/>
                  </a:lnTo>
                  <a:lnTo>
                    <a:pt x="13941" y="9909"/>
                  </a:lnTo>
                  <a:lnTo>
                    <a:pt x="14098" y="9815"/>
                  </a:lnTo>
                  <a:lnTo>
                    <a:pt x="14223" y="9721"/>
                  </a:lnTo>
                  <a:lnTo>
                    <a:pt x="14317" y="9596"/>
                  </a:lnTo>
                  <a:lnTo>
                    <a:pt x="14379" y="9440"/>
                  </a:lnTo>
                  <a:lnTo>
                    <a:pt x="14410" y="9252"/>
                  </a:lnTo>
                  <a:lnTo>
                    <a:pt x="14442" y="9096"/>
                  </a:lnTo>
                  <a:lnTo>
                    <a:pt x="13629" y="750"/>
                  </a:lnTo>
                  <a:lnTo>
                    <a:pt x="13598" y="594"/>
                  </a:lnTo>
                  <a:lnTo>
                    <a:pt x="13566" y="469"/>
                  </a:lnTo>
                  <a:lnTo>
                    <a:pt x="13473" y="344"/>
                  </a:lnTo>
                  <a:lnTo>
                    <a:pt x="13379" y="219"/>
                  </a:lnTo>
                  <a:lnTo>
                    <a:pt x="13254" y="125"/>
                  </a:lnTo>
                  <a:lnTo>
                    <a:pt x="13129" y="63"/>
                  </a:lnTo>
                  <a:lnTo>
                    <a:pt x="12972" y="31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03B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2499644" y="2426179"/>
              <a:ext cx="175561" cy="79942"/>
            </a:xfrm>
            <a:custGeom>
              <a:avLst/>
              <a:gdLst/>
              <a:ahLst/>
              <a:cxnLst/>
              <a:rect l="l" t="t" r="r" b="b"/>
              <a:pathLst>
                <a:path w="3158" h="1438" extrusionOk="0">
                  <a:moveTo>
                    <a:pt x="470" y="0"/>
                  </a:moveTo>
                  <a:lnTo>
                    <a:pt x="282" y="31"/>
                  </a:lnTo>
                  <a:lnTo>
                    <a:pt x="157" y="125"/>
                  </a:lnTo>
                  <a:lnTo>
                    <a:pt x="32" y="281"/>
                  </a:lnTo>
                  <a:lnTo>
                    <a:pt x="1" y="469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157" y="1282"/>
                  </a:lnTo>
                  <a:lnTo>
                    <a:pt x="282" y="1407"/>
                  </a:lnTo>
                  <a:lnTo>
                    <a:pt x="470" y="1438"/>
                  </a:lnTo>
                  <a:lnTo>
                    <a:pt x="2689" y="1438"/>
                  </a:lnTo>
                  <a:lnTo>
                    <a:pt x="2877" y="1407"/>
                  </a:lnTo>
                  <a:lnTo>
                    <a:pt x="3033" y="1282"/>
                  </a:lnTo>
                  <a:lnTo>
                    <a:pt x="3127" y="1157"/>
                  </a:lnTo>
                  <a:lnTo>
                    <a:pt x="3158" y="969"/>
                  </a:lnTo>
                  <a:lnTo>
                    <a:pt x="3158" y="469"/>
                  </a:lnTo>
                  <a:lnTo>
                    <a:pt x="3127" y="281"/>
                  </a:lnTo>
                  <a:lnTo>
                    <a:pt x="3033" y="125"/>
                  </a:lnTo>
                  <a:lnTo>
                    <a:pt x="2877" y="31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2576139" y="2365362"/>
              <a:ext cx="20903" cy="76495"/>
            </a:xfrm>
            <a:custGeom>
              <a:avLst/>
              <a:gdLst/>
              <a:ahLst/>
              <a:cxnLst/>
              <a:rect l="l" t="t" r="r" b="b"/>
              <a:pathLst>
                <a:path w="376" h="1376" extrusionOk="0">
                  <a:moveTo>
                    <a:pt x="0" y="0"/>
                  </a:moveTo>
                  <a:lnTo>
                    <a:pt x="0" y="1375"/>
                  </a:lnTo>
                  <a:lnTo>
                    <a:pt x="375" y="137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2268549" y="2573831"/>
              <a:ext cx="279853" cy="217311"/>
            </a:xfrm>
            <a:custGeom>
              <a:avLst/>
              <a:gdLst/>
              <a:ahLst/>
              <a:cxnLst/>
              <a:rect l="l" t="t" r="r" b="b"/>
              <a:pathLst>
                <a:path w="5034" h="3909" extrusionOk="0">
                  <a:moveTo>
                    <a:pt x="1345" y="1"/>
                  </a:moveTo>
                  <a:lnTo>
                    <a:pt x="1063" y="32"/>
                  </a:lnTo>
                  <a:lnTo>
                    <a:pt x="813" y="126"/>
                  </a:lnTo>
                  <a:lnTo>
                    <a:pt x="595" y="220"/>
                  </a:lnTo>
                  <a:lnTo>
                    <a:pt x="407" y="407"/>
                  </a:lnTo>
                  <a:lnTo>
                    <a:pt x="251" y="595"/>
                  </a:lnTo>
                  <a:lnTo>
                    <a:pt x="126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39" y="814"/>
                  </a:lnTo>
                  <a:lnTo>
                    <a:pt x="4814" y="595"/>
                  </a:lnTo>
                  <a:lnTo>
                    <a:pt x="4658" y="407"/>
                  </a:lnTo>
                  <a:lnTo>
                    <a:pt x="4471" y="220"/>
                  </a:lnTo>
                  <a:lnTo>
                    <a:pt x="4220" y="126"/>
                  </a:lnTo>
                  <a:lnTo>
                    <a:pt x="4002" y="32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631731" y="2573831"/>
              <a:ext cx="279797" cy="217311"/>
            </a:xfrm>
            <a:custGeom>
              <a:avLst/>
              <a:gdLst/>
              <a:ahLst/>
              <a:cxnLst/>
              <a:rect l="l" t="t" r="r" b="b"/>
              <a:pathLst>
                <a:path w="5033" h="3909" extrusionOk="0">
                  <a:moveTo>
                    <a:pt x="1313" y="1"/>
                  </a:moveTo>
                  <a:lnTo>
                    <a:pt x="1032" y="32"/>
                  </a:lnTo>
                  <a:lnTo>
                    <a:pt x="813" y="126"/>
                  </a:lnTo>
                  <a:lnTo>
                    <a:pt x="563" y="220"/>
                  </a:lnTo>
                  <a:lnTo>
                    <a:pt x="376" y="407"/>
                  </a:lnTo>
                  <a:lnTo>
                    <a:pt x="219" y="595"/>
                  </a:lnTo>
                  <a:lnTo>
                    <a:pt x="94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08" y="814"/>
                  </a:lnTo>
                  <a:lnTo>
                    <a:pt x="4783" y="595"/>
                  </a:lnTo>
                  <a:lnTo>
                    <a:pt x="4627" y="407"/>
                  </a:lnTo>
                  <a:lnTo>
                    <a:pt x="4439" y="220"/>
                  </a:lnTo>
                  <a:lnTo>
                    <a:pt x="4220" y="126"/>
                  </a:lnTo>
                  <a:lnTo>
                    <a:pt x="3970" y="32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663029" y="2683347"/>
              <a:ext cx="215532" cy="215532"/>
            </a:xfrm>
            <a:custGeom>
              <a:avLst/>
              <a:gdLst/>
              <a:ahLst/>
              <a:cxnLst/>
              <a:rect l="l" t="t" r="r" b="b"/>
              <a:pathLst>
                <a:path w="3877" h="3877" extrusionOk="0">
                  <a:moveTo>
                    <a:pt x="1938" y="438"/>
                  </a:moveTo>
                  <a:lnTo>
                    <a:pt x="2251" y="469"/>
                  </a:lnTo>
                  <a:lnTo>
                    <a:pt x="2532" y="532"/>
                  </a:lnTo>
                  <a:lnTo>
                    <a:pt x="2782" y="688"/>
                  </a:lnTo>
                  <a:lnTo>
                    <a:pt x="3032" y="875"/>
                  </a:lnTo>
                  <a:lnTo>
                    <a:pt x="3220" y="1094"/>
                  </a:lnTo>
                  <a:lnTo>
                    <a:pt x="3345" y="1344"/>
                  </a:lnTo>
                  <a:lnTo>
                    <a:pt x="3438" y="1657"/>
                  </a:lnTo>
                  <a:lnTo>
                    <a:pt x="3470" y="1938"/>
                  </a:lnTo>
                  <a:lnTo>
                    <a:pt x="3438" y="2251"/>
                  </a:lnTo>
                  <a:lnTo>
                    <a:pt x="3345" y="2532"/>
                  </a:lnTo>
                  <a:lnTo>
                    <a:pt x="3220" y="2813"/>
                  </a:lnTo>
                  <a:lnTo>
                    <a:pt x="3032" y="3032"/>
                  </a:lnTo>
                  <a:lnTo>
                    <a:pt x="2782" y="3220"/>
                  </a:lnTo>
                  <a:lnTo>
                    <a:pt x="2532" y="3345"/>
                  </a:lnTo>
                  <a:lnTo>
                    <a:pt x="2251" y="3439"/>
                  </a:lnTo>
                  <a:lnTo>
                    <a:pt x="1938" y="3470"/>
                  </a:lnTo>
                  <a:lnTo>
                    <a:pt x="1626" y="3439"/>
                  </a:lnTo>
                  <a:lnTo>
                    <a:pt x="1344" y="3345"/>
                  </a:lnTo>
                  <a:lnTo>
                    <a:pt x="1094" y="3220"/>
                  </a:lnTo>
                  <a:lnTo>
                    <a:pt x="875" y="3032"/>
                  </a:lnTo>
                  <a:lnTo>
                    <a:pt x="688" y="2813"/>
                  </a:lnTo>
                  <a:lnTo>
                    <a:pt x="532" y="2532"/>
                  </a:lnTo>
                  <a:lnTo>
                    <a:pt x="438" y="2251"/>
                  </a:lnTo>
                  <a:lnTo>
                    <a:pt x="407" y="1938"/>
                  </a:lnTo>
                  <a:lnTo>
                    <a:pt x="438" y="1657"/>
                  </a:lnTo>
                  <a:lnTo>
                    <a:pt x="532" y="1344"/>
                  </a:lnTo>
                  <a:lnTo>
                    <a:pt x="688" y="1094"/>
                  </a:lnTo>
                  <a:lnTo>
                    <a:pt x="875" y="875"/>
                  </a:lnTo>
                  <a:lnTo>
                    <a:pt x="1094" y="688"/>
                  </a:lnTo>
                  <a:lnTo>
                    <a:pt x="1344" y="532"/>
                  </a:lnTo>
                  <a:lnTo>
                    <a:pt x="1626" y="469"/>
                  </a:lnTo>
                  <a:lnTo>
                    <a:pt x="1938" y="438"/>
                  </a:lnTo>
                  <a:close/>
                  <a:moveTo>
                    <a:pt x="1938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5" y="94"/>
                  </a:lnTo>
                  <a:lnTo>
                    <a:pt x="1188" y="156"/>
                  </a:lnTo>
                  <a:lnTo>
                    <a:pt x="844" y="344"/>
                  </a:lnTo>
                  <a:lnTo>
                    <a:pt x="563" y="594"/>
                  </a:lnTo>
                  <a:lnTo>
                    <a:pt x="344" y="875"/>
                  </a:lnTo>
                  <a:lnTo>
                    <a:pt x="156" y="1188"/>
                  </a:lnTo>
                  <a:lnTo>
                    <a:pt x="94" y="1376"/>
                  </a:lnTo>
                  <a:lnTo>
                    <a:pt x="31" y="1563"/>
                  </a:lnTo>
                  <a:lnTo>
                    <a:pt x="0" y="1751"/>
                  </a:lnTo>
                  <a:lnTo>
                    <a:pt x="0" y="1938"/>
                  </a:lnTo>
                  <a:lnTo>
                    <a:pt x="0" y="2157"/>
                  </a:lnTo>
                  <a:lnTo>
                    <a:pt x="31" y="2345"/>
                  </a:lnTo>
                  <a:lnTo>
                    <a:pt x="94" y="2532"/>
                  </a:lnTo>
                  <a:lnTo>
                    <a:pt x="156" y="2720"/>
                  </a:lnTo>
                  <a:lnTo>
                    <a:pt x="344" y="3032"/>
                  </a:lnTo>
                  <a:lnTo>
                    <a:pt x="563" y="3313"/>
                  </a:lnTo>
                  <a:lnTo>
                    <a:pt x="844" y="3564"/>
                  </a:lnTo>
                  <a:lnTo>
                    <a:pt x="1188" y="3751"/>
                  </a:lnTo>
                  <a:lnTo>
                    <a:pt x="1375" y="3814"/>
                  </a:lnTo>
                  <a:lnTo>
                    <a:pt x="1563" y="3845"/>
                  </a:lnTo>
                  <a:lnTo>
                    <a:pt x="1751" y="3876"/>
                  </a:lnTo>
                  <a:lnTo>
                    <a:pt x="2126" y="3876"/>
                  </a:lnTo>
                  <a:lnTo>
                    <a:pt x="2344" y="3845"/>
                  </a:lnTo>
                  <a:lnTo>
                    <a:pt x="2532" y="3814"/>
                  </a:lnTo>
                  <a:lnTo>
                    <a:pt x="2688" y="3751"/>
                  </a:lnTo>
                  <a:lnTo>
                    <a:pt x="3032" y="3564"/>
                  </a:lnTo>
                  <a:lnTo>
                    <a:pt x="3313" y="3313"/>
                  </a:lnTo>
                  <a:lnTo>
                    <a:pt x="3564" y="3032"/>
                  </a:lnTo>
                  <a:lnTo>
                    <a:pt x="3720" y="2720"/>
                  </a:lnTo>
                  <a:lnTo>
                    <a:pt x="3782" y="2532"/>
                  </a:lnTo>
                  <a:lnTo>
                    <a:pt x="3845" y="2345"/>
                  </a:lnTo>
                  <a:lnTo>
                    <a:pt x="3876" y="2157"/>
                  </a:lnTo>
                  <a:lnTo>
                    <a:pt x="3876" y="1938"/>
                  </a:lnTo>
                  <a:lnTo>
                    <a:pt x="3876" y="1751"/>
                  </a:lnTo>
                  <a:lnTo>
                    <a:pt x="3845" y="1563"/>
                  </a:lnTo>
                  <a:lnTo>
                    <a:pt x="3782" y="1376"/>
                  </a:lnTo>
                  <a:lnTo>
                    <a:pt x="3720" y="1188"/>
                  </a:lnTo>
                  <a:lnTo>
                    <a:pt x="3564" y="875"/>
                  </a:lnTo>
                  <a:lnTo>
                    <a:pt x="3313" y="594"/>
                  </a:lnTo>
                  <a:lnTo>
                    <a:pt x="3032" y="344"/>
                  </a:lnTo>
                  <a:lnTo>
                    <a:pt x="2688" y="156"/>
                  </a:lnTo>
                  <a:lnTo>
                    <a:pt x="2532" y="94"/>
                  </a:lnTo>
                  <a:lnTo>
                    <a:pt x="2344" y="63"/>
                  </a:lnTo>
                  <a:lnTo>
                    <a:pt x="2126" y="3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2202506" y="2234999"/>
              <a:ext cx="766398" cy="40027"/>
            </a:xfrm>
            <a:custGeom>
              <a:avLst/>
              <a:gdLst/>
              <a:ahLst/>
              <a:cxnLst/>
              <a:rect l="l" t="t" r="r" b="b"/>
              <a:pathLst>
                <a:path w="13786" h="720" extrusionOk="0">
                  <a:moveTo>
                    <a:pt x="345" y="1"/>
                  </a:moveTo>
                  <a:lnTo>
                    <a:pt x="220" y="32"/>
                  </a:lnTo>
                  <a:lnTo>
                    <a:pt x="126" y="95"/>
                  </a:lnTo>
                  <a:lnTo>
                    <a:pt x="32" y="220"/>
                  </a:lnTo>
                  <a:lnTo>
                    <a:pt x="1" y="345"/>
                  </a:lnTo>
                  <a:lnTo>
                    <a:pt x="1" y="376"/>
                  </a:lnTo>
                  <a:lnTo>
                    <a:pt x="32" y="501"/>
                  </a:lnTo>
                  <a:lnTo>
                    <a:pt x="126" y="595"/>
                  </a:lnTo>
                  <a:lnTo>
                    <a:pt x="220" y="688"/>
                  </a:lnTo>
                  <a:lnTo>
                    <a:pt x="345" y="720"/>
                  </a:lnTo>
                  <a:lnTo>
                    <a:pt x="13442" y="720"/>
                  </a:lnTo>
                  <a:lnTo>
                    <a:pt x="13567" y="688"/>
                  </a:lnTo>
                  <a:lnTo>
                    <a:pt x="13692" y="595"/>
                  </a:lnTo>
                  <a:lnTo>
                    <a:pt x="13754" y="501"/>
                  </a:lnTo>
                  <a:lnTo>
                    <a:pt x="13785" y="376"/>
                  </a:lnTo>
                  <a:lnTo>
                    <a:pt x="13785" y="345"/>
                  </a:lnTo>
                  <a:lnTo>
                    <a:pt x="13754" y="220"/>
                  </a:lnTo>
                  <a:lnTo>
                    <a:pt x="13692" y="95"/>
                  </a:lnTo>
                  <a:lnTo>
                    <a:pt x="13567" y="32"/>
                  </a:lnTo>
                  <a:lnTo>
                    <a:pt x="13442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2280723" y="2274969"/>
              <a:ext cx="79998" cy="26128"/>
            </a:xfrm>
            <a:custGeom>
              <a:avLst/>
              <a:gdLst/>
              <a:ahLst/>
              <a:cxnLst/>
              <a:rect l="l" t="t" r="r" b="b"/>
              <a:pathLst>
                <a:path w="1439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438" y="470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814183" y="2274969"/>
              <a:ext cx="78274" cy="26128"/>
            </a:xfrm>
            <a:custGeom>
              <a:avLst/>
              <a:gdLst/>
              <a:ahLst/>
              <a:cxnLst/>
              <a:rect l="l" t="t" r="r" b="b"/>
              <a:pathLst>
                <a:path w="140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407" y="47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2268549" y="2723318"/>
              <a:ext cx="420613" cy="83444"/>
            </a:xfrm>
            <a:custGeom>
              <a:avLst/>
              <a:gdLst/>
              <a:ahLst/>
              <a:cxnLst/>
              <a:rect l="l" t="t" r="r" b="b"/>
              <a:pathLst>
                <a:path w="7566" h="1501" extrusionOk="0">
                  <a:moveTo>
                    <a:pt x="32" y="0"/>
                  </a:moveTo>
                  <a:lnTo>
                    <a:pt x="1" y="250"/>
                  </a:lnTo>
                  <a:lnTo>
                    <a:pt x="7503" y="1500"/>
                  </a:lnTo>
                  <a:lnTo>
                    <a:pt x="7565" y="121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2464899" y="2723318"/>
              <a:ext cx="420613" cy="83444"/>
            </a:xfrm>
            <a:custGeom>
              <a:avLst/>
              <a:gdLst/>
              <a:ahLst/>
              <a:cxnLst/>
              <a:rect l="l" t="t" r="r" b="b"/>
              <a:pathLst>
                <a:path w="7566" h="1501" extrusionOk="0">
                  <a:moveTo>
                    <a:pt x="63" y="0"/>
                  </a:moveTo>
                  <a:lnTo>
                    <a:pt x="1" y="250"/>
                  </a:lnTo>
                  <a:lnTo>
                    <a:pt x="7534" y="1500"/>
                  </a:lnTo>
                  <a:lnTo>
                    <a:pt x="7565" y="121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2376286" y="2702471"/>
              <a:ext cx="331943" cy="72993"/>
            </a:xfrm>
            <a:custGeom>
              <a:avLst/>
              <a:gdLst/>
              <a:ahLst/>
              <a:cxnLst/>
              <a:rect l="l" t="t" r="r" b="b"/>
              <a:pathLst>
                <a:path w="5971" h="1313" extrusionOk="0">
                  <a:moveTo>
                    <a:pt x="157" y="0"/>
                  </a:moveTo>
                  <a:lnTo>
                    <a:pt x="94" y="31"/>
                  </a:lnTo>
                  <a:lnTo>
                    <a:pt x="32" y="94"/>
                  </a:lnTo>
                  <a:lnTo>
                    <a:pt x="1" y="156"/>
                  </a:lnTo>
                  <a:lnTo>
                    <a:pt x="1" y="250"/>
                  </a:lnTo>
                  <a:lnTo>
                    <a:pt x="32" y="313"/>
                  </a:lnTo>
                  <a:lnTo>
                    <a:pt x="94" y="375"/>
                  </a:lnTo>
                  <a:lnTo>
                    <a:pt x="188" y="406"/>
                  </a:lnTo>
                  <a:lnTo>
                    <a:pt x="5721" y="1313"/>
                  </a:lnTo>
                  <a:lnTo>
                    <a:pt x="5846" y="1313"/>
                  </a:lnTo>
                  <a:lnTo>
                    <a:pt x="5908" y="1282"/>
                  </a:lnTo>
                  <a:lnTo>
                    <a:pt x="5940" y="1219"/>
                  </a:lnTo>
                  <a:lnTo>
                    <a:pt x="5971" y="1157"/>
                  </a:lnTo>
                  <a:lnTo>
                    <a:pt x="5971" y="1063"/>
                  </a:lnTo>
                  <a:lnTo>
                    <a:pt x="5940" y="1000"/>
                  </a:lnTo>
                  <a:lnTo>
                    <a:pt x="5877" y="938"/>
                  </a:lnTo>
                  <a:lnTo>
                    <a:pt x="5783" y="90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2230357" y="2719816"/>
              <a:ext cx="331943" cy="73049"/>
            </a:xfrm>
            <a:custGeom>
              <a:avLst/>
              <a:gdLst/>
              <a:ahLst/>
              <a:cxnLst/>
              <a:rect l="l" t="t" r="r" b="b"/>
              <a:pathLst>
                <a:path w="5971" h="1314" extrusionOk="0">
                  <a:moveTo>
                    <a:pt x="156" y="1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251"/>
                  </a:lnTo>
                  <a:lnTo>
                    <a:pt x="31" y="313"/>
                  </a:lnTo>
                  <a:lnTo>
                    <a:pt x="94" y="376"/>
                  </a:lnTo>
                  <a:lnTo>
                    <a:pt x="156" y="407"/>
                  </a:lnTo>
                  <a:lnTo>
                    <a:pt x="5720" y="1313"/>
                  </a:lnTo>
                  <a:lnTo>
                    <a:pt x="5751" y="1313"/>
                  </a:lnTo>
                  <a:lnTo>
                    <a:pt x="5814" y="1282"/>
                  </a:lnTo>
                  <a:lnTo>
                    <a:pt x="5876" y="1251"/>
                  </a:lnTo>
                  <a:lnTo>
                    <a:pt x="5939" y="1220"/>
                  </a:lnTo>
                  <a:lnTo>
                    <a:pt x="5970" y="1126"/>
                  </a:lnTo>
                  <a:lnTo>
                    <a:pt x="5970" y="1063"/>
                  </a:lnTo>
                  <a:lnTo>
                    <a:pt x="5939" y="970"/>
                  </a:lnTo>
                  <a:lnTo>
                    <a:pt x="5876" y="938"/>
                  </a:lnTo>
                  <a:lnTo>
                    <a:pt x="5783" y="907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1929716" y="2791084"/>
              <a:ext cx="1336333" cy="549143"/>
            </a:xfrm>
            <a:custGeom>
              <a:avLst/>
              <a:gdLst/>
              <a:ahLst/>
              <a:cxnLst/>
              <a:rect l="l" t="t" r="r" b="b"/>
              <a:pathLst>
                <a:path w="24038" h="9878" extrusionOk="0">
                  <a:moveTo>
                    <a:pt x="1970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6" y="94"/>
                  </a:lnTo>
                  <a:lnTo>
                    <a:pt x="1188" y="156"/>
                  </a:lnTo>
                  <a:lnTo>
                    <a:pt x="876" y="344"/>
                  </a:lnTo>
                  <a:lnTo>
                    <a:pt x="594" y="594"/>
                  </a:lnTo>
                  <a:lnTo>
                    <a:pt x="344" y="875"/>
                  </a:lnTo>
                  <a:lnTo>
                    <a:pt x="157" y="1219"/>
                  </a:lnTo>
                  <a:lnTo>
                    <a:pt x="94" y="1375"/>
                  </a:lnTo>
                  <a:lnTo>
                    <a:pt x="63" y="1563"/>
                  </a:lnTo>
                  <a:lnTo>
                    <a:pt x="32" y="1751"/>
                  </a:lnTo>
                  <a:lnTo>
                    <a:pt x="1" y="1969"/>
                  </a:lnTo>
                  <a:lnTo>
                    <a:pt x="1" y="7940"/>
                  </a:lnTo>
                  <a:lnTo>
                    <a:pt x="32" y="8127"/>
                  </a:lnTo>
                  <a:lnTo>
                    <a:pt x="63" y="8315"/>
                  </a:lnTo>
                  <a:lnTo>
                    <a:pt x="94" y="8502"/>
                  </a:lnTo>
                  <a:lnTo>
                    <a:pt x="157" y="8690"/>
                  </a:lnTo>
                  <a:lnTo>
                    <a:pt x="344" y="9034"/>
                  </a:lnTo>
                  <a:lnTo>
                    <a:pt x="594" y="9315"/>
                  </a:lnTo>
                  <a:lnTo>
                    <a:pt x="876" y="9565"/>
                  </a:lnTo>
                  <a:lnTo>
                    <a:pt x="1188" y="9721"/>
                  </a:lnTo>
                  <a:lnTo>
                    <a:pt x="1376" y="9784"/>
                  </a:lnTo>
                  <a:lnTo>
                    <a:pt x="1563" y="9846"/>
                  </a:lnTo>
                  <a:lnTo>
                    <a:pt x="1751" y="9878"/>
                  </a:lnTo>
                  <a:lnTo>
                    <a:pt x="22287" y="9878"/>
                  </a:lnTo>
                  <a:lnTo>
                    <a:pt x="22506" y="9846"/>
                  </a:lnTo>
                  <a:lnTo>
                    <a:pt x="22693" y="9784"/>
                  </a:lnTo>
                  <a:lnTo>
                    <a:pt x="22850" y="9721"/>
                  </a:lnTo>
                  <a:lnTo>
                    <a:pt x="23194" y="9565"/>
                  </a:lnTo>
                  <a:lnTo>
                    <a:pt x="23475" y="9315"/>
                  </a:lnTo>
                  <a:lnTo>
                    <a:pt x="23725" y="9034"/>
                  </a:lnTo>
                  <a:lnTo>
                    <a:pt x="23881" y="8690"/>
                  </a:lnTo>
                  <a:lnTo>
                    <a:pt x="23975" y="8502"/>
                  </a:lnTo>
                  <a:lnTo>
                    <a:pt x="24006" y="8315"/>
                  </a:lnTo>
                  <a:lnTo>
                    <a:pt x="24037" y="8127"/>
                  </a:lnTo>
                  <a:lnTo>
                    <a:pt x="24037" y="7940"/>
                  </a:lnTo>
                  <a:lnTo>
                    <a:pt x="24037" y="1969"/>
                  </a:lnTo>
                  <a:lnTo>
                    <a:pt x="24037" y="1751"/>
                  </a:lnTo>
                  <a:lnTo>
                    <a:pt x="24006" y="1563"/>
                  </a:lnTo>
                  <a:lnTo>
                    <a:pt x="23975" y="1375"/>
                  </a:lnTo>
                  <a:lnTo>
                    <a:pt x="23881" y="1219"/>
                  </a:lnTo>
                  <a:lnTo>
                    <a:pt x="23725" y="875"/>
                  </a:lnTo>
                  <a:lnTo>
                    <a:pt x="23475" y="594"/>
                  </a:lnTo>
                  <a:lnTo>
                    <a:pt x="23194" y="344"/>
                  </a:lnTo>
                  <a:lnTo>
                    <a:pt x="22850" y="156"/>
                  </a:lnTo>
                  <a:lnTo>
                    <a:pt x="22693" y="94"/>
                  </a:lnTo>
                  <a:lnTo>
                    <a:pt x="22506" y="63"/>
                  </a:lnTo>
                  <a:lnTo>
                    <a:pt x="22287" y="31"/>
                  </a:lnTo>
                  <a:lnTo>
                    <a:pt x="22100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1853277" y="3154211"/>
              <a:ext cx="1484042" cy="264231"/>
            </a:xfrm>
            <a:custGeom>
              <a:avLst/>
              <a:gdLst/>
              <a:ahLst/>
              <a:cxnLst/>
              <a:rect l="l" t="t" r="r" b="b"/>
              <a:pathLst>
                <a:path w="26695" h="4753" extrusionOk="0">
                  <a:moveTo>
                    <a:pt x="813" y="1"/>
                  </a:moveTo>
                  <a:lnTo>
                    <a:pt x="62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39"/>
                  </a:lnTo>
                  <a:lnTo>
                    <a:pt x="63" y="626"/>
                  </a:lnTo>
                  <a:lnTo>
                    <a:pt x="0" y="814"/>
                  </a:lnTo>
                  <a:lnTo>
                    <a:pt x="0" y="1032"/>
                  </a:lnTo>
                  <a:lnTo>
                    <a:pt x="0" y="3721"/>
                  </a:lnTo>
                  <a:lnTo>
                    <a:pt x="0" y="3939"/>
                  </a:lnTo>
                  <a:lnTo>
                    <a:pt x="63" y="4127"/>
                  </a:lnTo>
                  <a:lnTo>
                    <a:pt x="157" y="4283"/>
                  </a:lnTo>
                  <a:lnTo>
                    <a:pt x="282" y="4440"/>
                  </a:lnTo>
                  <a:lnTo>
                    <a:pt x="438" y="4565"/>
                  </a:lnTo>
                  <a:lnTo>
                    <a:pt x="625" y="4658"/>
                  </a:lnTo>
                  <a:lnTo>
                    <a:pt x="813" y="4721"/>
                  </a:lnTo>
                  <a:lnTo>
                    <a:pt x="1032" y="4752"/>
                  </a:lnTo>
                  <a:lnTo>
                    <a:pt x="25663" y="4752"/>
                  </a:lnTo>
                  <a:lnTo>
                    <a:pt x="25881" y="4721"/>
                  </a:lnTo>
                  <a:lnTo>
                    <a:pt x="26069" y="4658"/>
                  </a:lnTo>
                  <a:lnTo>
                    <a:pt x="26256" y="4565"/>
                  </a:lnTo>
                  <a:lnTo>
                    <a:pt x="26413" y="4440"/>
                  </a:lnTo>
                  <a:lnTo>
                    <a:pt x="26538" y="4283"/>
                  </a:lnTo>
                  <a:lnTo>
                    <a:pt x="26632" y="4127"/>
                  </a:lnTo>
                  <a:lnTo>
                    <a:pt x="26694" y="3939"/>
                  </a:lnTo>
                  <a:lnTo>
                    <a:pt x="26694" y="3721"/>
                  </a:lnTo>
                  <a:lnTo>
                    <a:pt x="26694" y="1032"/>
                  </a:lnTo>
                  <a:lnTo>
                    <a:pt x="26694" y="814"/>
                  </a:lnTo>
                  <a:lnTo>
                    <a:pt x="26632" y="626"/>
                  </a:lnTo>
                  <a:lnTo>
                    <a:pt x="26538" y="439"/>
                  </a:lnTo>
                  <a:lnTo>
                    <a:pt x="26413" y="282"/>
                  </a:lnTo>
                  <a:lnTo>
                    <a:pt x="26256" y="157"/>
                  </a:lnTo>
                  <a:lnTo>
                    <a:pt x="26069" y="63"/>
                  </a:lnTo>
                  <a:lnTo>
                    <a:pt x="2588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2025279" y="2891872"/>
              <a:ext cx="175561" cy="173782"/>
            </a:xfrm>
            <a:custGeom>
              <a:avLst/>
              <a:gdLst/>
              <a:ahLst/>
              <a:cxnLst/>
              <a:rect l="l" t="t" r="r" b="b"/>
              <a:pathLst>
                <a:path w="3158" h="3126" extrusionOk="0">
                  <a:moveTo>
                    <a:pt x="1564" y="0"/>
                  </a:moveTo>
                  <a:lnTo>
                    <a:pt x="1251" y="31"/>
                  </a:lnTo>
                  <a:lnTo>
                    <a:pt x="970" y="125"/>
                  </a:lnTo>
                  <a:lnTo>
                    <a:pt x="688" y="281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82" y="2438"/>
                  </a:lnTo>
                  <a:lnTo>
                    <a:pt x="470" y="2688"/>
                  </a:lnTo>
                  <a:lnTo>
                    <a:pt x="688" y="2876"/>
                  </a:lnTo>
                  <a:lnTo>
                    <a:pt x="970" y="3001"/>
                  </a:lnTo>
                  <a:lnTo>
                    <a:pt x="1251" y="3095"/>
                  </a:lnTo>
                  <a:lnTo>
                    <a:pt x="1564" y="3126"/>
                  </a:lnTo>
                  <a:lnTo>
                    <a:pt x="1876" y="3095"/>
                  </a:lnTo>
                  <a:lnTo>
                    <a:pt x="2189" y="3001"/>
                  </a:lnTo>
                  <a:lnTo>
                    <a:pt x="2439" y="2876"/>
                  </a:lnTo>
                  <a:lnTo>
                    <a:pt x="2689" y="2688"/>
                  </a:lnTo>
                  <a:lnTo>
                    <a:pt x="2876" y="2438"/>
                  </a:lnTo>
                  <a:lnTo>
                    <a:pt x="3033" y="2188"/>
                  </a:lnTo>
                  <a:lnTo>
                    <a:pt x="3095" y="1876"/>
                  </a:lnTo>
                  <a:lnTo>
                    <a:pt x="3158" y="1563"/>
                  </a:lnTo>
                  <a:lnTo>
                    <a:pt x="3095" y="1250"/>
                  </a:lnTo>
                  <a:lnTo>
                    <a:pt x="3033" y="969"/>
                  </a:lnTo>
                  <a:lnTo>
                    <a:pt x="2876" y="688"/>
                  </a:lnTo>
                  <a:lnTo>
                    <a:pt x="2689" y="469"/>
                  </a:lnTo>
                  <a:lnTo>
                    <a:pt x="2439" y="281"/>
                  </a:lnTo>
                  <a:lnTo>
                    <a:pt x="2189" y="125"/>
                  </a:lnTo>
                  <a:lnTo>
                    <a:pt x="1876" y="31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2053075" y="2907494"/>
              <a:ext cx="83500" cy="85223"/>
            </a:xfrm>
            <a:custGeom>
              <a:avLst/>
              <a:gdLst/>
              <a:ahLst/>
              <a:cxnLst/>
              <a:rect l="l" t="t" r="r" b="b"/>
              <a:pathLst>
                <a:path w="1502" h="1533" extrusionOk="0">
                  <a:moveTo>
                    <a:pt x="751" y="0"/>
                  </a:moveTo>
                  <a:lnTo>
                    <a:pt x="595" y="32"/>
                  </a:lnTo>
                  <a:lnTo>
                    <a:pt x="438" y="63"/>
                  </a:lnTo>
                  <a:lnTo>
                    <a:pt x="313" y="125"/>
                  </a:lnTo>
                  <a:lnTo>
                    <a:pt x="220" y="219"/>
                  </a:lnTo>
                  <a:lnTo>
                    <a:pt x="126" y="344"/>
                  </a:lnTo>
                  <a:lnTo>
                    <a:pt x="32" y="469"/>
                  </a:lnTo>
                  <a:lnTo>
                    <a:pt x="1" y="626"/>
                  </a:lnTo>
                  <a:lnTo>
                    <a:pt x="1" y="751"/>
                  </a:lnTo>
                  <a:lnTo>
                    <a:pt x="1" y="907"/>
                  </a:lnTo>
                  <a:lnTo>
                    <a:pt x="32" y="1063"/>
                  </a:lnTo>
                  <a:lnTo>
                    <a:pt x="126" y="1188"/>
                  </a:lnTo>
                  <a:lnTo>
                    <a:pt x="220" y="1313"/>
                  </a:lnTo>
                  <a:lnTo>
                    <a:pt x="313" y="1376"/>
                  </a:lnTo>
                  <a:lnTo>
                    <a:pt x="438" y="1470"/>
                  </a:lnTo>
                  <a:lnTo>
                    <a:pt x="595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57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9" y="1063"/>
                  </a:lnTo>
                  <a:lnTo>
                    <a:pt x="1470" y="907"/>
                  </a:lnTo>
                  <a:lnTo>
                    <a:pt x="1501" y="751"/>
                  </a:lnTo>
                  <a:lnTo>
                    <a:pt x="1470" y="626"/>
                  </a:lnTo>
                  <a:lnTo>
                    <a:pt x="1439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57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2996636" y="2891872"/>
              <a:ext cx="173838" cy="173782"/>
            </a:xfrm>
            <a:custGeom>
              <a:avLst/>
              <a:gdLst/>
              <a:ahLst/>
              <a:cxnLst/>
              <a:rect l="l" t="t" r="r" b="b"/>
              <a:pathLst>
                <a:path w="3127" h="3126" extrusionOk="0">
                  <a:moveTo>
                    <a:pt x="1563" y="0"/>
                  </a:moveTo>
                  <a:lnTo>
                    <a:pt x="1251" y="31"/>
                  </a:lnTo>
                  <a:lnTo>
                    <a:pt x="938" y="125"/>
                  </a:lnTo>
                  <a:lnTo>
                    <a:pt x="688" y="281"/>
                  </a:lnTo>
                  <a:lnTo>
                    <a:pt x="438" y="469"/>
                  </a:lnTo>
                  <a:lnTo>
                    <a:pt x="251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51" y="2438"/>
                  </a:lnTo>
                  <a:lnTo>
                    <a:pt x="438" y="2688"/>
                  </a:lnTo>
                  <a:lnTo>
                    <a:pt x="688" y="2876"/>
                  </a:lnTo>
                  <a:lnTo>
                    <a:pt x="938" y="3001"/>
                  </a:lnTo>
                  <a:lnTo>
                    <a:pt x="1251" y="3095"/>
                  </a:lnTo>
                  <a:lnTo>
                    <a:pt x="1563" y="3126"/>
                  </a:lnTo>
                  <a:lnTo>
                    <a:pt x="1876" y="3095"/>
                  </a:lnTo>
                  <a:lnTo>
                    <a:pt x="2157" y="3001"/>
                  </a:lnTo>
                  <a:lnTo>
                    <a:pt x="2439" y="2876"/>
                  </a:lnTo>
                  <a:lnTo>
                    <a:pt x="2657" y="2688"/>
                  </a:lnTo>
                  <a:lnTo>
                    <a:pt x="2845" y="2438"/>
                  </a:lnTo>
                  <a:lnTo>
                    <a:pt x="3001" y="2188"/>
                  </a:lnTo>
                  <a:lnTo>
                    <a:pt x="3095" y="1876"/>
                  </a:lnTo>
                  <a:lnTo>
                    <a:pt x="3126" y="1563"/>
                  </a:lnTo>
                  <a:lnTo>
                    <a:pt x="3095" y="1250"/>
                  </a:lnTo>
                  <a:lnTo>
                    <a:pt x="3001" y="969"/>
                  </a:lnTo>
                  <a:lnTo>
                    <a:pt x="2845" y="688"/>
                  </a:lnTo>
                  <a:lnTo>
                    <a:pt x="2657" y="469"/>
                  </a:lnTo>
                  <a:lnTo>
                    <a:pt x="2439" y="281"/>
                  </a:lnTo>
                  <a:lnTo>
                    <a:pt x="2157" y="125"/>
                  </a:lnTo>
                  <a:lnTo>
                    <a:pt x="1876" y="31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022708" y="2907494"/>
              <a:ext cx="83444" cy="85223"/>
            </a:xfrm>
            <a:custGeom>
              <a:avLst/>
              <a:gdLst/>
              <a:ahLst/>
              <a:cxnLst/>
              <a:rect l="l" t="t" r="r" b="b"/>
              <a:pathLst>
                <a:path w="1501" h="1533" extrusionOk="0">
                  <a:moveTo>
                    <a:pt x="751" y="0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5"/>
                  </a:lnTo>
                  <a:lnTo>
                    <a:pt x="219" y="219"/>
                  </a:lnTo>
                  <a:lnTo>
                    <a:pt x="125" y="344"/>
                  </a:lnTo>
                  <a:lnTo>
                    <a:pt x="63" y="469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907"/>
                  </a:lnTo>
                  <a:lnTo>
                    <a:pt x="63" y="1063"/>
                  </a:lnTo>
                  <a:lnTo>
                    <a:pt x="125" y="1188"/>
                  </a:lnTo>
                  <a:lnTo>
                    <a:pt x="219" y="1313"/>
                  </a:lnTo>
                  <a:lnTo>
                    <a:pt x="344" y="1376"/>
                  </a:lnTo>
                  <a:lnTo>
                    <a:pt x="469" y="1470"/>
                  </a:lnTo>
                  <a:lnTo>
                    <a:pt x="594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88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8" y="1063"/>
                  </a:lnTo>
                  <a:lnTo>
                    <a:pt x="1501" y="907"/>
                  </a:lnTo>
                  <a:lnTo>
                    <a:pt x="1501" y="751"/>
                  </a:lnTo>
                  <a:lnTo>
                    <a:pt x="1501" y="626"/>
                  </a:lnTo>
                  <a:lnTo>
                    <a:pt x="1438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2240753" y="2928341"/>
              <a:ext cx="686456" cy="225928"/>
            </a:xfrm>
            <a:custGeom>
              <a:avLst/>
              <a:gdLst/>
              <a:ahLst/>
              <a:cxnLst/>
              <a:rect l="l" t="t" r="r" b="b"/>
              <a:pathLst>
                <a:path w="12348" h="4064" extrusionOk="0">
                  <a:moveTo>
                    <a:pt x="407" y="1"/>
                  </a:moveTo>
                  <a:lnTo>
                    <a:pt x="313" y="32"/>
                  </a:lnTo>
                  <a:lnTo>
                    <a:pt x="157" y="126"/>
                  </a:lnTo>
                  <a:lnTo>
                    <a:pt x="63" y="282"/>
                  </a:lnTo>
                  <a:lnTo>
                    <a:pt x="32" y="376"/>
                  </a:lnTo>
                  <a:lnTo>
                    <a:pt x="1" y="469"/>
                  </a:lnTo>
                  <a:lnTo>
                    <a:pt x="1" y="4064"/>
                  </a:lnTo>
                  <a:lnTo>
                    <a:pt x="12347" y="4064"/>
                  </a:lnTo>
                  <a:lnTo>
                    <a:pt x="12347" y="469"/>
                  </a:lnTo>
                  <a:lnTo>
                    <a:pt x="12347" y="376"/>
                  </a:lnTo>
                  <a:lnTo>
                    <a:pt x="12316" y="282"/>
                  </a:lnTo>
                  <a:lnTo>
                    <a:pt x="12222" y="126"/>
                  </a:lnTo>
                  <a:lnTo>
                    <a:pt x="12066" y="32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D8D9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2240753" y="2928341"/>
              <a:ext cx="686456" cy="43473"/>
            </a:xfrm>
            <a:custGeom>
              <a:avLst/>
              <a:gdLst/>
              <a:ahLst/>
              <a:cxnLst/>
              <a:rect l="l" t="t" r="r" b="b"/>
              <a:pathLst>
                <a:path w="12348" h="782" extrusionOk="0">
                  <a:moveTo>
                    <a:pt x="438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63" y="251"/>
                  </a:lnTo>
                  <a:lnTo>
                    <a:pt x="1" y="407"/>
                  </a:lnTo>
                  <a:lnTo>
                    <a:pt x="1" y="782"/>
                  </a:lnTo>
                  <a:lnTo>
                    <a:pt x="12347" y="782"/>
                  </a:lnTo>
                  <a:lnTo>
                    <a:pt x="12347" y="407"/>
                  </a:lnTo>
                  <a:lnTo>
                    <a:pt x="12316" y="251"/>
                  </a:lnTo>
                  <a:lnTo>
                    <a:pt x="12222" y="126"/>
                  </a:lnTo>
                  <a:lnTo>
                    <a:pt x="12097" y="32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2240753" y="2985656"/>
              <a:ext cx="686456" cy="45252"/>
            </a:xfrm>
            <a:custGeom>
              <a:avLst/>
              <a:gdLst/>
              <a:ahLst/>
              <a:cxnLst/>
              <a:rect l="l" t="t" r="r" b="b"/>
              <a:pathLst>
                <a:path w="12348" h="814" extrusionOk="0">
                  <a:moveTo>
                    <a:pt x="1" y="1"/>
                  </a:moveTo>
                  <a:lnTo>
                    <a:pt x="1" y="814"/>
                  </a:lnTo>
                  <a:lnTo>
                    <a:pt x="12347" y="814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2240753" y="3043027"/>
              <a:ext cx="686456" cy="45252"/>
            </a:xfrm>
            <a:custGeom>
              <a:avLst/>
              <a:gdLst/>
              <a:ahLst/>
              <a:cxnLst/>
              <a:rect l="l" t="t" r="r" b="b"/>
              <a:pathLst>
                <a:path w="12348" h="814" extrusionOk="0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240753" y="3102121"/>
              <a:ext cx="686456" cy="45197"/>
            </a:xfrm>
            <a:custGeom>
              <a:avLst/>
              <a:gdLst/>
              <a:ahLst/>
              <a:cxnLst/>
              <a:rect l="l" t="t" r="r" b="b"/>
              <a:pathLst>
                <a:path w="12348" h="813" extrusionOk="0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160812" y="2796254"/>
              <a:ext cx="457082" cy="114743"/>
            </a:xfrm>
            <a:custGeom>
              <a:avLst/>
              <a:gdLst/>
              <a:ahLst/>
              <a:cxnLst/>
              <a:rect l="l" t="t" r="r" b="b"/>
              <a:pathLst>
                <a:path w="8222" h="2064" extrusionOk="0">
                  <a:moveTo>
                    <a:pt x="63" y="1"/>
                  </a:moveTo>
                  <a:lnTo>
                    <a:pt x="32" y="32"/>
                  </a:lnTo>
                  <a:lnTo>
                    <a:pt x="1" y="95"/>
                  </a:lnTo>
                  <a:lnTo>
                    <a:pt x="1" y="157"/>
                  </a:lnTo>
                  <a:lnTo>
                    <a:pt x="32" y="188"/>
                  </a:lnTo>
                  <a:lnTo>
                    <a:pt x="95" y="314"/>
                  </a:lnTo>
                  <a:lnTo>
                    <a:pt x="251" y="532"/>
                  </a:lnTo>
                  <a:lnTo>
                    <a:pt x="470" y="814"/>
                  </a:lnTo>
                  <a:lnTo>
                    <a:pt x="813" y="1157"/>
                  </a:lnTo>
                  <a:lnTo>
                    <a:pt x="1032" y="1345"/>
                  </a:lnTo>
                  <a:lnTo>
                    <a:pt x="1251" y="1501"/>
                  </a:lnTo>
                  <a:lnTo>
                    <a:pt x="1532" y="1658"/>
                  </a:lnTo>
                  <a:lnTo>
                    <a:pt x="1814" y="1783"/>
                  </a:lnTo>
                  <a:lnTo>
                    <a:pt x="2095" y="1908"/>
                  </a:lnTo>
                  <a:lnTo>
                    <a:pt x="2439" y="2001"/>
                  </a:lnTo>
                  <a:lnTo>
                    <a:pt x="2814" y="2064"/>
                  </a:lnTo>
                  <a:lnTo>
                    <a:pt x="8159" y="2064"/>
                  </a:lnTo>
                  <a:lnTo>
                    <a:pt x="8190" y="2033"/>
                  </a:lnTo>
                  <a:lnTo>
                    <a:pt x="8221" y="1970"/>
                  </a:lnTo>
                  <a:lnTo>
                    <a:pt x="8221" y="1939"/>
                  </a:lnTo>
                  <a:lnTo>
                    <a:pt x="8221" y="1876"/>
                  </a:lnTo>
                  <a:lnTo>
                    <a:pt x="8190" y="1845"/>
                  </a:lnTo>
                  <a:lnTo>
                    <a:pt x="8159" y="1814"/>
                  </a:lnTo>
                  <a:lnTo>
                    <a:pt x="8096" y="1783"/>
                  </a:lnTo>
                  <a:lnTo>
                    <a:pt x="2814" y="1783"/>
                  </a:lnTo>
                  <a:lnTo>
                    <a:pt x="2501" y="1720"/>
                  </a:lnTo>
                  <a:lnTo>
                    <a:pt x="2189" y="1626"/>
                  </a:lnTo>
                  <a:lnTo>
                    <a:pt x="1907" y="1533"/>
                  </a:lnTo>
                  <a:lnTo>
                    <a:pt x="1626" y="1408"/>
                  </a:lnTo>
                  <a:lnTo>
                    <a:pt x="1407" y="1251"/>
                  </a:lnTo>
                  <a:lnTo>
                    <a:pt x="1189" y="1095"/>
                  </a:lnTo>
                  <a:lnTo>
                    <a:pt x="1001" y="939"/>
                  </a:lnTo>
                  <a:lnTo>
                    <a:pt x="688" y="626"/>
                  </a:lnTo>
                  <a:lnTo>
                    <a:pt x="438" y="345"/>
                  </a:lnTo>
                  <a:lnTo>
                    <a:pt x="251" y="63"/>
                  </a:lnTo>
                  <a:lnTo>
                    <a:pt x="220" y="3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565687" y="2796254"/>
              <a:ext cx="457082" cy="114743"/>
            </a:xfrm>
            <a:custGeom>
              <a:avLst/>
              <a:gdLst/>
              <a:ahLst/>
              <a:cxnLst/>
              <a:rect l="l" t="t" r="r" b="b"/>
              <a:pathLst>
                <a:path w="8222" h="2064" extrusionOk="0">
                  <a:moveTo>
                    <a:pt x="8034" y="1"/>
                  </a:moveTo>
                  <a:lnTo>
                    <a:pt x="8003" y="32"/>
                  </a:lnTo>
                  <a:lnTo>
                    <a:pt x="7971" y="63"/>
                  </a:lnTo>
                  <a:lnTo>
                    <a:pt x="7784" y="345"/>
                  </a:lnTo>
                  <a:lnTo>
                    <a:pt x="7534" y="626"/>
                  </a:lnTo>
                  <a:lnTo>
                    <a:pt x="7221" y="939"/>
                  </a:lnTo>
                  <a:lnTo>
                    <a:pt x="7034" y="1095"/>
                  </a:lnTo>
                  <a:lnTo>
                    <a:pt x="6815" y="1251"/>
                  </a:lnTo>
                  <a:lnTo>
                    <a:pt x="6596" y="1408"/>
                  </a:lnTo>
                  <a:lnTo>
                    <a:pt x="6315" y="1533"/>
                  </a:lnTo>
                  <a:lnTo>
                    <a:pt x="6033" y="1626"/>
                  </a:lnTo>
                  <a:lnTo>
                    <a:pt x="5721" y="1720"/>
                  </a:lnTo>
                  <a:lnTo>
                    <a:pt x="5408" y="1783"/>
                  </a:lnTo>
                  <a:lnTo>
                    <a:pt x="126" y="1783"/>
                  </a:lnTo>
                  <a:lnTo>
                    <a:pt x="63" y="1814"/>
                  </a:lnTo>
                  <a:lnTo>
                    <a:pt x="32" y="1845"/>
                  </a:lnTo>
                  <a:lnTo>
                    <a:pt x="1" y="1876"/>
                  </a:lnTo>
                  <a:lnTo>
                    <a:pt x="1" y="1939"/>
                  </a:lnTo>
                  <a:lnTo>
                    <a:pt x="1" y="1970"/>
                  </a:lnTo>
                  <a:lnTo>
                    <a:pt x="32" y="2033"/>
                  </a:lnTo>
                  <a:lnTo>
                    <a:pt x="63" y="2064"/>
                  </a:lnTo>
                  <a:lnTo>
                    <a:pt x="5408" y="2064"/>
                  </a:lnTo>
                  <a:lnTo>
                    <a:pt x="5783" y="2001"/>
                  </a:lnTo>
                  <a:lnTo>
                    <a:pt x="6127" y="1908"/>
                  </a:lnTo>
                  <a:lnTo>
                    <a:pt x="6409" y="1783"/>
                  </a:lnTo>
                  <a:lnTo>
                    <a:pt x="6690" y="1658"/>
                  </a:lnTo>
                  <a:lnTo>
                    <a:pt x="6971" y="1501"/>
                  </a:lnTo>
                  <a:lnTo>
                    <a:pt x="7190" y="1345"/>
                  </a:lnTo>
                  <a:lnTo>
                    <a:pt x="7409" y="1157"/>
                  </a:lnTo>
                  <a:lnTo>
                    <a:pt x="7753" y="814"/>
                  </a:lnTo>
                  <a:lnTo>
                    <a:pt x="7971" y="532"/>
                  </a:lnTo>
                  <a:lnTo>
                    <a:pt x="8128" y="314"/>
                  </a:lnTo>
                  <a:lnTo>
                    <a:pt x="8190" y="188"/>
                  </a:lnTo>
                  <a:lnTo>
                    <a:pt x="8221" y="157"/>
                  </a:lnTo>
                  <a:lnTo>
                    <a:pt x="8221" y="95"/>
                  </a:lnTo>
                  <a:lnTo>
                    <a:pt x="8190" y="32"/>
                  </a:lnTo>
                  <a:lnTo>
                    <a:pt x="815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1896695" y="3154211"/>
              <a:ext cx="311096" cy="109573"/>
            </a:xfrm>
            <a:custGeom>
              <a:avLst/>
              <a:gdLst/>
              <a:ahLst/>
              <a:cxnLst/>
              <a:rect l="l" t="t" r="r" b="b"/>
              <a:pathLst>
                <a:path w="5596" h="1971" extrusionOk="0">
                  <a:moveTo>
                    <a:pt x="751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63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63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51" y="1970"/>
                  </a:lnTo>
                  <a:lnTo>
                    <a:pt x="4846" y="1970"/>
                  </a:lnTo>
                  <a:lnTo>
                    <a:pt x="5002" y="1908"/>
                  </a:lnTo>
                  <a:lnTo>
                    <a:pt x="5189" y="1814"/>
                  </a:lnTo>
                  <a:lnTo>
                    <a:pt x="5314" y="1689"/>
                  </a:lnTo>
                  <a:lnTo>
                    <a:pt x="5439" y="1564"/>
                  </a:lnTo>
                  <a:lnTo>
                    <a:pt x="5533" y="1408"/>
                  </a:lnTo>
                  <a:lnTo>
                    <a:pt x="5596" y="1220"/>
                  </a:lnTo>
                  <a:lnTo>
                    <a:pt x="5596" y="1032"/>
                  </a:lnTo>
                  <a:lnTo>
                    <a:pt x="5596" y="939"/>
                  </a:lnTo>
                  <a:lnTo>
                    <a:pt x="5596" y="751"/>
                  </a:lnTo>
                  <a:lnTo>
                    <a:pt x="5533" y="564"/>
                  </a:lnTo>
                  <a:lnTo>
                    <a:pt x="5439" y="407"/>
                  </a:lnTo>
                  <a:lnTo>
                    <a:pt x="5314" y="282"/>
                  </a:lnTo>
                  <a:lnTo>
                    <a:pt x="5189" y="157"/>
                  </a:lnTo>
                  <a:lnTo>
                    <a:pt x="5002" y="63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2497921" y="3154211"/>
              <a:ext cx="722925" cy="109573"/>
            </a:xfrm>
            <a:custGeom>
              <a:avLst/>
              <a:gdLst/>
              <a:ahLst/>
              <a:cxnLst/>
              <a:rect l="l" t="t" r="r" b="b"/>
              <a:pathLst>
                <a:path w="13004" h="1971" extrusionOk="0">
                  <a:moveTo>
                    <a:pt x="782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94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94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82" y="1970"/>
                  </a:lnTo>
                  <a:lnTo>
                    <a:pt x="12222" y="1970"/>
                  </a:lnTo>
                  <a:lnTo>
                    <a:pt x="12410" y="1908"/>
                  </a:lnTo>
                  <a:lnTo>
                    <a:pt x="12566" y="1814"/>
                  </a:lnTo>
                  <a:lnTo>
                    <a:pt x="12722" y="1689"/>
                  </a:lnTo>
                  <a:lnTo>
                    <a:pt x="12816" y="1564"/>
                  </a:lnTo>
                  <a:lnTo>
                    <a:pt x="12910" y="1408"/>
                  </a:lnTo>
                  <a:lnTo>
                    <a:pt x="12973" y="1220"/>
                  </a:lnTo>
                  <a:lnTo>
                    <a:pt x="13004" y="1032"/>
                  </a:lnTo>
                  <a:lnTo>
                    <a:pt x="13004" y="939"/>
                  </a:lnTo>
                  <a:lnTo>
                    <a:pt x="12973" y="751"/>
                  </a:lnTo>
                  <a:lnTo>
                    <a:pt x="12910" y="564"/>
                  </a:lnTo>
                  <a:lnTo>
                    <a:pt x="12816" y="407"/>
                  </a:lnTo>
                  <a:lnTo>
                    <a:pt x="12722" y="282"/>
                  </a:lnTo>
                  <a:lnTo>
                    <a:pt x="12566" y="157"/>
                  </a:lnTo>
                  <a:lnTo>
                    <a:pt x="12410" y="63"/>
                  </a:lnTo>
                  <a:lnTo>
                    <a:pt x="1222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2431878" y="3227203"/>
              <a:ext cx="326773" cy="165165"/>
            </a:xfrm>
            <a:custGeom>
              <a:avLst/>
              <a:gdLst/>
              <a:ahLst/>
              <a:cxnLst/>
              <a:rect l="l" t="t" r="r" b="b"/>
              <a:pathLst>
                <a:path w="5878" h="2971" extrusionOk="0">
                  <a:moveTo>
                    <a:pt x="345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32" y="282"/>
                  </a:lnTo>
                  <a:lnTo>
                    <a:pt x="1" y="345"/>
                  </a:lnTo>
                  <a:lnTo>
                    <a:pt x="1" y="438"/>
                  </a:lnTo>
                  <a:lnTo>
                    <a:pt x="1" y="2501"/>
                  </a:lnTo>
                  <a:lnTo>
                    <a:pt x="1" y="2595"/>
                  </a:lnTo>
                  <a:lnTo>
                    <a:pt x="32" y="2689"/>
                  </a:lnTo>
                  <a:lnTo>
                    <a:pt x="126" y="2814"/>
                  </a:lnTo>
                  <a:lnTo>
                    <a:pt x="282" y="2908"/>
                  </a:lnTo>
                  <a:lnTo>
                    <a:pt x="345" y="2939"/>
                  </a:lnTo>
                  <a:lnTo>
                    <a:pt x="439" y="2970"/>
                  </a:lnTo>
                  <a:lnTo>
                    <a:pt x="5440" y="2970"/>
                  </a:lnTo>
                  <a:lnTo>
                    <a:pt x="5533" y="2939"/>
                  </a:lnTo>
                  <a:lnTo>
                    <a:pt x="5596" y="2908"/>
                  </a:lnTo>
                  <a:lnTo>
                    <a:pt x="5752" y="2814"/>
                  </a:lnTo>
                  <a:lnTo>
                    <a:pt x="5846" y="2689"/>
                  </a:lnTo>
                  <a:lnTo>
                    <a:pt x="5877" y="2595"/>
                  </a:lnTo>
                  <a:lnTo>
                    <a:pt x="5877" y="2501"/>
                  </a:lnTo>
                  <a:lnTo>
                    <a:pt x="5877" y="438"/>
                  </a:lnTo>
                  <a:lnTo>
                    <a:pt x="5877" y="345"/>
                  </a:lnTo>
                  <a:lnTo>
                    <a:pt x="5846" y="282"/>
                  </a:lnTo>
                  <a:lnTo>
                    <a:pt x="5752" y="126"/>
                  </a:lnTo>
                  <a:lnTo>
                    <a:pt x="5596" y="3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1050475" y="2525188"/>
              <a:ext cx="575216" cy="1113907"/>
            </a:xfrm>
            <a:custGeom>
              <a:avLst/>
              <a:gdLst/>
              <a:ahLst/>
              <a:cxnLst/>
              <a:rect l="l" t="t" r="r" b="b"/>
              <a:pathLst>
                <a:path w="10347" h="20037" extrusionOk="0">
                  <a:moveTo>
                    <a:pt x="750" y="1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20"/>
                  </a:lnTo>
                  <a:lnTo>
                    <a:pt x="125" y="345"/>
                  </a:lnTo>
                  <a:lnTo>
                    <a:pt x="63" y="470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20037"/>
                  </a:lnTo>
                  <a:lnTo>
                    <a:pt x="10347" y="20037"/>
                  </a:lnTo>
                  <a:lnTo>
                    <a:pt x="10347" y="751"/>
                  </a:lnTo>
                  <a:lnTo>
                    <a:pt x="10315" y="626"/>
                  </a:lnTo>
                  <a:lnTo>
                    <a:pt x="10284" y="470"/>
                  </a:lnTo>
                  <a:lnTo>
                    <a:pt x="10190" y="345"/>
                  </a:lnTo>
                  <a:lnTo>
                    <a:pt x="10096" y="220"/>
                  </a:lnTo>
                  <a:lnTo>
                    <a:pt x="10003" y="126"/>
                  </a:lnTo>
                  <a:lnTo>
                    <a:pt x="9878" y="63"/>
                  </a:lnTo>
                  <a:lnTo>
                    <a:pt x="9721" y="32"/>
                  </a:lnTo>
                  <a:lnTo>
                    <a:pt x="9565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1050475" y="3049976"/>
              <a:ext cx="575216" cy="596063"/>
            </a:xfrm>
            <a:custGeom>
              <a:avLst/>
              <a:gdLst/>
              <a:ahLst/>
              <a:cxnLst/>
              <a:rect l="l" t="t" r="r" b="b"/>
              <a:pathLst>
                <a:path w="10347" h="10722" extrusionOk="0">
                  <a:moveTo>
                    <a:pt x="0" y="1"/>
                  </a:moveTo>
                  <a:lnTo>
                    <a:pt x="0" y="10722"/>
                  </a:lnTo>
                  <a:lnTo>
                    <a:pt x="10347" y="10722"/>
                  </a:lnTo>
                  <a:lnTo>
                    <a:pt x="1034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1243323" y="3135143"/>
              <a:ext cx="173838" cy="427506"/>
            </a:xfrm>
            <a:custGeom>
              <a:avLst/>
              <a:gdLst/>
              <a:ahLst/>
              <a:cxnLst/>
              <a:rect l="l" t="t" r="r" b="b"/>
              <a:pathLst>
                <a:path w="3127" h="7690" extrusionOk="0">
                  <a:moveTo>
                    <a:pt x="2470" y="0"/>
                  </a:moveTo>
                  <a:lnTo>
                    <a:pt x="1" y="4407"/>
                  </a:lnTo>
                  <a:lnTo>
                    <a:pt x="1" y="4407"/>
                  </a:lnTo>
                  <a:lnTo>
                    <a:pt x="1439" y="4345"/>
                  </a:lnTo>
                  <a:lnTo>
                    <a:pt x="626" y="7689"/>
                  </a:lnTo>
                  <a:lnTo>
                    <a:pt x="3127" y="3313"/>
                  </a:lnTo>
                  <a:lnTo>
                    <a:pt x="1658" y="3376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1198183" y="2864021"/>
              <a:ext cx="278074" cy="83500"/>
            </a:xfrm>
            <a:custGeom>
              <a:avLst/>
              <a:gdLst/>
              <a:ahLst/>
              <a:cxnLst/>
              <a:rect l="l" t="t" r="r" b="b"/>
              <a:pathLst>
                <a:path w="5002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1198183" y="2759786"/>
              <a:ext cx="278074" cy="83444"/>
            </a:xfrm>
            <a:custGeom>
              <a:avLst/>
              <a:gdLst/>
              <a:ahLst/>
              <a:cxnLst/>
              <a:rect l="l" t="t" r="r" b="b"/>
              <a:pathLst>
                <a:path w="5002" h="1501" extrusionOk="0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1198183" y="2655551"/>
              <a:ext cx="278074" cy="83444"/>
            </a:xfrm>
            <a:custGeom>
              <a:avLst/>
              <a:gdLst/>
              <a:ahLst/>
              <a:cxnLst/>
              <a:rect l="l" t="t" r="r" b="b"/>
              <a:pathLst>
                <a:path w="5002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5001" y="1500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1"/>
          <p:cNvGrpSpPr/>
          <p:nvPr/>
        </p:nvGrpSpPr>
        <p:grpSpPr>
          <a:xfrm>
            <a:off x="3664751" y="3975558"/>
            <a:ext cx="360868" cy="367261"/>
            <a:chOff x="-65144125" y="4094450"/>
            <a:chExt cx="311900" cy="317425"/>
          </a:xfrm>
        </p:grpSpPr>
        <p:sp>
          <p:nvSpPr>
            <p:cNvPr id="624" name="Google Shape;624;p31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1"/>
          <p:cNvSpPr/>
          <p:nvPr/>
        </p:nvSpPr>
        <p:spPr>
          <a:xfrm>
            <a:off x="4362697" y="3292231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945EE-FB6C-4883-AFB3-500B238B3DCB}"/>
              </a:ext>
            </a:extLst>
          </p:cNvPr>
          <p:cNvSpPr txBox="1"/>
          <p:nvPr/>
        </p:nvSpPr>
        <p:spPr>
          <a:xfrm>
            <a:off x="514885" y="4078531"/>
            <a:ext cx="8342036" cy="74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Dataset is taken from Kaggle:-</a:t>
            </a:r>
          </a:p>
          <a:p>
            <a:pPr algn="ctr"/>
            <a:r>
              <a:rPr lang="en-IN" dirty="0"/>
              <a:t>https://www.kaggle.com/datasets/yashusinghal/electric-vehicle-population-dataset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81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8"/>
          <p:cNvGrpSpPr/>
          <p:nvPr/>
        </p:nvGrpSpPr>
        <p:grpSpPr>
          <a:xfrm>
            <a:off x="553634" y="2745193"/>
            <a:ext cx="283458" cy="283458"/>
            <a:chOff x="5651375" y="3806450"/>
            <a:chExt cx="481825" cy="481825"/>
          </a:xfrm>
        </p:grpSpPr>
        <p:sp>
          <p:nvSpPr>
            <p:cNvPr id="177" name="Google Shape;177;p28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Problem Statment</a:t>
            </a:r>
            <a:endParaRPr dirty="0"/>
          </a:p>
        </p:txBody>
      </p:sp>
      <p:grpSp>
        <p:nvGrpSpPr>
          <p:cNvPr id="195" name="Google Shape;195;p28"/>
          <p:cNvGrpSpPr/>
          <p:nvPr/>
        </p:nvGrpSpPr>
        <p:grpSpPr>
          <a:xfrm>
            <a:off x="114392" y="1010695"/>
            <a:ext cx="3245496" cy="2923309"/>
            <a:chOff x="3123406" y="1347990"/>
            <a:chExt cx="2870442" cy="2923309"/>
          </a:xfrm>
        </p:grpSpPr>
        <p:sp>
          <p:nvSpPr>
            <p:cNvPr id="196" name="Google Shape;196;p28"/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extrusionOk="0">
                  <a:moveTo>
                    <a:pt x="13191" y="1"/>
                  </a:moveTo>
                  <a:lnTo>
                    <a:pt x="12504" y="63"/>
                  </a:lnTo>
                  <a:lnTo>
                    <a:pt x="11785" y="157"/>
                  </a:lnTo>
                  <a:lnTo>
                    <a:pt x="11097" y="282"/>
                  </a:lnTo>
                  <a:lnTo>
                    <a:pt x="10441" y="438"/>
                  </a:lnTo>
                  <a:lnTo>
                    <a:pt x="9784" y="626"/>
                  </a:lnTo>
                  <a:lnTo>
                    <a:pt x="9128" y="845"/>
                  </a:lnTo>
                  <a:lnTo>
                    <a:pt x="8503" y="1095"/>
                  </a:lnTo>
                  <a:lnTo>
                    <a:pt x="7878" y="1345"/>
                  </a:lnTo>
                  <a:lnTo>
                    <a:pt x="7284" y="1657"/>
                  </a:lnTo>
                  <a:lnTo>
                    <a:pt x="6690" y="2001"/>
                  </a:lnTo>
                  <a:lnTo>
                    <a:pt x="6127" y="2345"/>
                  </a:lnTo>
                  <a:lnTo>
                    <a:pt x="5596" y="2751"/>
                  </a:lnTo>
                  <a:lnTo>
                    <a:pt x="5064" y="3158"/>
                  </a:lnTo>
                  <a:lnTo>
                    <a:pt x="4564" y="3595"/>
                  </a:lnTo>
                  <a:lnTo>
                    <a:pt x="4095" y="4064"/>
                  </a:lnTo>
                  <a:lnTo>
                    <a:pt x="3627" y="4533"/>
                  </a:lnTo>
                  <a:lnTo>
                    <a:pt x="3189" y="5033"/>
                  </a:lnTo>
                  <a:lnTo>
                    <a:pt x="2783" y="5564"/>
                  </a:lnTo>
                  <a:lnTo>
                    <a:pt x="2376" y="6127"/>
                  </a:lnTo>
                  <a:lnTo>
                    <a:pt x="2032" y="6690"/>
                  </a:lnTo>
                  <a:lnTo>
                    <a:pt x="1689" y="7252"/>
                  </a:lnTo>
                  <a:lnTo>
                    <a:pt x="1376" y="7846"/>
                  </a:lnTo>
                  <a:lnTo>
                    <a:pt x="1095" y="8471"/>
                  </a:lnTo>
                  <a:lnTo>
                    <a:pt x="845" y="9097"/>
                  </a:lnTo>
                  <a:lnTo>
                    <a:pt x="626" y="9753"/>
                  </a:lnTo>
                  <a:lnTo>
                    <a:pt x="438" y="10409"/>
                  </a:lnTo>
                  <a:lnTo>
                    <a:pt x="313" y="11066"/>
                  </a:lnTo>
                  <a:lnTo>
                    <a:pt x="188" y="11753"/>
                  </a:lnTo>
                  <a:lnTo>
                    <a:pt x="94" y="12472"/>
                  </a:lnTo>
                  <a:lnTo>
                    <a:pt x="32" y="13160"/>
                  </a:lnTo>
                  <a:lnTo>
                    <a:pt x="1" y="13879"/>
                  </a:lnTo>
                  <a:lnTo>
                    <a:pt x="32" y="14598"/>
                  </a:lnTo>
                  <a:lnTo>
                    <a:pt x="94" y="15317"/>
                  </a:lnTo>
                  <a:lnTo>
                    <a:pt x="188" y="16004"/>
                  </a:lnTo>
                  <a:lnTo>
                    <a:pt x="313" y="16692"/>
                  </a:lnTo>
                  <a:lnTo>
                    <a:pt x="438" y="17349"/>
                  </a:lnTo>
                  <a:lnTo>
                    <a:pt x="626" y="18005"/>
                  </a:lnTo>
                  <a:lnTo>
                    <a:pt x="845" y="18661"/>
                  </a:lnTo>
                  <a:lnTo>
                    <a:pt x="1095" y="19286"/>
                  </a:lnTo>
                  <a:lnTo>
                    <a:pt x="1376" y="19912"/>
                  </a:lnTo>
                  <a:lnTo>
                    <a:pt x="1689" y="20506"/>
                  </a:lnTo>
                  <a:lnTo>
                    <a:pt x="2032" y="21099"/>
                  </a:lnTo>
                  <a:lnTo>
                    <a:pt x="2376" y="21662"/>
                  </a:lnTo>
                  <a:lnTo>
                    <a:pt x="2783" y="22193"/>
                  </a:lnTo>
                  <a:lnTo>
                    <a:pt x="3189" y="22725"/>
                  </a:lnTo>
                  <a:lnTo>
                    <a:pt x="3627" y="23225"/>
                  </a:lnTo>
                  <a:lnTo>
                    <a:pt x="4095" y="23694"/>
                  </a:lnTo>
                  <a:lnTo>
                    <a:pt x="4564" y="24163"/>
                  </a:lnTo>
                  <a:lnTo>
                    <a:pt x="5064" y="24600"/>
                  </a:lnTo>
                  <a:lnTo>
                    <a:pt x="5596" y="25007"/>
                  </a:lnTo>
                  <a:lnTo>
                    <a:pt x="6127" y="25413"/>
                  </a:lnTo>
                  <a:lnTo>
                    <a:pt x="6690" y="25757"/>
                  </a:lnTo>
                  <a:lnTo>
                    <a:pt x="7284" y="26101"/>
                  </a:lnTo>
                  <a:lnTo>
                    <a:pt x="7878" y="26413"/>
                  </a:lnTo>
                  <a:lnTo>
                    <a:pt x="8503" y="26694"/>
                  </a:lnTo>
                  <a:lnTo>
                    <a:pt x="9128" y="26945"/>
                  </a:lnTo>
                  <a:lnTo>
                    <a:pt x="9784" y="27163"/>
                  </a:lnTo>
                  <a:lnTo>
                    <a:pt x="10441" y="27351"/>
                  </a:lnTo>
                  <a:lnTo>
                    <a:pt x="11097" y="27507"/>
                  </a:lnTo>
                  <a:lnTo>
                    <a:pt x="11785" y="27601"/>
                  </a:lnTo>
                  <a:lnTo>
                    <a:pt x="12504" y="27695"/>
                  </a:lnTo>
                  <a:lnTo>
                    <a:pt x="13191" y="27757"/>
                  </a:lnTo>
                  <a:lnTo>
                    <a:pt x="13910" y="27788"/>
                  </a:lnTo>
                  <a:lnTo>
                    <a:pt x="14629" y="27757"/>
                  </a:lnTo>
                  <a:lnTo>
                    <a:pt x="15317" y="27695"/>
                  </a:lnTo>
                  <a:lnTo>
                    <a:pt x="16036" y="27601"/>
                  </a:lnTo>
                  <a:lnTo>
                    <a:pt x="16723" y="27507"/>
                  </a:lnTo>
                  <a:lnTo>
                    <a:pt x="17380" y="27351"/>
                  </a:lnTo>
                  <a:lnTo>
                    <a:pt x="18036" y="27163"/>
                  </a:lnTo>
                  <a:lnTo>
                    <a:pt x="18693" y="26945"/>
                  </a:lnTo>
                  <a:lnTo>
                    <a:pt x="19318" y="26694"/>
                  </a:lnTo>
                  <a:lnTo>
                    <a:pt x="19943" y="26413"/>
                  </a:lnTo>
                  <a:lnTo>
                    <a:pt x="20537" y="26101"/>
                  </a:lnTo>
                  <a:lnTo>
                    <a:pt x="21099" y="25757"/>
                  </a:lnTo>
                  <a:lnTo>
                    <a:pt x="21662" y="25413"/>
                  </a:lnTo>
                  <a:lnTo>
                    <a:pt x="22225" y="25007"/>
                  </a:lnTo>
                  <a:lnTo>
                    <a:pt x="22756" y="24600"/>
                  </a:lnTo>
                  <a:lnTo>
                    <a:pt x="23256" y="24163"/>
                  </a:lnTo>
                  <a:lnTo>
                    <a:pt x="23725" y="23694"/>
                  </a:lnTo>
                  <a:lnTo>
                    <a:pt x="24194" y="23225"/>
                  </a:lnTo>
                  <a:lnTo>
                    <a:pt x="24631" y="22725"/>
                  </a:lnTo>
                  <a:lnTo>
                    <a:pt x="25038" y="22193"/>
                  </a:lnTo>
                  <a:lnTo>
                    <a:pt x="25444" y="21662"/>
                  </a:lnTo>
                  <a:lnTo>
                    <a:pt x="25788" y="21099"/>
                  </a:lnTo>
                  <a:lnTo>
                    <a:pt x="26132" y="20506"/>
                  </a:lnTo>
                  <a:lnTo>
                    <a:pt x="26444" y="19912"/>
                  </a:lnTo>
                  <a:lnTo>
                    <a:pt x="26726" y="19286"/>
                  </a:lnTo>
                  <a:lnTo>
                    <a:pt x="26945" y="18661"/>
                  </a:lnTo>
                  <a:lnTo>
                    <a:pt x="27163" y="18005"/>
                  </a:lnTo>
                  <a:lnTo>
                    <a:pt x="27351" y="17349"/>
                  </a:lnTo>
                  <a:lnTo>
                    <a:pt x="27507" y="16692"/>
                  </a:lnTo>
                  <a:lnTo>
                    <a:pt x="27632" y="16004"/>
                  </a:lnTo>
                  <a:lnTo>
                    <a:pt x="27726" y="15317"/>
                  </a:lnTo>
                  <a:lnTo>
                    <a:pt x="27788" y="14598"/>
                  </a:lnTo>
                  <a:lnTo>
                    <a:pt x="27788" y="13879"/>
                  </a:lnTo>
                  <a:lnTo>
                    <a:pt x="27788" y="13160"/>
                  </a:lnTo>
                  <a:lnTo>
                    <a:pt x="27726" y="12472"/>
                  </a:lnTo>
                  <a:lnTo>
                    <a:pt x="27632" y="11753"/>
                  </a:lnTo>
                  <a:lnTo>
                    <a:pt x="27507" y="11066"/>
                  </a:lnTo>
                  <a:lnTo>
                    <a:pt x="27351" y="10409"/>
                  </a:lnTo>
                  <a:lnTo>
                    <a:pt x="27163" y="9753"/>
                  </a:lnTo>
                  <a:lnTo>
                    <a:pt x="26945" y="9097"/>
                  </a:lnTo>
                  <a:lnTo>
                    <a:pt x="26726" y="8471"/>
                  </a:lnTo>
                  <a:lnTo>
                    <a:pt x="26444" y="7846"/>
                  </a:lnTo>
                  <a:lnTo>
                    <a:pt x="26132" y="7252"/>
                  </a:lnTo>
                  <a:lnTo>
                    <a:pt x="25788" y="6690"/>
                  </a:lnTo>
                  <a:lnTo>
                    <a:pt x="25444" y="6127"/>
                  </a:lnTo>
                  <a:lnTo>
                    <a:pt x="25038" y="5564"/>
                  </a:lnTo>
                  <a:lnTo>
                    <a:pt x="24631" y="5033"/>
                  </a:lnTo>
                  <a:lnTo>
                    <a:pt x="24194" y="4533"/>
                  </a:lnTo>
                  <a:lnTo>
                    <a:pt x="23725" y="4064"/>
                  </a:lnTo>
                  <a:lnTo>
                    <a:pt x="23256" y="3595"/>
                  </a:lnTo>
                  <a:lnTo>
                    <a:pt x="22756" y="3158"/>
                  </a:lnTo>
                  <a:lnTo>
                    <a:pt x="22225" y="2751"/>
                  </a:lnTo>
                  <a:lnTo>
                    <a:pt x="21662" y="2345"/>
                  </a:lnTo>
                  <a:lnTo>
                    <a:pt x="21099" y="2001"/>
                  </a:lnTo>
                  <a:lnTo>
                    <a:pt x="20537" y="1657"/>
                  </a:lnTo>
                  <a:lnTo>
                    <a:pt x="19943" y="1345"/>
                  </a:lnTo>
                  <a:lnTo>
                    <a:pt x="19318" y="1095"/>
                  </a:lnTo>
                  <a:lnTo>
                    <a:pt x="18693" y="845"/>
                  </a:lnTo>
                  <a:lnTo>
                    <a:pt x="18036" y="626"/>
                  </a:lnTo>
                  <a:lnTo>
                    <a:pt x="17380" y="438"/>
                  </a:lnTo>
                  <a:lnTo>
                    <a:pt x="16723" y="282"/>
                  </a:lnTo>
                  <a:lnTo>
                    <a:pt x="16036" y="157"/>
                  </a:lnTo>
                  <a:lnTo>
                    <a:pt x="15317" y="63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fill="none" extrusionOk="0">
                  <a:moveTo>
                    <a:pt x="27788" y="13879"/>
                  </a:moveTo>
                  <a:lnTo>
                    <a:pt x="27788" y="13879"/>
                  </a:lnTo>
                  <a:lnTo>
                    <a:pt x="27788" y="14598"/>
                  </a:lnTo>
                  <a:lnTo>
                    <a:pt x="27726" y="15317"/>
                  </a:lnTo>
                  <a:lnTo>
                    <a:pt x="27632" y="16004"/>
                  </a:lnTo>
                  <a:lnTo>
                    <a:pt x="27507" y="16692"/>
                  </a:lnTo>
                  <a:lnTo>
                    <a:pt x="27351" y="17349"/>
                  </a:lnTo>
                  <a:lnTo>
                    <a:pt x="27163" y="18005"/>
                  </a:lnTo>
                  <a:lnTo>
                    <a:pt x="26945" y="18661"/>
                  </a:lnTo>
                  <a:lnTo>
                    <a:pt x="26726" y="19286"/>
                  </a:lnTo>
                  <a:lnTo>
                    <a:pt x="26444" y="19912"/>
                  </a:lnTo>
                  <a:lnTo>
                    <a:pt x="26132" y="20506"/>
                  </a:lnTo>
                  <a:lnTo>
                    <a:pt x="25788" y="21099"/>
                  </a:lnTo>
                  <a:lnTo>
                    <a:pt x="25444" y="21662"/>
                  </a:lnTo>
                  <a:lnTo>
                    <a:pt x="25038" y="22193"/>
                  </a:lnTo>
                  <a:lnTo>
                    <a:pt x="24631" y="22725"/>
                  </a:lnTo>
                  <a:lnTo>
                    <a:pt x="24194" y="23225"/>
                  </a:lnTo>
                  <a:lnTo>
                    <a:pt x="23725" y="23694"/>
                  </a:lnTo>
                  <a:lnTo>
                    <a:pt x="23256" y="24163"/>
                  </a:lnTo>
                  <a:lnTo>
                    <a:pt x="22756" y="24600"/>
                  </a:lnTo>
                  <a:lnTo>
                    <a:pt x="22225" y="25007"/>
                  </a:lnTo>
                  <a:lnTo>
                    <a:pt x="21662" y="25413"/>
                  </a:lnTo>
                  <a:lnTo>
                    <a:pt x="21099" y="25757"/>
                  </a:lnTo>
                  <a:lnTo>
                    <a:pt x="20537" y="26101"/>
                  </a:lnTo>
                  <a:lnTo>
                    <a:pt x="19943" y="26413"/>
                  </a:lnTo>
                  <a:lnTo>
                    <a:pt x="19318" y="26694"/>
                  </a:lnTo>
                  <a:lnTo>
                    <a:pt x="18693" y="26945"/>
                  </a:lnTo>
                  <a:lnTo>
                    <a:pt x="18036" y="27163"/>
                  </a:lnTo>
                  <a:lnTo>
                    <a:pt x="17380" y="27351"/>
                  </a:lnTo>
                  <a:lnTo>
                    <a:pt x="16723" y="27507"/>
                  </a:lnTo>
                  <a:lnTo>
                    <a:pt x="16036" y="27601"/>
                  </a:lnTo>
                  <a:lnTo>
                    <a:pt x="15317" y="27695"/>
                  </a:lnTo>
                  <a:lnTo>
                    <a:pt x="14629" y="27757"/>
                  </a:lnTo>
                  <a:lnTo>
                    <a:pt x="13910" y="27788"/>
                  </a:lnTo>
                  <a:lnTo>
                    <a:pt x="13910" y="27788"/>
                  </a:lnTo>
                  <a:lnTo>
                    <a:pt x="13191" y="27757"/>
                  </a:lnTo>
                  <a:lnTo>
                    <a:pt x="12504" y="27695"/>
                  </a:lnTo>
                  <a:lnTo>
                    <a:pt x="11785" y="27601"/>
                  </a:lnTo>
                  <a:lnTo>
                    <a:pt x="11097" y="27507"/>
                  </a:lnTo>
                  <a:lnTo>
                    <a:pt x="10441" y="27351"/>
                  </a:lnTo>
                  <a:lnTo>
                    <a:pt x="9784" y="27163"/>
                  </a:lnTo>
                  <a:lnTo>
                    <a:pt x="9128" y="26945"/>
                  </a:lnTo>
                  <a:lnTo>
                    <a:pt x="8503" y="26694"/>
                  </a:lnTo>
                  <a:lnTo>
                    <a:pt x="7878" y="26413"/>
                  </a:lnTo>
                  <a:lnTo>
                    <a:pt x="7284" y="26101"/>
                  </a:lnTo>
                  <a:lnTo>
                    <a:pt x="6690" y="25757"/>
                  </a:lnTo>
                  <a:lnTo>
                    <a:pt x="6127" y="25413"/>
                  </a:lnTo>
                  <a:lnTo>
                    <a:pt x="5596" y="25007"/>
                  </a:lnTo>
                  <a:lnTo>
                    <a:pt x="5064" y="24600"/>
                  </a:lnTo>
                  <a:lnTo>
                    <a:pt x="4564" y="24163"/>
                  </a:lnTo>
                  <a:lnTo>
                    <a:pt x="4095" y="23694"/>
                  </a:lnTo>
                  <a:lnTo>
                    <a:pt x="3627" y="23225"/>
                  </a:lnTo>
                  <a:lnTo>
                    <a:pt x="3189" y="22725"/>
                  </a:lnTo>
                  <a:lnTo>
                    <a:pt x="2783" y="22193"/>
                  </a:lnTo>
                  <a:lnTo>
                    <a:pt x="2376" y="21662"/>
                  </a:lnTo>
                  <a:lnTo>
                    <a:pt x="2032" y="21099"/>
                  </a:lnTo>
                  <a:lnTo>
                    <a:pt x="1689" y="20506"/>
                  </a:lnTo>
                  <a:lnTo>
                    <a:pt x="1376" y="19912"/>
                  </a:lnTo>
                  <a:lnTo>
                    <a:pt x="1095" y="19286"/>
                  </a:lnTo>
                  <a:lnTo>
                    <a:pt x="845" y="18661"/>
                  </a:lnTo>
                  <a:lnTo>
                    <a:pt x="626" y="18005"/>
                  </a:lnTo>
                  <a:lnTo>
                    <a:pt x="438" y="17349"/>
                  </a:lnTo>
                  <a:lnTo>
                    <a:pt x="313" y="16692"/>
                  </a:lnTo>
                  <a:lnTo>
                    <a:pt x="188" y="16004"/>
                  </a:lnTo>
                  <a:lnTo>
                    <a:pt x="94" y="15317"/>
                  </a:lnTo>
                  <a:lnTo>
                    <a:pt x="32" y="14598"/>
                  </a:lnTo>
                  <a:lnTo>
                    <a:pt x="1" y="13879"/>
                  </a:lnTo>
                  <a:lnTo>
                    <a:pt x="1" y="13879"/>
                  </a:lnTo>
                  <a:lnTo>
                    <a:pt x="32" y="13160"/>
                  </a:lnTo>
                  <a:lnTo>
                    <a:pt x="94" y="12472"/>
                  </a:lnTo>
                  <a:lnTo>
                    <a:pt x="188" y="11753"/>
                  </a:lnTo>
                  <a:lnTo>
                    <a:pt x="313" y="11066"/>
                  </a:lnTo>
                  <a:lnTo>
                    <a:pt x="438" y="10409"/>
                  </a:lnTo>
                  <a:lnTo>
                    <a:pt x="626" y="9753"/>
                  </a:lnTo>
                  <a:lnTo>
                    <a:pt x="845" y="9097"/>
                  </a:lnTo>
                  <a:lnTo>
                    <a:pt x="1095" y="8471"/>
                  </a:lnTo>
                  <a:lnTo>
                    <a:pt x="1376" y="7846"/>
                  </a:lnTo>
                  <a:lnTo>
                    <a:pt x="1689" y="7252"/>
                  </a:lnTo>
                  <a:lnTo>
                    <a:pt x="2032" y="6690"/>
                  </a:lnTo>
                  <a:lnTo>
                    <a:pt x="2376" y="6127"/>
                  </a:lnTo>
                  <a:lnTo>
                    <a:pt x="2783" y="5564"/>
                  </a:lnTo>
                  <a:lnTo>
                    <a:pt x="3189" y="5033"/>
                  </a:lnTo>
                  <a:lnTo>
                    <a:pt x="3627" y="4533"/>
                  </a:lnTo>
                  <a:lnTo>
                    <a:pt x="4095" y="4064"/>
                  </a:lnTo>
                  <a:lnTo>
                    <a:pt x="4564" y="3595"/>
                  </a:lnTo>
                  <a:lnTo>
                    <a:pt x="5064" y="3158"/>
                  </a:lnTo>
                  <a:lnTo>
                    <a:pt x="5596" y="2751"/>
                  </a:lnTo>
                  <a:lnTo>
                    <a:pt x="6127" y="2345"/>
                  </a:lnTo>
                  <a:lnTo>
                    <a:pt x="6690" y="2001"/>
                  </a:lnTo>
                  <a:lnTo>
                    <a:pt x="7284" y="1657"/>
                  </a:lnTo>
                  <a:lnTo>
                    <a:pt x="7878" y="1345"/>
                  </a:lnTo>
                  <a:lnTo>
                    <a:pt x="8503" y="1095"/>
                  </a:lnTo>
                  <a:lnTo>
                    <a:pt x="9128" y="845"/>
                  </a:lnTo>
                  <a:lnTo>
                    <a:pt x="9784" y="626"/>
                  </a:lnTo>
                  <a:lnTo>
                    <a:pt x="10441" y="438"/>
                  </a:lnTo>
                  <a:lnTo>
                    <a:pt x="11097" y="282"/>
                  </a:lnTo>
                  <a:lnTo>
                    <a:pt x="11785" y="157"/>
                  </a:lnTo>
                  <a:lnTo>
                    <a:pt x="12504" y="63"/>
                  </a:lnTo>
                  <a:lnTo>
                    <a:pt x="13191" y="1"/>
                  </a:lnTo>
                  <a:lnTo>
                    <a:pt x="13910" y="1"/>
                  </a:lnTo>
                  <a:lnTo>
                    <a:pt x="13910" y="1"/>
                  </a:lnTo>
                  <a:lnTo>
                    <a:pt x="14629" y="1"/>
                  </a:lnTo>
                  <a:lnTo>
                    <a:pt x="15317" y="63"/>
                  </a:lnTo>
                  <a:lnTo>
                    <a:pt x="16036" y="157"/>
                  </a:lnTo>
                  <a:lnTo>
                    <a:pt x="16723" y="282"/>
                  </a:lnTo>
                  <a:lnTo>
                    <a:pt x="17380" y="438"/>
                  </a:lnTo>
                  <a:lnTo>
                    <a:pt x="18036" y="626"/>
                  </a:lnTo>
                  <a:lnTo>
                    <a:pt x="18693" y="845"/>
                  </a:lnTo>
                  <a:lnTo>
                    <a:pt x="19318" y="1095"/>
                  </a:lnTo>
                  <a:lnTo>
                    <a:pt x="19943" y="1345"/>
                  </a:lnTo>
                  <a:lnTo>
                    <a:pt x="20537" y="1657"/>
                  </a:lnTo>
                  <a:lnTo>
                    <a:pt x="21099" y="2001"/>
                  </a:lnTo>
                  <a:lnTo>
                    <a:pt x="21662" y="2345"/>
                  </a:lnTo>
                  <a:lnTo>
                    <a:pt x="22225" y="2751"/>
                  </a:lnTo>
                  <a:lnTo>
                    <a:pt x="22756" y="3158"/>
                  </a:lnTo>
                  <a:lnTo>
                    <a:pt x="23256" y="3595"/>
                  </a:lnTo>
                  <a:lnTo>
                    <a:pt x="23725" y="4064"/>
                  </a:lnTo>
                  <a:lnTo>
                    <a:pt x="24194" y="4533"/>
                  </a:lnTo>
                  <a:lnTo>
                    <a:pt x="24631" y="5033"/>
                  </a:lnTo>
                  <a:lnTo>
                    <a:pt x="25038" y="5564"/>
                  </a:lnTo>
                  <a:lnTo>
                    <a:pt x="25444" y="6127"/>
                  </a:lnTo>
                  <a:lnTo>
                    <a:pt x="25788" y="6690"/>
                  </a:lnTo>
                  <a:lnTo>
                    <a:pt x="26132" y="7252"/>
                  </a:lnTo>
                  <a:lnTo>
                    <a:pt x="26444" y="7846"/>
                  </a:lnTo>
                  <a:lnTo>
                    <a:pt x="26726" y="8471"/>
                  </a:lnTo>
                  <a:lnTo>
                    <a:pt x="26945" y="9097"/>
                  </a:lnTo>
                  <a:lnTo>
                    <a:pt x="27163" y="9753"/>
                  </a:lnTo>
                  <a:lnTo>
                    <a:pt x="27351" y="10409"/>
                  </a:lnTo>
                  <a:lnTo>
                    <a:pt x="27507" y="11066"/>
                  </a:lnTo>
                  <a:lnTo>
                    <a:pt x="27632" y="11753"/>
                  </a:lnTo>
                  <a:lnTo>
                    <a:pt x="27726" y="12472"/>
                  </a:lnTo>
                  <a:lnTo>
                    <a:pt x="27788" y="13160"/>
                  </a:lnTo>
                  <a:lnTo>
                    <a:pt x="27788" y="138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3500973" y="1990071"/>
              <a:ext cx="1899103" cy="1899175"/>
            </a:xfrm>
            <a:custGeom>
              <a:avLst/>
              <a:gdLst/>
              <a:ahLst/>
              <a:cxnLst/>
              <a:rect l="l" t="t" r="r" b="b"/>
              <a:pathLst>
                <a:path w="26257" h="26258" extrusionOk="0">
                  <a:moveTo>
                    <a:pt x="13128" y="1"/>
                  </a:moveTo>
                  <a:lnTo>
                    <a:pt x="12441" y="32"/>
                  </a:lnTo>
                  <a:lnTo>
                    <a:pt x="11784" y="63"/>
                  </a:lnTo>
                  <a:lnTo>
                    <a:pt x="11128" y="157"/>
                  </a:lnTo>
                  <a:lnTo>
                    <a:pt x="10471" y="282"/>
                  </a:lnTo>
                  <a:lnTo>
                    <a:pt x="9846" y="407"/>
                  </a:lnTo>
                  <a:lnTo>
                    <a:pt x="9221" y="595"/>
                  </a:lnTo>
                  <a:lnTo>
                    <a:pt x="8627" y="813"/>
                  </a:lnTo>
                  <a:lnTo>
                    <a:pt x="8033" y="1032"/>
                  </a:lnTo>
                  <a:lnTo>
                    <a:pt x="7439" y="1314"/>
                  </a:lnTo>
                  <a:lnTo>
                    <a:pt x="6877" y="1595"/>
                  </a:lnTo>
                  <a:lnTo>
                    <a:pt x="6314" y="1908"/>
                  </a:lnTo>
                  <a:lnTo>
                    <a:pt x="5783" y="2251"/>
                  </a:lnTo>
                  <a:lnTo>
                    <a:pt x="5283" y="2626"/>
                  </a:lnTo>
                  <a:lnTo>
                    <a:pt x="4782" y="3002"/>
                  </a:lnTo>
                  <a:lnTo>
                    <a:pt x="4314" y="3408"/>
                  </a:lnTo>
                  <a:lnTo>
                    <a:pt x="3845" y="3845"/>
                  </a:lnTo>
                  <a:lnTo>
                    <a:pt x="3407" y="4314"/>
                  </a:lnTo>
                  <a:lnTo>
                    <a:pt x="3001" y="4783"/>
                  </a:lnTo>
                  <a:lnTo>
                    <a:pt x="2626" y="5283"/>
                  </a:lnTo>
                  <a:lnTo>
                    <a:pt x="2251" y="5783"/>
                  </a:lnTo>
                  <a:lnTo>
                    <a:pt x="1907" y="6315"/>
                  </a:lnTo>
                  <a:lnTo>
                    <a:pt x="1594" y="6877"/>
                  </a:lnTo>
                  <a:lnTo>
                    <a:pt x="1282" y="7440"/>
                  </a:lnTo>
                  <a:lnTo>
                    <a:pt x="1032" y="8034"/>
                  </a:lnTo>
                  <a:lnTo>
                    <a:pt x="813" y="8628"/>
                  </a:lnTo>
                  <a:lnTo>
                    <a:pt x="594" y="9222"/>
                  </a:lnTo>
                  <a:lnTo>
                    <a:pt x="406" y="9847"/>
                  </a:lnTo>
                  <a:lnTo>
                    <a:pt x="281" y="10472"/>
                  </a:lnTo>
                  <a:lnTo>
                    <a:pt x="156" y="11128"/>
                  </a:lnTo>
                  <a:lnTo>
                    <a:pt x="63" y="11785"/>
                  </a:lnTo>
                  <a:lnTo>
                    <a:pt x="31" y="12441"/>
                  </a:lnTo>
                  <a:lnTo>
                    <a:pt x="0" y="13129"/>
                  </a:lnTo>
                  <a:lnTo>
                    <a:pt x="31" y="13817"/>
                  </a:lnTo>
                  <a:lnTo>
                    <a:pt x="63" y="14473"/>
                  </a:lnTo>
                  <a:lnTo>
                    <a:pt x="156" y="15129"/>
                  </a:lnTo>
                  <a:lnTo>
                    <a:pt x="281" y="15786"/>
                  </a:lnTo>
                  <a:lnTo>
                    <a:pt x="406" y="16411"/>
                  </a:lnTo>
                  <a:lnTo>
                    <a:pt x="594" y="17036"/>
                  </a:lnTo>
                  <a:lnTo>
                    <a:pt x="813" y="17630"/>
                  </a:lnTo>
                  <a:lnTo>
                    <a:pt x="1032" y="18255"/>
                  </a:lnTo>
                  <a:lnTo>
                    <a:pt x="1282" y="18818"/>
                  </a:lnTo>
                  <a:lnTo>
                    <a:pt x="1594" y="19380"/>
                  </a:lnTo>
                  <a:lnTo>
                    <a:pt x="1907" y="19943"/>
                  </a:lnTo>
                  <a:lnTo>
                    <a:pt x="2251" y="20474"/>
                  </a:lnTo>
                  <a:lnTo>
                    <a:pt x="2626" y="20975"/>
                  </a:lnTo>
                  <a:lnTo>
                    <a:pt x="3001" y="21475"/>
                  </a:lnTo>
                  <a:lnTo>
                    <a:pt x="3407" y="21944"/>
                  </a:lnTo>
                  <a:lnTo>
                    <a:pt x="3845" y="22412"/>
                  </a:lnTo>
                  <a:lnTo>
                    <a:pt x="4314" y="22850"/>
                  </a:lnTo>
                  <a:lnTo>
                    <a:pt x="4782" y="23256"/>
                  </a:lnTo>
                  <a:lnTo>
                    <a:pt x="5283" y="23663"/>
                  </a:lnTo>
                  <a:lnTo>
                    <a:pt x="5783" y="24007"/>
                  </a:lnTo>
                  <a:lnTo>
                    <a:pt x="6314" y="24350"/>
                  </a:lnTo>
                  <a:lnTo>
                    <a:pt x="6877" y="24663"/>
                  </a:lnTo>
                  <a:lnTo>
                    <a:pt x="7439" y="24976"/>
                  </a:lnTo>
                  <a:lnTo>
                    <a:pt x="8033" y="25226"/>
                  </a:lnTo>
                  <a:lnTo>
                    <a:pt x="8627" y="25444"/>
                  </a:lnTo>
                  <a:lnTo>
                    <a:pt x="9221" y="25663"/>
                  </a:lnTo>
                  <a:lnTo>
                    <a:pt x="9846" y="25851"/>
                  </a:lnTo>
                  <a:lnTo>
                    <a:pt x="10471" y="25976"/>
                  </a:lnTo>
                  <a:lnTo>
                    <a:pt x="11128" y="26101"/>
                  </a:lnTo>
                  <a:lnTo>
                    <a:pt x="11784" y="26195"/>
                  </a:lnTo>
                  <a:lnTo>
                    <a:pt x="12441" y="26226"/>
                  </a:lnTo>
                  <a:lnTo>
                    <a:pt x="13128" y="26257"/>
                  </a:lnTo>
                  <a:lnTo>
                    <a:pt x="13816" y="26226"/>
                  </a:lnTo>
                  <a:lnTo>
                    <a:pt x="14472" y="26195"/>
                  </a:lnTo>
                  <a:lnTo>
                    <a:pt x="15129" y="26101"/>
                  </a:lnTo>
                  <a:lnTo>
                    <a:pt x="15785" y="25976"/>
                  </a:lnTo>
                  <a:lnTo>
                    <a:pt x="16410" y="25851"/>
                  </a:lnTo>
                  <a:lnTo>
                    <a:pt x="17035" y="25663"/>
                  </a:lnTo>
                  <a:lnTo>
                    <a:pt x="17629" y="25444"/>
                  </a:lnTo>
                  <a:lnTo>
                    <a:pt x="18223" y="25226"/>
                  </a:lnTo>
                  <a:lnTo>
                    <a:pt x="18817" y="24976"/>
                  </a:lnTo>
                  <a:lnTo>
                    <a:pt x="19380" y="24663"/>
                  </a:lnTo>
                  <a:lnTo>
                    <a:pt x="19942" y="24350"/>
                  </a:lnTo>
                  <a:lnTo>
                    <a:pt x="20474" y="24007"/>
                  </a:lnTo>
                  <a:lnTo>
                    <a:pt x="20974" y="23663"/>
                  </a:lnTo>
                  <a:lnTo>
                    <a:pt x="21474" y="23256"/>
                  </a:lnTo>
                  <a:lnTo>
                    <a:pt x="21943" y="22850"/>
                  </a:lnTo>
                  <a:lnTo>
                    <a:pt x="22412" y="22412"/>
                  </a:lnTo>
                  <a:lnTo>
                    <a:pt x="22849" y="21944"/>
                  </a:lnTo>
                  <a:lnTo>
                    <a:pt x="23256" y="21475"/>
                  </a:lnTo>
                  <a:lnTo>
                    <a:pt x="23631" y="20975"/>
                  </a:lnTo>
                  <a:lnTo>
                    <a:pt x="24006" y="20474"/>
                  </a:lnTo>
                  <a:lnTo>
                    <a:pt x="24350" y="19943"/>
                  </a:lnTo>
                  <a:lnTo>
                    <a:pt x="24662" y="19380"/>
                  </a:lnTo>
                  <a:lnTo>
                    <a:pt x="24944" y="18818"/>
                  </a:lnTo>
                  <a:lnTo>
                    <a:pt x="25225" y="18255"/>
                  </a:lnTo>
                  <a:lnTo>
                    <a:pt x="25444" y="17630"/>
                  </a:lnTo>
                  <a:lnTo>
                    <a:pt x="25662" y="17036"/>
                  </a:lnTo>
                  <a:lnTo>
                    <a:pt x="25850" y="16411"/>
                  </a:lnTo>
                  <a:lnTo>
                    <a:pt x="25975" y="15786"/>
                  </a:lnTo>
                  <a:lnTo>
                    <a:pt x="26100" y="15129"/>
                  </a:lnTo>
                  <a:lnTo>
                    <a:pt x="26194" y="14473"/>
                  </a:lnTo>
                  <a:lnTo>
                    <a:pt x="26225" y="13817"/>
                  </a:lnTo>
                  <a:lnTo>
                    <a:pt x="26256" y="13129"/>
                  </a:lnTo>
                  <a:lnTo>
                    <a:pt x="26225" y="12441"/>
                  </a:lnTo>
                  <a:lnTo>
                    <a:pt x="26194" y="11785"/>
                  </a:lnTo>
                  <a:lnTo>
                    <a:pt x="26100" y="11128"/>
                  </a:lnTo>
                  <a:lnTo>
                    <a:pt x="25975" y="10472"/>
                  </a:lnTo>
                  <a:lnTo>
                    <a:pt x="25850" y="9847"/>
                  </a:lnTo>
                  <a:lnTo>
                    <a:pt x="25662" y="9222"/>
                  </a:lnTo>
                  <a:lnTo>
                    <a:pt x="25444" y="8628"/>
                  </a:lnTo>
                  <a:lnTo>
                    <a:pt x="25225" y="8034"/>
                  </a:lnTo>
                  <a:lnTo>
                    <a:pt x="24944" y="7440"/>
                  </a:lnTo>
                  <a:lnTo>
                    <a:pt x="24662" y="6877"/>
                  </a:lnTo>
                  <a:lnTo>
                    <a:pt x="24350" y="6315"/>
                  </a:lnTo>
                  <a:lnTo>
                    <a:pt x="24006" y="5783"/>
                  </a:lnTo>
                  <a:lnTo>
                    <a:pt x="23631" y="5283"/>
                  </a:lnTo>
                  <a:lnTo>
                    <a:pt x="23256" y="4783"/>
                  </a:lnTo>
                  <a:lnTo>
                    <a:pt x="22849" y="4314"/>
                  </a:lnTo>
                  <a:lnTo>
                    <a:pt x="22412" y="3845"/>
                  </a:lnTo>
                  <a:lnTo>
                    <a:pt x="21943" y="3408"/>
                  </a:lnTo>
                  <a:lnTo>
                    <a:pt x="21474" y="3002"/>
                  </a:lnTo>
                  <a:lnTo>
                    <a:pt x="20974" y="2626"/>
                  </a:lnTo>
                  <a:lnTo>
                    <a:pt x="20474" y="2251"/>
                  </a:lnTo>
                  <a:lnTo>
                    <a:pt x="19942" y="1908"/>
                  </a:lnTo>
                  <a:lnTo>
                    <a:pt x="19380" y="1595"/>
                  </a:lnTo>
                  <a:lnTo>
                    <a:pt x="18817" y="1314"/>
                  </a:lnTo>
                  <a:lnTo>
                    <a:pt x="18223" y="1032"/>
                  </a:lnTo>
                  <a:lnTo>
                    <a:pt x="17629" y="813"/>
                  </a:lnTo>
                  <a:lnTo>
                    <a:pt x="17035" y="595"/>
                  </a:lnTo>
                  <a:lnTo>
                    <a:pt x="16410" y="407"/>
                  </a:lnTo>
                  <a:lnTo>
                    <a:pt x="15785" y="282"/>
                  </a:lnTo>
                  <a:lnTo>
                    <a:pt x="15129" y="157"/>
                  </a:lnTo>
                  <a:lnTo>
                    <a:pt x="14472" y="63"/>
                  </a:lnTo>
                  <a:lnTo>
                    <a:pt x="13816" y="32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extrusionOk="0">
                  <a:moveTo>
                    <a:pt x="813" y="0"/>
                  </a:moveTo>
                  <a:lnTo>
                    <a:pt x="657" y="32"/>
                  </a:lnTo>
                  <a:lnTo>
                    <a:pt x="501" y="63"/>
                  </a:lnTo>
                  <a:lnTo>
                    <a:pt x="376" y="157"/>
                  </a:lnTo>
                  <a:lnTo>
                    <a:pt x="251" y="251"/>
                  </a:lnTo>
                  <a:lnTo>
                    <a:pt x="157" y="376"/>
                  </a:lnTo>
                  <a:lnTo>
                    <a:pt x="63" y="501"/>
                  </a:lnTo>
                  <a:lnTo>
                    <a:pt x="32" y="657"/>
                  </a:lnTo>
                  <a:lnTo>
                    <a:pt x="1" y="813"/>
                  </a:lnTo>
                  <a:lnTo>
                    <a:pt x="1" y="2470"/>
                  </a:lnTo>
                  <a:lnTo>
                    <a:pt x="32" y="2626"/>
                  </a:lnTo>
                  <a:lnTo>
                    <a:pt x="63" y="2782"/>
                  </a:lnTo>
                  <a:lnTo>
                    <a:pt x="157" y="2939"/>
                  </a:lnTo>
                  <a:lnTo>
                    <a:pt x="251" y="3032"/>
                  </a:lnTo>
                  <a:lnTo>
                    <a:pt x="376" y="3126"/>
                  </a:lnTo>
                  <a:lnTo>
                    <a:pt x="501" y="3220"/>
                  </a:lnTo>
                  <a:lnTo>
                    <a:pt x="657" y="3251"/>
                  </a:lnTo>
                  <a:lnTo>
                    <a:pt x="813" y="3282"/>
                  </a:lnTo>
                  <a:lnTo>
                    <a:pt x="1595" y="3282"/>
                  </a:lnTo>
                  <a:lnTo>
                    <a:pt x="1782" y="3251"/>
                  </a:lnTo>
                  <a:lnTo>
                    <a:pt x="1907" y="3220"/>
                  </a:lnTo>
                  <a:lnTo>
                    <a:pt x="2064" y="3126"/>
                  </a:lnTo>
                  <a:lnTo>
                    <a:pt x="2157" y="3032"/>
                  </a:lnTo>
                  <a:lnTo>
                    <a:pt x="2282" y="2939"/>
                  </a:lnTo>
                  <a:lnTo>
                    <a:pt x="2345" y="2782"/>
                  </a:lnTo>
                  <a:lnTo>
                    <a:pt x="2376" y="2626"/>
                  </a:lnTo>
                  <a:lnTo>
                    <a:pt x="2407" y="2470"/>
                  </a:lnTo>
                  <a:lnTo>
                    <a:pt x="2407" y="813"/>
                  </a:lnTo>
                  <a:lnTo>
                    <a:pt x="2376" y="657"/>
                  </a:lnTo>
                  <a:lnTo>
                    <a:pt x="2345" y="501"/>
                  </a:lnTo>
                  <a:lnTo>
                    <a:pt x="2282" y="376"/>
                  </a:lnTo>
                  <a:lnTo>
                    <a:pt x="2157" y="251"/>
                  </a:lnTo>
                  <a:lnTo>
                    <a:pt x="2064" y="157"/>
                  </a:lnTo>
                  <a:lnTo>
                    <a:pt x="1907" y="63"/>
                  </a:lnTo>
                  <a:lnTo>
                    <a:pt x="1782" y="32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fill="none" extrusionOk="0">
                  <a:moveTo>
                    <a:pt x="2407" y="2470"/>
                  </a:moveTo>
                  <a:lnTo>
                    <a:pt x="2407" y="2470"/>
                  </a:lnTo>
                  <a:lnTo>
                    <a:pt x="2376" y="2626"/>
                  </a:lnTo>
                  <a:lnTo>
                    <a:pt x="2345" y="2782"/>
                  </a:lnTo>
                  <a:lnTo>
                    <a:pt x="2282" y="2939"/>
                  </a:lnTo>
                  <a:lnTo>
                    <a:pt x="2157" y="3032"/>
                  </a:lnTo>
                  <a:lnTo>
                    <a:pt x="2064" y="3126"/>
                  </a:lnTo>
                  <a:lnTo>
                    <a:pt x="1907" y="3220"/>
                  </a:lnTo>
                  <a:lnTo>
                    <a:pt x="1782" y="3251"/>
                  </a:lnTo>
                  <a:lnTo>
                    <a:pt x="1595" y="3282"/>
                  </a:lnTo>
                  <a:lnTo>
                    <a:pt x="813" y="3282"/>
                  </a:lnTo>
                  <a:lnTo>
                    <a:pt x="813" y="3282"/>
                  </a:lnTo>
                  <a:lnTo>
                    <a:pt x="657" y="3251"/>
                  </a:lnTo>
                  <a:lnTo>
                    <a:pt x="501" y="3220"/>
                  </a:lnTo>
                  <a:lnTo>
                    <a:pt x="376" y="3126"/>
                  </a:lnTo>
                  <a:lnTo>
                    <a:pt x="251" y="3032"/>
                  </a:lnTo>
                  <a:lnTo>
                    <a:pt x="157" y="2939"/>
                  </a:lnTo>
                  <a:lnTo>
                    <a:pt x="63" y="2782"/>
                  </a:lnTo>
                  <a:lnTo>
                    <a:pt x="32" y="2626"/>
                  </a:lnTo>
                  <a:lnTo>
                    <a:pt x="1" y="2470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2" y="657"/>
                  </a:lnTo>
                  <a:lnTo>
                    <a:pt x="63" y="501"/>
                  </a:lnTo>
                  <a:lnTo>
                    <a:pt x="157" y="376"/>
                  </a:lnTo>
                  <a:lnTo>
                    <a:pt x="251" y="251"/>
                  </a:lnTo>
                  <a:lnTo>
                    <a:pt x="376" y="157"/>
                  </a:lnTo>
                  <a:lnTo>
                    <a:pt x="501" y="63"/>
                  </a:lnTo>
                  <a:lnTo>
                    <a:pt x="657" y="32"/>
                  </a:lnTo>
                  <a:lnTo>
                    <a:pt x="813" y="0"/>
                  </a:lnTo>
                  <a:lnTo>
                    <a:pt x="1595" y="0"/>
                  </a:lnTo>
                  <a:lnTo>
                    <a:pt x="1595" y="0"/>
                  </a:lnTo>
                  <a:lnTo>
                    <a:pt x="1782" y="32"/>
                  </a:lnTo>
                  <a:lnTo>
                    <a:pt x="1907" y="63"/>
                  </a:lnTo>
                  <a:lnTo>
                    <a:pt x="2064" y="157"/>
                  </a:lnTo>
                  <a:lnTo>
                    <a:pt x="2157" y="251"/>
                  </a:lnTo>
                  <a:lnTo>
                    <a:pt x="2282" y="376"/>
                  </a:lnTo>
                  <a:lnTo>
                    <a:pt x="2345" y="501"/>
                  </a:lnTo>
                  <a:lnTo>
                    <a:pt x="2376" y="657"/>
                  </a:lnTo>
                  <a:lnTo>
                    <a:pt x="2407" y="813"/>
                  </a:lnTo>
                  <a:lnTo>
                    <a:pt x="2407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extrusionOk="0">
                  <a:moveTo>
                    <a:pt x="782" y="0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57"/>
                  </a:lnTo>
                  <a:lnTo>
                    <a:pt x="219" y="251"/>
                  </a:lnTo>
                  <a:lnTo>
                    <a:pt x="125" y="376"/>
                  </a:lnTo>
                  <a:lnTo>
                    <a:pt x="63" y="501"/>
                  </a:lnTo>
                  <a:lnTo>
                    <a:pt x="0" y="657"/>
                  </a:lnTo>
                  <a:lnTo>
                    <a:pt x="0" y="813"/>
                  </a:lnTo>
                  <a:lnTo>
                    <a:pt x="0" y="2470"/>
                  </a:lnTo>
                  <a:lnTo>
                    <a:pt x="0" y="2626"/>
                  </a:lnTo>
                  <a:lnTo>
                    <a:pt x="63" y="2782"/>
                  </a:lnTo>
                  <a:lnTo>
                    <a:pt x="125" y="2939"/>
                  </a:lnTo>
                  <a:lnTo>
                    <a:pt x="219" y="3032"/>
                  </a:lnTo>
                  <a:lnTo>
                    <a:pt x="344" y="3126"/>
                  </a:lnTo>
                  <a:lnTo>
                    <a:pt x="469" y="3220"/>
                  </a:lnTo>
                  <a:lnTo>
                    <a:pt x="625" y="3251"/>
                  </a:lnTo>
                  <a:lnTo>
                    <a:pt x="782" y="3282"/>
                  </a:lnTo>
                  <a:lnTo>
                    <a:pt x="1594" y="3282"/>
                  </a:lnTo>
                  <a:lnTo>
                    <a:pt x="1750" y="3251"/>
                  </a:lnTo>
                  <a:lnTo>
                    <a:pt x="1907" y="3220"/>
                  </a:lnTo>
                  <a:lnTo>
                    <a:pt x="2032" y="3126"/>
                  </a:lnTo>
                  <a:lnTo>
                    <a:pt x="2157" y="3032"/>
                  </a:lnTo>
                  <a:lnTo>
                    <a:pt x="2251" y="2939"/>
                  </a:lnTo>
                  <a:lnTo>
                    <a:pt x="2313" y="2782"/>
                  </a:lnTo>
                  <a:lnTo>
                    <a:pt x="2376" y="2626"/>
                  </a:lnTo>
                  <a:lnTo>
                    <a:pt x="2376" y="2470"/>
                  </a:lnTo>
                  <a:lnTo>
                    <a:pt x="2376" y="813"/>
                  </a:lnTo>
                  <a:lnTo>
                    <a:pt x="2376" y="657"/>
                  </a:lnTo>
                  <a:lnTo>
                    <a:pt x="2313" y="501"/>
                  </a:lnTo>
                  <a:lnTo>
                    <a:pt x="2251" y="376"/>
                  </a:lnTo>
                  <a:lnTo>
                    <a:pt x="2157" y="251"/>
                  </a:lnTo>
                  <a:lnTo>
                    <a:pt x="2032" y="157"/>
                  </a:lnTo>
                  <a:lnTo>
                    <a:pt x="1907" y="63"/>
                  </a:lnTo>
                  <a:lnTo>
                    <a:pt x="1750" y="3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fill="none" extrusionOk="0">
                  <a:moveTo>
                    <a:pt x="2376" y="2470"/>
                  </a:moveTo>
                  <a:lnTo>
                    <a:pt x="2376" y="2470"/>
                  </a:lnTo>
                  <a:lnTo>
                    <a:pt x="2376" y="2626"/>
                  </a:lnTo>
                  <a:lnTo>
                    <a:pt x="2313" y="2782"/>
                  </a:lnTo>
                  <a:lnTo>
                    <a:pt x="2251" y="2939"/>
                  </a:lnTo>
                  <a:lnTo>
                    <a:pt x="2157" y="3032"/>
                  </a:lnTo>
                  <a:lnTo>
                    <a:pt x="2032" y="3126"/>
                  </a:lnTo>
                  <a:lnTo>
                    <a:pt x="1907" y="3220"/>
                  </a:lnTo>
                  <a:lnTo>
                    <a:pt x="1750" y="3251"/>
                  </a:lnTo>
                  <a:lnTo>
                    <a:pt x="1594" y="3282"/>
                  </a:lnTo>
                  <a:lnTo>
                    <a:pt x="782" y="3282"/>
                  </a:lnTo>
                  <a:lnTo>
                    <a:pt x="782" y="3282"/>
                  </a:lnTo>
                  <a:lnTo>
                    <a:pt x="625" y="3251"/>
                  </a:lnTo>
                  <a:lnTo>
                    <a:pt x="469" y="3220"/>
                  </a:lnTo>
                  <a:lnTo>
                    <a:pt x="344" y="3126"/>
                  </a:lnTo>
                  <a:lnTo>
                    <a:pt x="219" y="3032"/>
                  </a:lnTo>
                  <a:lnTo>
                    <a:pt x="125" y="2939"/>
                  </a:lnTo>
                  <a:lnTo>
                    <a:pt x="63" y="2782"/>
                  </a:lnTo>
                  <a:lnTo>
                    <a:pt x="0" y="2626"/>
                  </a:lnTo>
                  <a:lnTo>
                    <a:pt x="0" y="247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657"/>
                  </a:lnTo>
                  <a:lnTo>
                    <a:pt x="63" y="501"/>
                  </a:lnTo>
                  <a:lnTo>
                    <a:pt x="125" y="376"/>
                  </a:lnTo>
                  <a:lnTo>
                    <a:pt x="219" y="251"/>
                  </a:lnTo>
                  <a:lnTo>
                    <a:pt x="344" y="157"/>
                  </a:lnTo>
                  <a:lnTo>
                    <a:pt x="469" y="63"/>
                  </a:lnTo>
                  <a:lnTo>
                    <a:pt x="625" y="32"/>
                  </a:lnTo>
                  <a:lnTo>
                    <a:pt x="782" y="0"/>
                  </a:lnTo>
                  <a:lnTo>
                    <a:pt x="1594" y="0"/>
                  </a:lnTo>
                  <a:lnTo>
                    <a:pt x="1594" y="0"/>
                  </a:lnTo>
                  <a:lnTo>
                    <a:pt x="1750" y="32"/>
                  </a:lnTo>
                  <a:lnTo>
                    <a:pt x="1907" y="63"/>
                  </a:lnTo>
                  <a:lnTo>
                    <a:pt x="2032" y="157"/>
                  </a:lnTo>
                  <a:lnTo>
                    <a:pt x="2157" y="251"/>
                  </a:lnTo>
                  <a:lnTo>
                    <a:pt x="2251" y="376"/>
                  </a:lnTo>
                  <a:lnTo>
                    <a:pt x="2313" y="501"/>
                  </a:lnTo>
                  <a:lnTo>
                    <a:pt x="2376" y="657"/>
                  </a:lnTo>
                  <a:lnTo>
                    <a:pt x="2376" y="813"/>
                  </a:lnTo>
                  <a:lnTo>
                    <a:pt x="2376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4258350" y="2245544"/>
              <a:ext cx="391147" cy="52076"/>
            </a:xfrm>
            <a:custGeom>
              <a:avLst/>
              <a:gdLst/>
              <a:ahLst/>
              <a:cxnLst/>
              <a:rect l="l" t="t" r="r" b="b"/>
              <a:pathLst>
                <a:path w="5408" h="720" extrusionOk="0">
                  <a:moveTo>
                    <a:pt x="688" y="1"/>
                  </a:moveTo>
                  <a:lnTo>
                    <a:pt x="563" y="63"/>
                  </a:lnTo>
                  <a:lnTo>
                    <a:pt x="469" y="126"/>
                  </a:lnTo>
                  <a:lnTo>
                    <a:pt x="344" y="188"/>
                  </a:lnTo>
                  <a:lnTo>
                    <a:pt x="63" y="501"/>
                  </a:lnTo>
                  <a:lnTo>
                    <a:pt x="0" y="595"/>
                  </a:lnTo>
                  <a:lnTo>
                    <a:pt x="0" y="657"/>
                  </a:lnTo>
                  <a:lnTo>
                    <a:pt x="63" y="689"/>
                  </a:lnTo>
                  <a:lnTo>
                    <a:pt x="157" y="720"/>
                  </a:lnTo>
                  <a:lnTo>
                    <a:pt x="5283" y="720"/>
                  </a:lnTo>
                  <a:lnTo>
                    <a:pt x="5345" y="689"/>
                  </a:lnTo>
                  <a:lnTo>
                    <a:pt x="5408" y="657"/>
                  </a:lnTo>
                  <a:lnTo>
                    <a:pt x="5408" y="595"/>
                  </a:lnTo>
                  <a:lnTo>
                    <a:pt x="5345" y="501"/>
                  </a:lnTo>
                  <a:lnTo>
                    <a:pt x="5064" y="188"/>
                  </a:lnTo>
                  <a:lnTo>
                    <a:pt x="4970" y="126"/>
                  </a:lnTo>
                  <a:lnTo>
                    <a:pt x="4845" y="6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067733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0" y="1"/>
                  </a:moveTo>
                  <a:lnTo>
                    <a:pt x="0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112940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57" y="32"/>
                  </a:lnTo>
                  <a:lnTo>
                    <a:pt x="63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63" y="1595"/>
                  </a:lnTo>
                  <a:lnTo>
                    <a:pt x="157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26" y="1657"/>
                  </a:lnTo>
                  <a:lnTo>
                    <a:pt x="2220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20" y="94"/>
                  </a:lnTo>
                  <a:lnTo>
                    <a:pt x="2126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3776771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1" y="1"/>
                  </a:moveTo>
                  <a:lnTo>
                    <a:pt x="1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627552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94" y="1595"/>
                  </a:lnTo>
                  <a:lnTo>
                    <a:pt x="188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57" y="1657"/>
                  </a:lnTo>
                  <a:lnTo>
                    <a:pt x="2251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51" y="94"/>
                  </a:lnTo>
                  <a:lnTo>
                    <a:pt x="2157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extrusionOk="0">
                  <a:moveTo>
                    <a:pt x="10816" y="1"/>
                  </a:move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fill="none" extrusionOk="0">
                  <a:moveTo>
                    <a:pt x="21568" y="9909"/>
                  </a:move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lnTo>
                    <a:pt x="10816" y="1"/>
                  </a:ln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6190" y="17598"/>
                  </a:lnTo>
                  <a:lnTo>
                    <a:pt x="10816" y="17598"/>
                  </a:lnTo>
                  <a:lnTo>
                    <a:pt x="10816" y="17598"/>
                  </a:lnTo>
                  <a:lnTo>
                    <a:pt x="15442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extrusionOk="0">
                  <a:moveTo>
                    <a:pt x="6033" y="0"/>
                  </a:move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69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fill="none" extrusionOk="0">
                  <a:moveTo>
                    <a:pt x="13848" y="282"/>
                  </a:move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971" y="0"/>
                  </a:lnTo>
                  <a:lnTo>
                    <a:pt x="6033" y="0"/>
                  </a:ln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3885267" y="2550780"/>
              <a:ext cx="1137278" cy="140243"/>
            </a:xfrm>
            <a:custGeom>
              <a:avLst/>
              <a:gdLst/>
              <a:ahLst/>
              <a:cxnLst/>
              <a:rect l="l" t="t" r="r" b="b"/>
              <a:pathLst>
                <a:path w="15724" h="1939" extrusionOk="0">
                  <a:moveTo>
                    <a:pt x="7878" y="1689"/>
                  </a:moveTo>
                  <a:lnTo>
                    <a:pt x="95" y="1845"/>
                  </a:lnTo>
                  <a:lnTo>
                    <a:pt x="15630" y="1845"/>
                  </a:lnTo>
                  <a:lnTo>
                    <a:pt x="7878" y="1689"/>
                  </a:lnTo>
                  <a:close/>
                  <a:moveTo>
                    <a:pt x="657" y="1"/>
                  </a:move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  <a:close/>
                  <a:moveTo>
                    <a:pt x="15192" y="376"/>
                  </a:moveTo>
                  <a:lnTo>
                    <a:pt x="15630" y="1845"/>
                  </a:lnTo>
                  <a:lnTo>
                    <a:pt x="15661" y="1939"/>
                  </a:lnTo>
                  <a:lnTo>
                    <a:pt x="15723" y="1939"/>
                  </a:lnTo>
                  <a:lnTo>
                    <a:pt x="15192" y="376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3892066" y="2672874"/>
              <a:ext cx="1123680" cy="11355"/>
            </a:xfrm>
            <a:custGeom>
              <a:avLst/>
              <a:gdLst/>
              <a:ahLst/>
              <a:cxnLst/>
              <a:rect l="l" t="t" r="r" b="b"/>
              <a:pathLst>
                <a:path w="15536" h="157" fill="none" extrusionOk="0">
                  <a:moveTo>
                    <a:pt x="7784" y="1"/>
                  </a:moveTo>
                  <a:lnTo>
                    <a:pt x="1" y="157"/>
                  </a:lnTo>
                  <a:lnTo>
                    <a:pt x="15536" y="157"/>
                  </a:lnTo>
                  <a:lnTo>
                    <a:pt x="77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4984046" y="2577904"/>
              <a:ext cx="38551" cy="113120"/>
            </a:xfrm>
            <a:custGeom>
              <a:avLst/>
              <a:gdLst/>
              <a:ahLst/>
              <a:cxnLst/>
              <a:rect l="l" t="t" r="r" b="b"/>
              <a:pathLst>
                <a:path w="533" h="156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39" y="1470"/>
                  </a:lnTo>
                  <a:lnTo>
                    <a:pt x="439" y="1470"/>
                  </a:lnTo>
                  <a:lnTo>
                    <a:pt x="470" y="1564"/>
                  </a:lnTo>
                  <a:lnTo>
                    <a:pt x="532" y="1564"/>
                  </a:lnTo>
                  <a:lnTo>
                    <a:pt x="532" y="156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3885267" y="2550780"/>
              <a:ext cx="47591" cy="140243"/>
            </a:xfrm>
            <a:custGeom>
              <a:avLst/>
              <a:gdLst/>
              <a:ahLst/>
              <a:cxnLst/>
              <a:rect l="l" t="t" r="r" b="b"/>
              <a:pathLst>
                <a:path w="658" h="1939" fill="none" extrusionOk="0">
                  <a:moveTo>
                    <a:pt x="657" y="1"/>
                  </a:moveTo>
                  <a:lnTo>
                    <a:pt x="657" y="1"/>
                  </a:ln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extrusionOk="0">
                  <a:moveTo>
                    <a:pt x="6315" y="1"/>
                  </a:move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  <a:lnTo>
                    <a:pt x="7784" y="32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fill="none" extrusionOk="0">
                  <a:moveTo>
                    <a:pt x="9222" y="1"/>
                  </a:moveTo>
                  <a:lnTo>
                    <a:pt x="9222" y="1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315" y="1"/>
                  </a:lnTo>
                  <a:lnTo>
                    <a:pt x="6315" y="1"/>
                  </a:ln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3892066" y="2342756"/>
              <a:ext cx="1123680" cy="341458"/>
            </a:xfrm>
            <a:custGeom>
              <a:avLst/>
              <a:gdLst/>
              <a:ahLst/>
              <a:cxnLst/>
              <a:rect l="l" t="t" r="r" b="b"/>
              <a:pathLst>
                <a:path w="15536" h="4721" extrusionOk="0">
                  <a:moveTo>
                    <a:pt x="6033" y="1"/>
                  </a:moveTo>
                  <a:lnTo>
                    <a:pt x="4158" y="32"/>
                  </a:lnTo>
                  <a:lnTo>
                    <a:pt x="3314" y="95"/>
                  </a:lnTo>
                  <a:lnTo>
                    <a:pt x="2564" y="126"/>
                  </a:lnTo>
                  <a:lnTo>
                    <a:pt x="2032" y="18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32"/>
                  </a:lnTo>
                  <a:lnTo>
                    <a:pt x="1251" y="1064"/>
                  </a:lnTo>
                  <a:lnTo>
                    <a:pt x="970" y="1783"/>
                  </a:lnTo>
                  <a:lnTo>
                    <a:pt x="688" y="2595"/>
                  </a:lnTo>
                  <a:lnTo>
                    <a:pt x="219" y="4064"/>
                  </a:lnTo>
                  <a:lnTo>
                    <a:pt x="1" y="4721"/>
                  </a:lnTo>
                  <a:lnTo>
                    <a:pt x="15536" y="4721"/>
                  </a:lnTo>
                  <a:lnTo>
                    <a:pt x="15348" y="4064"/>
                  </a:lnTo>
                  <a:lnTo>
                    <a:pt x="14879" y="2595"/>
                  </a:lnTo>
                  <a:lnTo>
                    <a:pt x="14598" y="1783"/>
                  </a:lnTo>
                  <a:lnTo>
                    <a:pt x="14317" y="1064"/>
                  </a:lnTo>
                  <a:lnTo>
                    <a:pt x="14035" y="532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189"/>
                  </a:lnTo>
                  <a:lnTo>
                    <a:pt x="12972" y="126"/>
                  </a:lnTo>
                  <a:lnTo>
                    <a:pt x="12254" y="95"/>
                  </a:lnTo>
                  <a:lnTo>
                    <a:pt x="11378" y="32"/>
                  </a:lnTo>
                  <a:lnTo>
                    <a:pt x="9503" y="1"/>
                  </a:lnTo>
                  <a:lnTo>
                    <a:pt x="8596" y="1"/>
                  </a:lnTo>
                  <a:lnTo>
                    <a:pt x="7784" y="32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4115931" y="2342756"/>
              <a:ext cx="422827" cy="341458"/>
            </a:xfrm>
            <a:custGeom>
              <a:avLst/>
              <a:gdLst/>
              <a:ahLst/>
              <a:cxnLst/>
              <a:rect l="l" t="t" r="r" b="b"/>
              <a:pathLst>
                <a:path w="5846" h="4721" extrusionOk="0">
                  <a:moveTo>
                    <a:pt x="1626" y="1"/>
                  </a:moveTo>
                  <a:lnTo>
                    <a:pt x="0" y="95"/>
                  </a:lnTo>
                  <a:lnTo>
                    <a:pt x="2407" y="4721"/>
                  </a:lnTo>
                  <a:lnTo>
                    <a:pt x="5845" y="4721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4416610" y="2342756"/>
              <a:ext cx="248734" cy="341458"/>
            </a:xfrm>
            <a:custGeom>
              <a:avLst/>
              <a:gdLst/>
              <a:ahLst/>
              <a:cxnLst/>
              <a:rect l="l" t="t" r="r" b="b"/>
              <a:pathLst>
                <a:path w="3439" h="4721" extrusionOk="0">
                  <a:moveTo>
                    <a:pt x="0" y="1"/>
                  </a:moveTo>
                  <a:lnTo>
                    <a:pt x="2438" y="4721"/>
                  </a:lnTo>
                  <a:lnTo>
                    <a:pt x="3439" y="4721"/>
                  </a:lnTo>
                  <a:lnTo>
                    <a:pt x="1001" y="1"/>
                  </a:lnTo>
                  <a:lnTo>
                    <a:pt x="532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4525107" y="2342756"/>
              <a:ext cx="251049" cy="341458"/>
            </a:xfrm>
            <a:custGeom>
              <a:avLst/>
              <a:gdLst/>
              <a:ahLst/>
              <a:cxnLst/>
              <a:rect l="l" t="t" r="r" b="b"/>
              <a:pathLst>
                <a:path w="3471" h="4721" extrusionOk="0">
                  <a:moveTo>
                    <a:pt x="1" y="1"/>
                  </a:moveTo>
                  <a:lnTo>
                    <a:pt x="2470" y="4721"/>
                  </a:lnTo>
                  <a:lnTo>
                    <a:pt x="3470" y="4721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extrusionOk="0">
                  <a:moveTo>
                    <a:pt x="21318" y="1"/>
                  </a:move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fill="none" extrusionOk="0">
                  <a:moveTo>
                    <a:pt x="19506" y="814"/>
                  </a:move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10910" y="3189"/>
                  </a:lnTo>
                  <a:lnTo>
                    <a:pt x="10660" y="3189"/>
                  </a:lnTo>
                  <a:lnTo>
                    <a:pt x="10660" y="3189"/>
                  </a:lnTo>
                  <a:lnTo>
                    <a:pt x="10378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6034" y="4564"/>
                  </a:lnTo>
                  <a:lnTo>
                    <a:pt x="10660" y="4564"/>
                  </a:lnTo>
                  <a:lnTo>
                    <a:pt x="10660" y="4564"/>
                  </a:lnTo>
                  <a:lnTo>
                    <a:pt x="15286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lnTo>
                    <a:pt x="21318" y="1"/>
                  </a:ln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E4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extrusionOk="0">
                  <a:moveTo>
                    <a:pt x="251" y="63"/>
                  </a:moveTo>
                  <a:lnTo>
                    <a:pt x="2032" y="126"/>
                  </a:lnTo>
                  <a:lnTo>
                    <a:pt x="2220" y="94"/>
                  </a:lnTo>
                  <a:lnTo>
                    <a:pt x="2376" y="94"/>
                  </a:lnTo>
                  <a:lnTo>
                    <a:pt x="2533" y="157"/>
                  </a:lnTo>
                  <a:lnTo>
                    <a:pt x="2658" y="219"/>
                  </a:lnTo>
                  <a:lnTo>
                    <a:pt x="2720" y="282"/>
                  </a:lnTo>
                  <a:lnTo>
                    <a:pt x="2751" y="344"/>
                  </a:lnTo>
                  <a:lnTo>
                    <a:pt x="3126" y="1563"/>
                  </a:lnTo>
                  <a:lnTo>
                    <a:pt x="3001" y="1563"/>
                  </a:lnTo>
                  <a:lnTo>
                    <a:pt x="2626" y="1532"/>
                  </a:lnTo>
                  <a:lnTo>
                    <a:pt x="2095" y="1501"/>
                  </a:lnTo>
                  <a:lnTo>
                    <a:pt x="1532" y="1407"/>
                  </a:lnTo>
                  <a:lnTo>
                    <a:pt x="1282" y="1345"/>
                  </a:lnTo>
                  <a:lnTo>
                    <a:pt x="1095" y="1282"/>
                  </a:lnTo>
                  <a:lnTo>
                    <a:pt x="1063" y="1251"/>
                  </a:lnTo>
                  <a:lnTo>
                    <a:pt x="1032" y="1220"/>
                  </a:lnTo>
                  <a:lnTo>
                    <a:pt x="688" y="938"/>
                  </a:lnTo>
                  <a:lnTo>
                    <a:pt x="376" y="594"/>
                  </a:lnTo>
                  <a:lnTo>
                    <a:pt x="251" y="438"/>
                  </a:lnTo>
                  <a:lnTo>
                    <a:pt x="188" y="313"/>
                  </a:lnTo>
                  <a:lnTo>
                    <a:pt x="157" y="188"/>
                  </a:lnTo>
                  <a:lnTo>
                    <a:pt x="188" y="126"/>
                  </a:lnTo>
                  <a:lnTo>
                    <a:pt x="251" y="63"/>
                  </a:lnTo>
                  <a:close/>
                  <a:moveTo>
                    <a:pt x="94" y="1"/>
                  </a:move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06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07" y="1188"/>
                  </a:moveTo>
                  <a:lnTo>
                    <a:pt x="907" y="1188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  <a:lnTo>
                    <a:pt x="1876" y="63"/>
                  </a:lnTo>
                  <a:lnTo>
                    <a:pt x="1876" y="63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95" y="31"/>
                  </a:lnTo>
                  <a:lnTo>
                    <a:pt x="2095" y="31"/>
                  </a:lnTo>
                  <a:lnTo>
                    <a:pt x="2220" y="31"/>
                  </a:lnTo>
                  <a:lnTo>
                    <a:pt x="2377" y="94"/>
                  </a:lnTo>
                  <a:lnTo>
                    <a:pt x="2502" y="156"/>
                  </a:lnTo>
                  <a:lnTo>
                    <a:pt x="2564" y="219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845" y="1500"/>
                  </a:lnTo>
                  <a:lnTo>
                    <a:pt x="2845" y="1500"/>
                  </a:lnTo>
                  <a:lnTo>
                    <a:pt x="2470" y="1469"/>
                  </a:lnTo>
                  <a:lnTo>
                    <a:pt x="1939" y="1438"/>
                  </a:lnTo>
                  <a:lnTo>
                    <a:pt x="1376" y="1344"/>
                  </a:lnTo>
                  <a:lnTo>
                    <a:pt x="1126" y="1282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07" y="1188"/>
                  </a:lnTo>
                  <a:lnTo>
                    <a:pt x="907" y="1188"/>
                  </a:lnTo>
                  <a:lnTo>
                    <a:pt x="907" y="11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064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extrusionOk="0">
                  <a:moveTo>
                    <a:pt x="95" y="0"/>
                  </a:moveTo>
                  <a:lnTo>
                    <a:pt x="32" y="63"/>
                  </a:lnTo>
                  <a:lnTo>
                    <a:pt x="1" y="125"/>
                  </a:lnTo>
                  <a:lnTo>
                    <a:pt x="32" y="250"/>
                  </a:lnTo>
                  <a:lnTo>
                    <a:pt x="95" y="375"/>
                  </a:lnTo>
                  <a:lnTo>
                    <a:pt x="220" y="531"/>
                  </a:lnTo>
                  <a:lnTo>
                    <a:pt x="532" y="875"/>
                  </a:lnTo>
                  <a:lnTo>
                    <a:pt x="876" y="1157"/>
                  </a:lnTo>
                  <a:lnTo>
                    <a:pt x="970" y="1219"/>
                  </a:lnTo>
                  <a:lnTo>
                    <a:pt x="1095" y="1282"/>
                  </a:lnTo>
                  <a:lnTo>
                    <a:pt x="1376" y="1375"/>
                  </a:lnTo>
                  <a:lnTo>
                    <a:pt x="1720" y="1407"/>
                  </a:lnTo>
                  <a:lnTo>
                    <a:pt x="2064" y="1469"/>
                  </a:lnTo>
                  <a:lnTo>
                    <a:pt x="2689" y="1500"/>
                  </a:lnTo>
                  <a:lnTo>
                    <a:pt x="2970" y="1500"/>
                  </a:lnTo>
                  <a:lnTo>
                    <a:pt x="2595" y="281"/>
                  </a:lnTo>
                  <a:lnTo>
                    <a:pt x="2533" y="188"/>
                  </a:lnTo>
                  <a:lnTo>
                    <a:pt x="2439" y="94"/>
                  </a:lnTo>
                  <a:lnTo>
                    <a:pt x="2314" y="63"/>
                  </a:lnTo>
                  <a:lnTo>
                    <a:pt x="2189" y="31"/>
                  </a:lnTo>
                  <a:lnTo>
                    <a:pt x="1970" y="31"/>
                  </a:lnTo>
                  <a:lnTo>
                    <a:pt x="1876" y="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5" y="0"/>
                  </a:moveTo>
                  <a:lnTo>
                    <a:pt x="1876" y="63"/>
                  </a:lnTo>
                  <a:lnTo>
                    <a:pt x="1876" y="63"/>
                  </a:lnTo>
                  <a:lnTo>
                    <a:pt x="1970" y="31"/>
                  </a:lnTo>
                  <a:lnTo>
                    <a:pt x="2189" y="31"/>
                  </a:lnTo>
                  <a:lnTo>
                    <a:pt x="2314" y="63"/>
                  </a:lnTo>
                  <a:lnTo>
                    <a:pt x="2439" y="94"/>
                  </a:lnTo>
                  <a:lnTo>
                    <a:pt x="2533" y="188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689" y="1500"/>
                  </a:lnTo>
                  <a:lnTo>
                    <a:pt x="2064" y="1469"/>
                  </a:lnTo>
                  <a:lnTo>
                    <a:pt x="1720" y="1407"/>
                  </a:lnTo>
                  <a:lnTo>
                    <a:pt x="1376" y="1375"/>
                  </a:lnTo>
                  <a:lnTo>
                    <a:pt x="1095" y="1282"/>
                  </a:lnTo>
                  <a:lnTo>
                    <a:pt x="970" y="1219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3828777" y="3373760"/>
              <a:ext cx="149284" cy="106321"/>
            </a:xfrm>
            <a:custGeom>
              <a:avLst/>
              <a:gdLst/>
              <a:ahLst/>
              <a:cxnLst/>
              <a:rect l="l" t="t" r="r" b="b"/>
              <a:pathLst>
                <a:path w="2064" h="1470" extrusionOk="0">
                  <a:moveTo>
                    <a:pt x="1938" y="1469"/>
                  </a:moveTo>
                  <a:lnTo>
                    <a:pt x="1938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1938" y="1469"/>
                  </a:lnTo>
                  <a:close/>
                  <a:moveTo>
                    <a:pt x="2063" y="1469"/>
                  </a:moveTo>
                  <a:lnTo>
                    <a:pt x="2063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63" y="1469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0" y="1157"/>
                  </a:move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1157" y="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1157" y="0"/>
                  </a:lnTo>
                  <a:lnTo>
                    <a:pt x="1188" y="0"/>
                  </a:lnTo>
                  <a:lnTo>
                    <a:pt x="1188" y="0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968954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3973439" y="3480014"/>
              <a:ext cx="4629" cy="72"/>
            </a:xfrm>
            <a:custGeom>
              <a:avLst/>
              <a:gdLst/>
              <a:ahLst/>
              <a:cxnLst/>
              <a:rect l="l" t="t" r="r" b="b"/>
              <a:pathLst>
                <a:path w="64" h="1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828777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3898866" y="3373760"/>
              <a:ext cx="13598" cy="2314"/>
            </a:xfrm>
            <a:custGeom>
              <a:avLst/>
              <a:gdLst/>
              <a:ahLst/>
              <a:cxnLst/>
              <a:rect l="l" t="t" r="r" b="b"/>
              <a:pathLst>
                <a:path w="188" h="32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3912391" y="3373760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1313" y="0"/>
                  </a:move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1313" y="0"/>
                  </a:moveTo>
                  <a:lnTo>
                    <a:pt x="1313" y="0"/>
                  </a:lnTo>
                  <a:lnTo>
                    <a:pt x="1313" y="0"/>
                  </a:lnTo>
                  <a:lnTo>
                    <a:pt x="1313" y="0"/>
                  </a:lnTo>
                  <a:lnTo>
                    <a:pt x="1125" y="32"/>
                  </a:ln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1032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094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extrusionOk="0">
                  <a:moveTo>
                    <a:pt x="3032" y="63"/>
                  </a:moveTo>
                  <a:lnTo>
                    <a:pt x="3094" y="157"/>
                  </a:lnTo>
                  <a:lnTo>
                    <a:pt x="3094" y="282"/>
                  </a:lnTo>
                  <a:lnTo>
                    <a:pt x="3032" y="407"/>
                  </a:lnTo>
                  <a:lnTo>
                    <a:pt x="2938" y="532"/>
                  </a:lnTo>
                  <a:lnTo>
                    <a:pt x="2688" y="845"/>
                  </a:lnTo>
                  <a:lnTo>
                    <a:pt x="2376" y="1126"/>
                  </a:lnTo>
                  <a:lnTo>
                    <a:pt x="2344" y="1126"/>
                  </a:lnTo>
                  <a:lnTo>
                    <a:pt x="2219" y="1220"/>
                  </a:lnTo>
                  <a:lnTo>
                    <a:pt x="2219" y="1251"/>
                  </a:lnTo>
                  <a:lnTo>
                    <a:pt x="2188" y="1251"/>
                  </a:lnTo>
                  <a:lnTo>
                    <a:pt x="2157" y="1282"/>
                  </a:lnTo>
                  <a:lnTo>
                    <a:pt x="1969" y="1376"/>
                  </a:lnTo>
                  <a:lnTo>
                    <a:pt x="1719" y="1438"/>
                  </a:lnTo>
                  <a:lnTo>
                    <a:pt x="1188" y="1501"/>
                  </a:lnTo>
                  <a:lnTo>
                    <a:pt x="656" y="1532"/>
                  </a:lnTo>
                  <a:lnTo>
                    <a:pt x="250" y="1563"/>
                  </a:lnTo>
                  <a:lnTo>
                    <a:pt x="156" y="1563"/>
                  </a:lnTo>
                  <a:lnTo>
                    <a:pt x="500" y="344"/>
                  </a:lnTo>
                  <a:lnTo>
                    <a:pt x="563" y="282"/>
                  </a:lnTo>
                  <a:lnTo>
                    <a:pt x="594" y="219"/>
                  </a:lnTo>
                  <a:lnTo>
                    <a:pt x="719" y="157"/>
                  </a:lnTo>
                  <a:lnTo>
                    <a:pt x="875" y="94"/>
                  </a:lnTo>
                  <a:lnTo>
                    <a:pt x="1031" y="94"/>
                  </a:lnTo>
                  <a:lnTo>
                    <a:pt x="1250" y="126"/>
                  </a:lnTo>
                  <a:lnTo>
                    <a:pt x="3032" y="63"/>
                  </a:lnTo>
                  <a:close/>
                  <a:moveTo>
                    <a:pt x="3188" y="1"/>
                  </a:moveTo>
                  <a:lnTo>
                    <a:pt x="1188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1094" y="63"/>
                  </a:moveTo>
                  <a:lnTo>
                    <a:pt x="2876" y="0"/>
                  </a:lnTo>
                  <a:lnTo>
                    <a:pt x="2876" y="0"/>
                  </a:lnTo>
                  <a:lnTo>
                    <a:pt x="2938" y="94"/>
                  </a:lnTo>
                  <a:lnTo>
                    <a:pt x="2938" y="219"/>
                  </a:lnTo>
                  <a:lnTo>
                    <a:pt x="2876" y="344"/>
                  </a:lnTo>
                  <a:lnTo>
                    <a:pt x="2782" y="469"/>
                  </a:lnTo>
                  <a:lnTo>
                    <a:pt x="2532" y="782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188" y="1063"/>
                  </a:lnTo>
                  <a:lnTo>
                    <a:pt x="2188" y="1063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88"/>
                  </a:lnTo>
                  <a:lnTo>
                    <a:pt x="2063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1813" y="1313"/>
                  </a:lnTo>
                  <a:lnTo>
                    <a:pt x="1563" y="1375"/>
                  </a:lnTo>
                  <a:lnTo>
                    <a:pt x="1032" y="1438"/>
                  </a:lnTo>
                  <a:lnTo>
                    <a:pt x="500" y="1469"/>
                  </a:lnTo>
                  <a:lnTo>
                    <a:pt x="94" y="1500"/>
                  </a:lnTo>
                  <a:lnTo>
                    <a:pt x="94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407" y="219"/>
                  </a:lnTo>
                  <a:lnTo>
                    <a:pt x="438" y="156"/>
                  </a:lnTo>
                  <a:lnTo>
                    <a:pt x="563" y="94"/>
                  </a:lnTo>
                  <a:lnTo>
                    <a:pt x="719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1094" y="63"/>
                  </a:lnTo>
                  <a:lnTo>
                    <a:pt x="1094" y="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fill="none" extrusionOk="0">
                  <a:moveTo>
                    <a:pt x="3188" y="1"/>
                  </a:moveTo>
                  <a:lnTo>
                    <a:pt x="1188" y="32"/>
                  </a:lnTo>
                  <a:lnTo>
                    <a:pt x="1188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extrusionOk="0">
                  <a:moveTo>
                    <a:pt x="2876" y="0"/>
                  </a:move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2876" y="0"/>
                  </a:moveTo>
                  <a:lnTo>
                    <a:pt x="1094" y="63"/>
                  </a:ln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94" y="1469"/>
                  </a:moveTo>
                  <a:lnTo>
                    <a:pt x="94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close/>
                  <a:moveTo>
                    <a:pt x="0" y="1469"/>
                  </a:move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0" y="1469"/>
                  </a:lnTo>
                  <a:close/>
                  <a:moveTo>
                    <a:pt x="2001" y="1188"/>
                  </a:move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63" y="1157"/>
                  </a:moveTo>
                  <a:lnTo>
                    <a:pt x="2063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close/>
                  <a:moveTo>
                    <a:pt x="2063" y="1126"/>
                  </a:move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close/>
                  <a:moveTo>
                    <a:pt x="2220" y="1032"/>
                  </a:moveTo>
                  <a:lnTo>
                    <a:pt x="2220" y="1032"/>
                  </a:lnTo>
                  <a:lnTo>
                    <a:pt x="2220" y="1032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close/>
                  <a:moveTo>
                    <a:pt x="344" y="250"/>
                  </a:move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938839" y="3480014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934355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079017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079017" y="3457375"/>
              <a:ext cx="2387" cy="2387"/>
            </a:xfrm>
            <a:custGeom>
              <a:avLst/>
              <a:gdLst/>
              <a:ahLst/>
              <a:cxnLst/>
              <a:rect l="l" t="t" r="r" b="b"/>
              <a:pathLst>
                <a:path w="33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5081331" y="3457375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5083573" y="3455132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5092615" y="3448333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934355" y="3391843"/>
              <a:ext cx="24953" cy="88240"/>
            </a:xfrm>
            <a:custGeom>
              <a:avLst/>
              <a:gdLst/>
              <a:ahLst/>
              <a:cxnLst/>
              <a:rect l="l" t="t" r="r" b="b"/>
              <a:pathLst>
                <a:path w="345" h="1220" fill="none" extrusionOk="0">
                  <a:moveTo>
                    <a:pt x="344" y="0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4997644" y="3373760"/>
              <a:ext cx="15912" cy="2314"/>
            </a:xfrm>
            <a:custGeom>
              <a:avLst/>
              <a:gdLst/>
              <a:ahLst/>
              <a:cxnLst/>
              <a:rect l="l" t="t" r="r" b="b"/>
              <a:pathLst>
                <a:path w="220" h="3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4997644" y="3373760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2188" y="1032"/>
                  </a:moveTo>
                  <a:lnTo>
                    <a:pt x="2178" y="1039"/>
                  </a:lnTo>
                  <a:lnTo>
                    <a:pt x="2178" y="1039"/>
                  </a:lnTo>
                  <a:lnTo>
                    <a:pt x="2220" y="1032"/>
                  </a:lnTo>
                  <a:close/>
                  <a:moveTo>
                    <a:pt x="719" y="0"/>
                  </a:move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178" y="1039"/>
                  </a:lnTo>
                  <a:lnTo>
                    <a:pt x="2178" y="1039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719" y="0"/>
                  </a:ln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lnTo>
                    <a:pt x="2220" y="1032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188" y="1157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054883" y="3287831"/>
              <a:ext cx="798134" cy="190004"/>
            </a:xfrm>
            <a:custGeom>
              <a:avLst/>
              <a:gdLst/>
              <a:ahLst/>
              <a:cxnLst/>
              <a:rect l="l" t="t" r="r" b="b"/>
              <a:pathLst>
                <a:path w="11035" h="2627" extrusionOk="0">
                  <a:moveTo>
                    <a:pt x="0" y="1"/>
                  </a:moveTo>
                  <a:lnTo>
                    <a:pt x="281" y="719"/>
                  </a:lnTo>
                  <a:lnTo>
                    <a:pt x="719" y="1782"/>
                  </a:lnTo>
                  <a:lnTo>
                    <a:pt x="813" y="1970"/>
                  </a:lnTo>
                  <a:lnTo>
                    <a:pt x="938" y="2126"/>
                  </a:lnTo>
                  <a:lnTo>
                    <a:pt x="1188" y="2376"/>
                  </a:lnTo>
                  <a:lnTo>
                    <a:pt x="1407" y="2564"/>
                  </a:lnTo>
                  <a:lnTo>
                    <a:pt x="1501" y="2626"/>
                  </a:lnTo>
                  <a:lnTo>
                    <a:pt x="9534" y="2626"/>
                  </a:lnTo>
                  <a:lnTo>
                    <a:pt x="9627" y="2564"/>
                  </a:lnTo>
                  <a:lnTo>
                    <a:pt x="9846" y="2376"/>
                  </a:lnTo>
                  <a:lnTo>
                    <a:pt x="10128" y="2126"/>
                  </a:lnTo>
                  <a:lnTo>
                    <a:pt x="10221" y="1970"/>
                  </a:lnTo>
                  <a:lnTo>
                    <a:pt x="10346" y="1782"/>
                  </a:lnTo>
                  <a:lnTo>
                    <a:pt x="10784" y="719"/>
                  </a:lnTo>
                  <a:lnTo>
                    <a:pt x="11034" y="1"/>
                  </a:lnTo>
                  <a:lnTo>
                    <a:pt x="5533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4269634" y="3310471"/>
              <a:ext cx="368581" cy="90482"/>
            </a:xfrm>
            <a:custGeom>
              <a:avLst/>
              <a:gdLst/>
              <a:ahLst/>
              <a:cxnLst/>
              <a:rect l="l" t="t" r="r" b="b"/>
              <a:pathLst>
                <a:path w="5096" h="1251" extrusionOk="0">
                  <a:moveTo>
                    <a:pt x="1" y="0"/>
                  </a:moveTo>
                  <a:lnTo>
                    <a:pt x="1" y="1250"/>
                  </a:lnTo>
                  <a:lnTo>
                    <a:pt x="5096" y="1250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extrusionOk="0">
                  <a:moveTo>
                    <a:pt x="2220" y="1"/>
                  </a:moveTo>
                  <a:lnTo>
                    <a:pt x="1094" y="2939"/>
                  </a:lnTo>
                  <a:lnTo>
                    <a:pt x="594" y="4127"/>
                  </a:lnTo>
                  <a:lnTo>
                    <a:pt x="250" y="4971"/>
                  </a:lnTo>
                  <a:lnTo>
                    <a:pt x="94" y="5252"/>
                  </a:lnTo>
                  <a:lnTo>
                    <a:pt x="0" y="5377"/>
                  </a:lnTo>
                  <a:lnTo>
                    <a:pt x="32" y="5408"/>
                  </a:lnTo>
                  <a:lnTo>
                    <a:pt x="63" y="5408"/>
                  </a:lnTo>
                  <a:lnTo>
                    <a:pt x="250" y="5471"/>
                  </a:lnTo>
                  <a:lnTo>
                    <a:pt x="1001" y="5658"/>
                  </a:lnTo>
                  <a:lnTo>
                    <a:pt x="3376" y="6127"/>
                  </a:lnTo>
                  <a:lnTo>
                    <a:pt x="6877" y="6784"/>
                  </a:lnTo>
                  <a:lnTo>
                    <a:pt x="9190" y="6784"/>
                  </a:lnTo>
                  <a:lnTo>
                    <a:pt x="11222" y="6752"/>
                  </a:lnTo>
                  <a:lnTo>
                    <a:pt x="13066" y="6690"/>
                  </a:lnTo>
                  <a:lnTo>
                    <a:pt x="13941" y="6627"/>
                  </a:lnTo>
                  <a:lnTo>
                    <a:pt x="15004" y="6440"/>
                  </a:lnTo>
                  <a:lnTo>
                    <a:pt x="16129" y="6252"/>
                  </a:lnTo>
                  <a:lnTo>
                    <a:pt x="17286" y="6002"/>
                  </a:lnTo>
                  <a:lnTo>
                    <a:pt x="19161" y="5565"/>
                  </a:lnTo>
                  <a:lnTo>
                    <a:pt x="19943" y="5377"/>
                  </a:lnTo>
                  <a:lnTo>
                    <a:pt x="19192" y="3033"/>
                  </a:lnTo>
                  <a:lnTo>
                    <a:pt x="1775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fill="none" extrusionOk="0">
                  <a:moveTo>
                    <a:pt x="17755" y="1"/>
                  </a:moveTo>
                  <a:lnTo>
                    <a:pt x="19192" y="3033"/>
                  </a:lnTo>
                  <a:lnTo>
                    <a:pt x="19943" y="5377"/>
                  </a:lnTo>
                  <a:lnTo>
                    <a:pt x="19943" y="5377"/>
                  </a:lnTo>
                  <a:lnTo>
                    <a:pt x="19161" y="5565"/>
                  </a:lnTo>
                  <a:lnTo>
                    <a:pt x="17286" y="6002"/>
                  </a:lnTo>
                  <a:lnTo>
                    <a:pt x="16129" y="6252"/>
                  </a:lnTo>
                  <a:lnTo>
                    <a:pt x="15004" y="6440"/>
                  </a:lnTo>
                  <a:lnTo>
                    <a:pt x="13941" y="6627"/>
                  </a:lnTo>
                  <a:lnTo>
                    <a:pt x="13066" y="6690"/>
                  </a:lnTo>
                  <a:lnTo>
                    <a:pt x="13066" y="6690"/>
                  </a:lnTo>
                  <a:lnTo>
                    <a:pt x="11222" y="6752"/>
                  </a:lnTo>
                  <a:lnTo>
                    <a:pt x="9190" y="6784"/>
                  </a:lnTo>
                  <a:lnTo>
                    <a:pt x="6877" y="6784"/>
                  </a:lnTo>
                  <a:lnTo>
                    <a:pt x="6877" y="6784"/>
                  </a:lnTo>
                  <a:lnTo>
                    <a:pt x="3376" y="6127"/>
                  </a:lnTo>
                  <a:lnTo>
                    <a:pt x="1001" y="5658"/>
                  </a:lnTo>
                  <a:lnTo>
                    <a:pt x="250" y="5471"/>
                  </a:lnTo>
                  <a:lnTo>
                    <a:pt x="63" y="5408"/>
                  </a:lnTo>
                  <a:lnTo>
                    <a:pt x="32" y="5408"/>
                  </a:lnTo>
                  <a:lnTo>
                    <a:pt x="0" y="5377"/>
                  </a:lnTo>
                  <a:lnTo>
                    <a:pt x="0" y="5377"/>
                  </a:lnTo>
                  <a:lnTo>
                    <a:pt x="94" y="5252"/>
                  </a:lnTo>
                  <a:lnTo>
                    <a:pt x="250" y="4971"/>
                  </a:lnTo>
                  <a:lnTo>
                    <a:pt x="594" y="4127"/>
                  </a:lnTo>
                  <a:lnTo>
                    <a:pt x="1094" y="2939"/>
                  </a:lnTo>
                  <a:lnTo>
                    <a:pt x="2220" y="1"/>
                  </a:lnTo>
                  <a:lnTo>
                    <a:pt x="177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4163380" y="3240382"/>
              <a:ext cx="581079" cy="22639"/>
            </a:xfrm>
            <a:custGeom>
              <a:avLst/>
              <a:gdLst/>
              <a:ahLst/>
              <a:cxnLst/>
              <a:rect l="l" t="t" r="r" b="b"/>
              <a:pathLst>
                <a:path w="8034" h="313" extrusionOk="0">
                  <a:moveTo>
                    <a:pt x="1" y="0"/>
                  </a:moveTo>
                  <a:lnTo>
                    <a:pt x="376" y="156"/>
                  </a:lnTo>
                  <a:lnTo>
                    <a:pt x="719" y="250"/>
                  </a:lnTo>
                  <a:lnTo>
                    <a:pt x="1063" y="313"/>
                  </a:lnTo>
                  <a:lnTo>
                    <a:pt x="6690" y="313"/>
                  </a:lnTo>
                  <a:lnTo>
                    <a:pt x="6971" y="281"/>
                  </a:lnTo>
                  <a:lnTo>
                    <a:pt x="7471" y="156"/>
                  </a:lnTo>
                  <a:lnTo>
                    <a:pt x="8034" y="0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4251551" y="3201902"/>
              <a:ext cx="406987" cy="15912"/>
            </a:xfrm>
            <a:custGeom>
              <a:avLst/>
              <a:gdLst/>
              <a:ahLst/>
              <a:cxnLst/>
              <a:rect l="l" t="t" r="r" b="b"/>
              <a:pathLst>
                <a:path w="5627" h="220" extrusionOk="0">
                  <a:moveTo>
                    <a:pt x="1" y="1"/>
                  </a:moveTo>
                  <a:lnTo>
                    <a:pt x="251" y="126"/>
                  </a:lnTo>
                  <a:lnTo>
                    <a:pt x="501" y="188"/>
                  </a:lnTo>
                  <a:lnTo>
                    <a:pt x="719" y="220"/>
                  </a:lnTo>
                  <a:lnTo>
                    <a:pt x="4502" y="220"/>
                  </a:lnTo>
                  <a:lnTo>
                    <a:pt x="4877" y="188"/>
                  </a:lnTo>
                  <a:lnTo>
                    <a:pt x="5221" y="126"/>
                  </a:lnTo>
                  <a:lnTo>
                    <a:pt x="56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4072966" y="3021075"/>
              <a:ext cx="761898" cy="101765"/>
            </a:xfrm>
            <a:custGeom>
              <a:avLst/>
              <a:gdLst/>
              <a:ahLst/>
              <a:cxnLst/>
              <a:rect l="l" t="t" r="r" b="b"/>
              <a:pathLst>
                <a:path w="10534" h="1407" extrusionOk="0">
                  <a:moveTo>
                    <a:pt x="0" y="0"/>
                  </a:moveTo>
                  <a:lnTo>
                    <a:pt x="282" y="407"/>
                  </a:lnTo>
                  <a:lnTo>
                    <a:pt x="688" y="969"/>
                  </a:lnTo>
                  <a:lnTo>
                    <a:pt x="782" y="1063"/>
                  </a:lnTo>
                  <a:lnTo>
                    <a:pt x="907" y="1157"/>
                  </a:lnTo>
                  <a:lnTo>
                    <a:pt x="1157" y="1282"/>
                  </a:lnTo>
                  <a:lnTo>
                    <a:pt x="1438" y="1407"/>
                  </a:lnTo>
                  <a:lnTo>
                    <a:pt x="9096" y="1407"/>
                  </a:lnTo>
                  <a:lnTo>
                    <a:pt x="9409" y="1282"/>
                  </a:lnTo>
                  <a:lnTo>
                    <a:pt x="9659" y="1157"/>
                  </a:lnTo>
                  <a:lnTo>
                    <a:pt x="9753" y="1063"/>
                  </a:lnTo>
                  <a:lnTo>
                    <a:pt x="9846" y="969"/>
                  </a:lnTo>
                  <a:lnTo>
                    <a:pt x="10284" y="407"/>
                  </a:lnTo>
                  <a:lnTo>
                    <a:pt x="10534" y="0"/>
                  </a:lnTo>
                  <a:lnTo>
                    <a:pt x="5283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717966" y="2896738"/>
              <a:ext cx="282656" cy="235137"/>
            </a:xfrm>
            <a:custGeom>
              <a:avLst/>
              <a:gdLst/>
              <a:ahLst/>
              <a:cxnLst/>
              <a:rect l="l" t="t" r="r" b="b"/>
              <a:pathLst>
                <a:path w="3908" h="3251" extrusionOk="0">
                  <a:moveTo>
                    <a:pt x="1282" y="0"/>
                  </a:moveTo>
                  <a:lnTo>
                    <a:pt x="1032" y="63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282" y="0"/>
                  </a:lnTo>
                  <a:close/>
                  <a:moveTo>
                    <a:pt x="1407" y="2751"/>
                  </a:moveTo>
                  <a:lnTo>
                    <a:pt x="2814" y="3095"/>
                  </a:lnTo>
                  <a:lnTo>
                    <a:pt x="3408" y="3220"/>
                  </a:lnTo>
                  <a:lnTo>
                    <a:pt x="3814" y="3251"/>
                  </a:lnTo>
                  <a:lnTo>
                    <a:pt x="3908" y="3251"/>
                  </a:lnTo>
                  <a:lnTo>
                    <a:pt x="1407" y="27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819736" y="3095648"/>
              <a:ext cx="180891" cy="36236"/>
            </a:xfrm>
            <a:custGeom>
              <a:avLst/>
              <a:gdLst/>
              <a:ahLst/>
              <a:cxnLst/>
              <a:rect l="l" t="t" r="r" b="b"/>
              <a:pathLst>
                <a:path w="2501" h="50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407" y="345"/>
                  </a:lnTo>
                  <a:lnTo>
                    <a:pt x="2001" y="470"/>
                  </a:lnTo>
                  <a:lnTo>
                    <a:pt x="2407" y="501"/>
                  </a:lnTo>
                  <a:lnTo>
                    <a:pt x="2407" y="501"/>
                  </a:lnTo>
                  <a:lnTo>
                    <a:pt x="2470" y="501"/>
                  </a:lnTo>
                  <a:lnTo>
                    <a:pt x="2470" y="501"/>
                  </a:lnTo>
                  <a:lnTo>
                    <a:pt x="2501" y="501"/>
                  </a:lnTo>
                  <a:lnTo>
                    <a:pt x="2501" y="50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717966" y="2896738"/>
              <a:ext cx="92796" cy="176407"/>
            </a:xfrm>
            <a:custGeom>
              <a:avLst/>
              <a:gdLst/>
              <a:ahLst/>
              <a:cxnLst/>
              <a:rect l="l" t="t" r="r" b="b"/>
              <a:pathLst>
                <a:path w="1283" h="2439" fill="none" extrusionOk="0">
                  <a:moveTo>
                    <a:pt x="1282" y="0"/>
                  </a:moveTo>
                  <a:lnTo>
                    <a:pt x="1282" y="0"/>
                  </a:lnTo>
                  <a:lnTo>
                    <a:pt x="1032" y="63"/>
                  </a:lnTo>
                  <a:lnTo>
                    <a:pt x="751" y="94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095" y="63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extrusionOk="0">
                  <a:moveTo>
                    <a:pt x="1563" y="0"/>
                  </a:moveTo>
                  <a:lnTo>
                    <a:pt x="1344" y="31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688" y="31"/>
                  </a:lnTo>
                  <a:lnTo>
                    <a:pt x="1563" y="0"/>
                  </a:lnTo>
                  <a:close/>
                  <a:moveTo>
                    <a:pt x="1688" y="31"/>
                  </a:move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fill="none" extrusionOk="0">
                  <a:moveTo>
                    <a:pt x="1563" y="0"/>
                  </a:moveTo>
                  <a:lnTo>
                    <a:pt x="1563" y="0"/>
                  </a:lnTo>
                  <a:lnTo>
                    <a:pt x="1344" y="31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563" y="31"/>
                  </a:lnTo>
                  <a:lnTo>
                    <a:pt x="1563" y="31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1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extrusionOk="0">
                  <a:moveTo>
                    <a:pt x="1563" y="0"/>
                  </a:move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fill="none" extrusionOk="0">
                  <a:moveTo>
                    <a:pt x="4095" y="2907"/>
                  </a:move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lnTo>
                    <a:pt x="1782" y="0"/>
                  </a:lnTo>
                  <a:lnTo>
                    <a:pt x="1688" y="0"/>
                  </a:lnTo>
                  <a:lnTo>
                    <a:pt x="1563" y="0"/>
                  </a:ln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993836" y="298259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724765" y="2894424"/>
              <a:ext cx="300738" cy="223926"/>
            </a:xfrm>
            <a:custGeom>
              <a:avLst/>
              <a:gdLst/>
              <a:ahLst/>
              <a:cxnLst/>
              <a:rect l="l" t="t" r="r" b="b"/>
              <a:pathLst>
                <a:path w="4158" h="3096" extrusionOk="0">
                  <a:moveTo>
                    <a:pt x="1282" y="1"/>
                  </a:moveTo>
                  <a:lnTo>
                    <a:pt x="1188" y="32"/>
                  </a:lnTo>
                  <a:lnTo>
                    <a:pt x="1220" y="32"/>
                  </a:lnTo>
                  <a:lnTo>
                    <a:pt x="1282" y="1"/>
                  </a:lnTo>
                  <a:close/>
                  <a:moveTo>
                    <a:pt x="1001" y="95"/>
                  </a:moveTo>
                  <a:lnTo>
                    <a:pt x="720" y="126"/>
                  </a:lnTo>
                  <a:lnTo>
                    <a:pt x="594" y="157"/>
                  </a:lnTo>
                  <a:lnTo>
                    <a:pt x="469" y="220"/>
                  </a:lnTo>
                  <a:lnTo>
                    <a:pt x="344" y="345"/>
                  </a:lnTo>
                  <a:lnTo>
                    <a:pt x="219" y="438"/>
                  </a:lnTo>
                  <a:lnTo>
                    <a:pt x="126" y="595"/>
                  </a:lnTo>
                  <a:lnTo>
                    <a:pt x="63" y="720"/>
                  </a:lnTo>
                  <a:lnTo>
                    <a:pt x="32" y="845"/>
                  </a:lnTo>
                  <a:lnTo>
                    <a:pt x="1" y="1001"/>
                  </a:lnTo>
                  <a:lnTo>
                    <a:pt x="32" y="1064"/>
                  </a:lnTo>
                  <a:lnTo>
                    <a:pt x="126" y="1814"/>
                  </a:lnTo>
                  <a:lnTo>
                    <a:pt x="219" y="2314"/>
                  </a:lnTo>
                  <a:lnTo>
                    <a:pt x="1688" y="2720"/>
                  </a:lnTo>
                  <a:lnTo>
                    <a:pt x="2814" y="2970"/>
                  </a:lnTo>
                  <a:lnTo>
                    <a:pt x="3283" y="3064"/>
                  </a:lnTo>
                  <a:lnTo>
                    <a:pt x="3595" y="3095"/>
                  </a:lnTo>
                  <a:lnTo>
                    <a:pt x="3658" y="3095"/>
                  </a:lnTo>
                  <a:lnTo>
                    <a:pt x="3908" y="3033"/>
                  </a:lnTo>
                  <a:lnTo>
                    <a:pt x="4064" y="2939"/>
                  </a:lnTo>
                  <a:lnTo>
                    <a:pt x="4095" y="2876"/>
                  </a:lnTo>
                  <a:lnTo>
                    <a:pt x="4095" y="2845"/>
                  </a:lnTo>
                  <a:lnTo>
                    <a:pt x="4127" y="2626"/>
                  </a:lnTo>
                  <a:lnTo>
                    <a:pt x="4158" y="2158"/>
                  </a:lnTo>
                  <a:lnTo>
                    <a:pt x="4127" y="1751"/>
                  </a:lnTo>
                  <a:lnTo>
                    <a:pt x="4095" y="1626"/>
                  </a:lnTo>
                  <a:lnTo>
                    <a:pt x="4033" y="1501"/>
                  </a:lnTo>
                  <a:lnTo>
                    <a:pt x="3720" y="1220"/>
                  </a:lnTo>
                  <a:lnTo>
                    <a:pt x="3095" y="751"/>
                  </a:lnTo>
                  <a:lnTo>
                    <a:pt x="3470" y="1126"/>
                  </a:lnTo>
                  <a:lnTo>
                    <a:pt x="3751" y="1470"/>
                  </a:lnTo>
                  <a:lnTo>
                    <a:pt x="3877" y="1657"/>
                  </a:lnTo>
                  <a:lnTo>
                    <a:pt x="3970" y="1814"/>
                  </a:lnTo>
                  <a:lnTo>
                    <a:pt x="4033" y="2095"/>
                  </a:lnTo>
                  <a:lnTo>
                    <a:pt x="4033" y="2251"/>
                  </a:lnTo>
                  <a:lnTo>
                    <a:pt x="4033" y="2376"/>
                  </a:lnTo>
                  <a:lnTo>
                    <a:pt x="4033" y="2533"/>
                  </a:lnTo>
                  <a:lnTo>
                    <a:pt x="3970" y="2626"/>
                  </a:lnTo>
                  <a:lnTo>
                    <a:pt x="3877" y="2720"/>
                  </a:lnTo>
                  <a:lnTo>
                    <a:pt x="3783" y="2751"/>
                  </a:lnTo>
                  <a:lnTo>
                    <a:pt x="3126" y="2658"/>
                  </a:lnTo>
                  <a:lnTo>
                    <a:pt x="2064" y="2470"/>
                  </a:lnTo>
                  <a:lnTo>
                    <a:pt x="1532" y="2314"/>
                  </a:lnTo>
                  <a:lnTo>
                    <a:pt x="1032" y="2189"/>
                  </a:lnTo>
                  <a:lnTo>
                    <a:pt x="688" y="2033"/>
                  </a:lnTo>
                  <a:lnTo>
                    <a:pt x="594" y="1970"/>
                  </a:lnTo>
                  <a:lnTo>
                    <a:pt x="532" y="1907"/>
                  </a:lnTo>
                  <a:lnTo>
                    <a:pt x="407" y="1564"/>
                  </a:lnTo>
                  <a:lnTo>
                    <a:pt x="376" y="1251"/>
                  </a:lnTo>
                  <a:lnTo>
                    <a:pt x="376" y="970"/>
                  </a:lnTo>
                  <a:lnTo>
                    <a:pt x="438" y="720"/>
                  </a:lnTo>
                  <a:lnTo>
                    <a:pt x="532" y="501"/>
                  </a:lnTo>
                  <a:lnTo>
                    <a:pt x="657" y="313"/>
                  </a:lnTo>
                  <a:lnTo>
                    <a:pt x="813" y="188"/>
                  </a:lnTo>
                  <a:lnTo>
                    <a:pt x="1001" y="95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724765" y="2901223"/>
              <a:ext cx="300738" cy="217127"/>
            </a:xfrm>
            <a:custGeom>
              <a:avLst/>
              <a:gdLst/>
              <a:ahLst/>
              <a:cxnLst/>
              <a:rect l="l" t="t" r="r" b="b"/>
              <a:pathLst>
                <a:path w="4158" h="3002" fill="none" extrusionOk="0">
                  <a:moveTo>
                    <a:pt x="1001" y="1"/>
                  </a:moveTo>
                  <a:lnTo>
                    <a:pt x="1001" y="1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594" y="63"/>
                  </a:lnTo>
                  <a:lnTo>
                    <a:pt x="469" y="126"/>
                  </a:lnTo>
                  <a:lnTo>
                    <a:pt x="344" y="251"/>
                  </a:lnTo>
                  <a:lnTo>
                    <a:pt x="219" y="344"/>
                  </a:lnTo>
                  <a:lnTo>
                    <a:pt x="126" y="501"/>
                  </a:lnTo>
                  <a:lnTo>
                    <a:pt x="63" y="626"/>
                  </a:lnTo>
                  <a:lnTo>
                    <a:pt x="32" y="751"/>
                  </a:lnTo>
                  <a:lnTo>
                    <a:pt x="1" y="907"/>
                  </a:lnTo>
                  <a:lnTo>
                    <a:pt x="1" y="907"/>
                  </a:lnTo>
                  <a:lnTo>
                    <a:pt x="32" y="970"/>
                  </a:lnTo>
                  <a:lnTo>
                    <a:pt x="32" y="970"/>
                  </a:lnTo>
                  <a:lnTo>
                    <a:pt x="126" y="1720"/>
                  </a:lnTo>
                  <a:lnTo>
                    <a:pt x="219" y="2220"/>
                  </a:lnTo>
                  <a:lnTo>
                    <a:pt x="219" y="2220"/>
                  </a:lnTo>
                  <a:lnTo>
                    <a:pt x="1688" y="2626"/>
                  </a:lnTo>
                  <a:lnTo>
                    <a:pt x="2814" y="2876"/>
                  </a:lnTo>
                  <a:lnTo>
                    <a:pt x="3283" y="2970"/>
                  </a:lnTo>
                  <a:lnTo>
                    <a:pt x="3595" y="3001"/>
                  </a:lnTo>
                  <a:lnTo>
                    <a:pt x="3595" y="3001"/>
                  </a:lnTo>
                  <a:lnTo>
                    <a:pt x="3658" y="3001"/>
                  </a:lnTo>
                  <a:lnTo>
                    <a:pt x="3658" y="3001"/>
                  </a:lnTo>
                  <a:lnTo>
                    <a:pt x="3908" y="2939"/>
                  </a:lnTo>
                  <a:lnTo>
                    <a:pt x="4064" y="2845"/>
                  </a:lnTo>
                  <a:lnTo>
                    <a:pt x="4095" y="2782"/>
                  </a:lnTo>
                  <a:lnTo>
                    <a:pt x="4095" y="2751"/>
                  </a:lnTo>
                  <a:lnTo>
                    <a:pt x="4095" y="2751"/>
                  </a:lnTo>
                  <a:lnTo>
                    <a:pt x="4127" y="2532"/>
                  </a:lnTo>
                  <a:lnTo>
                    <a:pt x="4158" y="2064"/>
                  </a:lnTo>
                  <a:lnTo>
                    <a:pt x="4158" y="2064"/>
                  </a:lnTo>
                  <a:lnTo>
                    <a:pt x="4127" y="1657"/>
                  </a:lnTo>
                  <a:lnTo>
                    <a:pt x="4095" y="1532"/>
                  </a:lnTo>
                  <a:lnTo>
                    <a:pt x="4033" y="1407"/>
                  </a:lnTo>
                  <a:lnTo>
                    <a:pt x="4033" y="1407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095" y="657"/>
                  </a:lnTo>
                  <a:lnTo>
                    <a:pt x="3095" y="657"/>
                  </a:lnTo>
                  <a:lnTo>
                    <a:pt x="3470" y="1032"/>
                  </a:lnTo>
                  <a:lnTo>
                    <a:pt x="3751" y="1376"/>
                  </a:lnTo>
                  <a:lnTo>
                    <a:pt x="3877" y="1563"/>
                  </a:lnTo>
                  <a:lnTo>
                    <a:pt x="3970" y="1720"/>
                  </a:lnTo>
                  <a:lnTo>
                    <a:pt x="3970" y="1720"/>
                  </a:lnTo>
                  <a:lnTo>
                    <a:pt x="4033" y="2001"/>
                  </a:lnTo>
                  <a:lnTo>
                    <a:pt x="4033" y="2157"/>
                  </a:lnTo>
                  <a:lnTo>
                    <a:pt x="4033" y="2282"/>
                  </a:lnTo>
                  <a:lnTo>
                    <a:pt x="4033" y="2439"/>
                  </a:lnTo>
                  <a:lnTo>
                    <a:pt x="3970" y="2532"/>
                  </a:lnTo>
                  <a:lnTo>
                    <a:pt x="3877" y="2626"/>
                  </a:lnTo>
                  <a:lnTo>
                    <a:pt x="3783" y="2657"/>
                  </a:lnTo>
                  <a:lnTo>
                    <a:pt x="3783" y="2657"/>
                  </a:lnTo>
                  <a:lnTo>
                    <a:pt x="3126" y="2564"/>
                  </a:lnTo>
                  <a:lnTo>
                    <a:pt x="2064" y="2376"/>
                  </a:lnTo>
                  <a:lnTo>
                    <a:pt x="1532" y="2220"/>
                  </a:lnTo>
                  <a:lnTo>
                    <a:pt x="1032" y="2095"/>
                  </a:lnTo>
                  <a:lnTo>
                    <a:pt x="688" y="1939"/>
                  </a:lnTo>
                  <a:lnTo>
                    <a:pt x="594" y="1876"/>
                  </a:lnTo>
                  <a:lnTo>
                    <a:pt x="532" y="1813"/>
                  </a:lnTo>
                  <a:lnTo>
                    <a:pt x="532" y="1813"/>
                  </a:lnTo>
                  <a:lnTo>
                    <a:pt x="407" y="1470"/>
                  </a:lnTo>
                  <a:lnTo>
                    <a:pt x="376" y="1157"/>
                  </a:lnTo>
                  <a:lnTo>
                    <a:pt x="376" y="876"/>
                  </a:lnTo>
                  <a:lnTo>
                    <a:pt x="438" y="626"/>
                  </a:lnTo>
                  <a:lnTo>
                    <a:pt x="532" y="407"/>
                  </a:lnTo>
                  <a:lnTo>
                    <a:pt x="657" y="219"/>
                  </a:lnTo>
                  <a:lnTo>
                    <a:pt x="813" y="94"/>
                  </a:lnTo>
                  <a:lnTo>
                    <a:pt x="1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3810694" y="2894424"/>
              <a:ext cx="6871" cy="2387"/>
            </a:xfrm>
            <a:custGeom>
              <a:avLst/>
              <a:gdLst/>
              <a:ahLst/>
              <a:cxnLst/>
              <a:rect l="l" t="t" r="r" b="b"/>
              <a:pathLst>
                <a:path w="95" h="3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4913957" y="2901223"/>
              <a:ext cx="275929" cy="230652"/>
            </a:xfrm>
            <a:custGeom>
              <a:avLst/>
              <a:gdLst/>
              <a:ahLst/>
              <a:cxnLst/>
              <a:rect l="l" t="t" r="r" b="b"/>
              <a:pathLst>
                <a:path w="3815" h="3189" extrusionOk="0">
                  <a:moveTo>
                    <a:pt x="2814" y="1"/>
                  </a:moveTo>
                  <a:lnTo>
                    <a:pt x="2887" y="11"/>
                  </a:lnTo>
                  <a:lnTo>
                    <a:pt x="2845" y="1"/>
                  </a:lnTo>
                  <a:close/>
                  <a:moveTo>
                    <a:pt x="2887" y="11"/>
                  </a:moveTo>
                  <a:lnTo>
                    <a:pt x="2970" y="32"/>
                  </a:lnTo>
                  <a:lnTo>
                    <a:pt x="3127" y="63"/>
                  </a:lnTo>
                  <a:lnTo>
                    <a:pt x="3252" y="126"/>
                  </a:lnTo>
                  <a:lnTo>
                    <a:pt x="3377" y="251"/>
                  </a:lnTo>
                  <a:lnTo>
                    <a:pt x="3471" y="344"/>
                  </a:lnTo>
                  <a:lnTo>
                    <a:pt x="3564" y="501"/>
                  </a:lnTo>
                  <a:lnTo>
                    <a:pt x="3658" y="626"/>
                  </a:lnTo>
                  <a:lnTo>
                    <a:pt x="3689" y="751"/>
                  </a:lnTo>
                  <a:lnTo>
                    <a:pt x="3689" y="907"/>
                  </a:lnTo>
                  <a:lnTo>
                    <a:pt x="3689" y="970"/>
                  </a:lnTo>
                  <a:lnTo>
                    <a:pt x="3596" y="1532"/>
                  </a:lnTo>
                  <a:lnTo>
                    <a:pt x="3533" y="2126"/>
                  </a:lnTo>
                  <a:lnTo>
                    <a:pt x="3596" y="2376"/>
                  </a:lnTo>
                  <a:lnTo>
                    <a:pt x="3689" y="1845"/>
                  </a:lnTo>
                  <a:lnTo>
                    <a:pt x="3814" y="1032"/>
                  </a:lnTo>
                  <a:lnTo>
                    <a:pt x="3814" y="907"/>
                  </a:lnTo>
                  <a:lnTo>
                    <a:pt x="3783" y="751"/>
                  </a:lnTo>
                  <a:lnTo>
                    <a:pt x="3721" y="594"/>
                  </a:lnTo>
                  <a:lnTo>
                    <a:pt x="3627" y="438"/>
                  </a:lnTo>
                  <a:lnTo>
                    <a:pt x="3502" y="282"/>
                  </a:lnTo>
                  <a:lnTo>
                    <a:pt x="3346" y="157"/>
                  </a:lnTo>
                  <a:lnTo>
                    <a:pt x="3220" y="63"/>
                  </a:lnTo>
                  <a:lnTo>
                    <a:pt x="3033" y="32"/>
                  </a:lnTo>
                  <a:lnTo>
                    <a:pt x="2887" y="11"/>
                  </a:lnTo>
                  <a:close/>
                  <a:moveTo>
                    <a:pt x="3596" y="2376"/>
                  </a:moveTo>
                  <a:lnTo>
                    <a:pt x="2502" y="2657"/>
                  </a:lnTo>
                  <a:lnTo>
                    <a:pt x="1345" y="2907"/>
                  </a:lnTo>
                  <a:lnTo>
                    <a:pt x="1" y="3189"/>
                  </a:lnTo>
                  <a:lnTo>
                    <a:pt x="314" y="3158"/>
                  </a:lnTo>
                  <a:lnTo>
                    <a:pt x="814" y="3064"/>
                  </a:lnTo>
                  <a:lnTo>
                    <a:pt x="2033" y="2782"/>
                  </a:lnTo>
                  <a:lnTo>
                    <a:pt x="3596" y="23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4913957" y="3073081"/>
              <a:ext cx="260090" cy="58802"/>
            </a:xfrm>
            <a:custGeom>
              <a:avLst/>
              <a:gdLst/>
              <a:ahLst/>
              <a:cxnLst/>
              <a:rect l="l" t="t" r="r" b="b"/>
              <a:pathLst>
                <a:path w="3596" h="813" fill="none" extrusionOk="0">
                  <a:moveTo>
                    <a:pt x="3596" y="0"/>
                  </a:moveTo>
                  <a:lnTo>
                    <a:pt x="3596" y="0"/>
                  </a:lnTo>
                  <a:lnTo>
                    <a:pt x="2502" y="281"/>
                  </a:lnTo>
                  <a:lnTo>
                    <a:pt x="1345" y="531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14" y="782"/>
                  </a:lnTo>
                  <a:lnTo>
                    <a:pt x="814" y="688"/>
                  </a:lnTo>
                  <a:lnTo>
                    <a:pt x="2033" y="406"/>
                  </a:lnTo>
                  <a:lnTo>
                    <a:pt x="35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5117497" y="2901223"/>
              <a:ext cx="72400" cy="171922"/>
            </a:xfrm>
            <a:custGeom>
              <a:avLst/>
              <a:gdLst/>
              <a:ahLst/>
              <a:cxnLst/>
              <a:rect l="l" t="t" r="r" b="b"/>
              <a:pathLst>
                <a:path w="1001" h="2377" fill="none" extrusionOk="0">
                  <a:moveTo>
                    <a:pt x="0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313" y="63"/>
                  </a:lnTo>
                  <a:lnTo>
                    <a:pt x="438" y="126"/>
                  </a:lnTo>
                  <a:lnTo>
                    <a:pt x="563" y="251"/>
                  </a:lnTo>
                  <a:lnTo>
                    <a:pt x="657" y="344"/>
                  </a:lnTo>
                  <a:lnTo>
                    <a:pt x="750" y="501"/>
                  </a:lnTo>
                  <a:lnTo>
                    <a:pt x="844" y="626"/>
                  </a:lnTo>
                  <a:lnTo>
                    <a:pt x="875" y="751"/>
                  </a:lnTo>
                  <a:lnTo>
                    <a:pt x="875" y="907"/>
                  </a:lnTo>
                  <a:lnTo>
                    <a:pt x="875" y="907"/>
                  </a:lnTo>
                  <a:lnTo>
                    <a:pt x="875" y="970"/>
                  </a:lnTo>
                  <a:lnTo>
                    <a:pt x="875" y="970"/>
                  </a:lnTo>
                  <a:lnTo>
                    <a:pt x="782" y="1532"/>
                  </a:lnTo>
                  <a:lnTo>
                    <a:pt x="719" y="212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875" y="1845"/>
                  </a:lnTo>
                  <a:lnTo>
                    <a:pt x="1000" y="1032"/>
                  </a:lnTo>
                  <a:lnTo>
                    <a:pt x="1000" y="1032"/>
                  </a:lnTo>
                  <a:lnTo>
                    <a:pt x="1000" y="907"/>
                  </a:lnTo>
                  <a:lnTo>
                    <a:pt x="969" y="751"/>
                  </a:lnTo>
                  <a:lnTo>
                    <a:pt x="907" y="594"/>
                  </a:lnTo>
                  <a:lnTo>
                    <a:pt x="813" y="438"/>
                  </a:lnTo>
                  <a:lnTo>
                    <a:pt x="688" y="282"/>
                  </a:lnTo>
                  <a:lnTo>
                    <a:pt x="532" y="157"/>
                  </a:lnTo>
                  <a:lnTo>
                    <a:pt x="406" y="63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extrusionOk="0">
                  <a:moveTo>
                    <a:pt x="2658" y="0"/>
                  </a:moveTo>
                  <a:lnTo>
                    <a:pt x="2564" y="31"/>
                  </a:lnTo>
                  <a:lnTo>
                    <a:pt x="2845" y="31"/>
                  </a:lnTo>
                  <a:lnTo>
                    <a:pt x="2658" y="0"/>
                  </a:lnTo>
                  <a:close/>
                  <a:moveTo>
                    <a:pt x="2845" y="31"/>
                  </a:moveTo>
                  <a:lnTo>
                    <a:pt x="3064" y="94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close/>
                  <a:moveTo>
                    <a:pt x="2564" y="31"/>
                  </a:move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fill="none" extrusionOk="0">
                  <a:moveTo>
                    <a:pt x="2658" y="0"/>
                  </a:moveTo>
                  <a:lnTo>
                    <a:pt x="2658" y="0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689" y="31"/>
                  </a:lnTo>
                  <a:lnTo>
                    <a:pt x="2689" y="31"/>
                  </a:lnTo>
                  <a:lnTo>
                    <a:pt x="2845" y="31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345" y="188"/>
                  </a:lnTo>
                  <a:lnTo>
                    <a:pt x="3470" y="188"/>
                  </a:lnTo>
                  <a:lnTo>
                    <a:pt x="3439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lnTo>
                    <a:pt x="26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extrusionOk="0">
                  <a:moveTo>
                    <a:pt x="2376" y="0"/>
                  </a:moveTo>
                  <a:lnTo>
                    <a:pt x="2220" y="94"/>
                  </a:lnTo>
                  <a:lnTo>
                    <a:pt x="1938" y="250"/>
                  </a:lnTo>
                  <a:lnTo>
                    <a:pt x="1251" y="719"/>
                  </a:lnTo>
                  <a:lnTo>
                    <a:pt x="532" y="1219"/>
                  </a:lnTo>
                  <a:lnTo>
                    <a:pt x="282" y="1407"/>
                  </a:lnTo>
                  <a:lnTo>
                    <a:pt x="125" y="1563"/>
                  </a:lnTo>
                  <a:lnTo>
                    <a:pt x="63" y="1688"/>
                  </a:lnTo>
                  <a:lnTo>
                    <a:pt x="0" y="1876"/>
                  </a:lnTo>
                  <a:lnTo>
                    <a:pt x="0" y="2095"/>
                  </a:lnTo>
                  <a:lnTo>
                    <a:pt x="0" y="2345"/>
                  </a:lnTo>
                  <a:lnTo>
                    <a:pt x="32" y="2720"/>
                  </a:lnTo>
                  <a:lnTo>
                    <a:pt x="32" y="2907"/>
                  </a:lnTo>
                  <a:lnTo>
                    <a:pt x="63" y="2938"/>
                  </a:lnTo>
                  <a:lnTo>
                    <a:pt x="94" y="3001"/>
                  </a:lnTo>
                  <a:lnTo>
                    <a:pt x="250" y="3095"/>
                  </a:lnTo>
                  <a:lnTo>
                    <a:pt x="500" y="3157"/>
                  </a:lnTo>
                  <a:lnTo>
                    <a:pt x="782" y="3126"/>
                  </a:lnTo>
                  <a:lnTo>
                    <a:pt x="1219" y="3063"/>
                  </a:lnTo>
                  <a:lnTo>
                    <a:pt x="2376" y="2782"/>
                  </a:lnTo>
                  <a:lnTo>
                    <a:pt x="3939" y="2376"/>
                  </a:lnTo>
                  <a:lnTo>
                    <a:pt x="4001" y="1876"/>
                  </a:lnTo>
                  <a:lnTo>
                    <a:pt x="4126" y="1126"/>
                  </a:lnTo>
                  <a:lnTo>
                    <a:pt x="4126" y="1001"/>
                  </a:lnTo>
                  <a:lnTo>
                    <a:pt x="4095" y="844"/>
                  </a:lnTo>
                  <a:lnTo>
                    <a:pt x="4033" y="719"/>
                  </a:lnTo>
                  <a:lnTo>
                    <a:pt x="3970" y="563"/>
                  </a:lnTo>
                  <a:lnTo>
                    <a:pt x="3845" y="438"/>
                  </a:lnTo>
                  <a:lnTo>
                    <a:pt x="3720" y="313"/>
                  </a:lnTo>
                  <a:lnTo>
                    <a:pt x="3564" y="219"/>
                  </a:lnTo>
                  <a:lnTo>
                    <a:pt x="3407" y="188"/>
                  </a:lnTo>
                  <a:lnTo>
                    <a:pt x="3095" y="125"/>
                  </a:lnTo>
                  <a:lnTo>
                    <a:pt x="2845" y="63"/>
                  </a:lnTo>
                  <a:lnTo>
                    <a:pt x="2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fill="none" extrusionOk="0">
                  <a:moveTo>
                    <a:pt x="32" y="2907"/>
                  </a:moveTo>
                  <a:lnTo>
                    <a:pt x="32" y="2907"/>
                  </a:lnTo>
                  <a:lnTo>
                    <a:pt x="32" y="2720"/>
                  </a:lnTo>
                  <a:lnTo>
                    <a:pt x="0" y="2345"/>
                  </a:lnTo>
                  <a:lnTo>
                    <a:pt x="0" y="2095"/>
                  </a:lnTo>
                  <a:lnTo>
                    <a:pt x="0" y="1876"/>
                  </a:lnTo>
                  <a:lnTo>
                    <a:pt x="63" y="1688"/>
                  </a:lnTo>
                  <a:lnTo>
                    <a:pt x="125" y="1563"/>
                  </a:lnTo>
                  <a:lnTo>
                    <a:pt x="125" y="1563"/>
                  </a:lnTo>
                  <a:lnTo>
                    <a:pt x="282" y="1407"/>
                  </a:lnTo>
                  <a:lnTo>
                    <a:pt x="532" y="1219"/>
                  </a:lnTo>
                  <a:lnTo>
                    <a:pt x="1251" y="719"/>
                  </a:lnTo>
                  <a:lnTo>
                    <a:pt x="1938" y="250"/>
                  </a:lnTo>
                  <a:lnTo>
                    <a:pt x="2220" y="94"/>
                  </a:lnTo>
                  <a:lnTo>
                    <a:pt x="2376" y="0"/>
                  </a:lnTo>
                  <a:lnTo>
                    <a:pt x="2376" y="0"/>
                  </a:lnTo>
                  <a:lnTo>
                    <a:pt x="2470" y="0"/>
                  </a:lnTo>
                  <a:lnTo>
                    <a:pt x="2595" y="0"/>
                  </a:lnTo>
                  <a:lnTo>
                    <a:pt x="2845" y="63"/>
                  </a:lnTo>
                  <a:lnTo>
                    <a:pt x="3095" y="125"/>
                  </a:lnTo>
                  <a:lnTo>
                    <a:pt x="3407" y="188"/>
                  </a:lnTo>
                  <a:lnTo>
                    <a:pt x="3407" y="188"/>
                  </a:lnTo>
                  <a:lnTo>
                    <a:pt x="3564" y="219"/>
                  </a:lnTo>
                  <a:lnTo>
                    <a:pt x="3720" y="313"/>
                  </a:lnTo>
                  <a:lnTo>
                    <a:pt x="3845" y="438"/>
                  </a:lnTo>
                  <a:lnTo>
                    <a:pt x="3970" y="563"/>
                  </a:lnTo>
                  <a:lnTo>
                    <a:pt x="4033" y="719"/>
                  </a:lnTo>
                  <a:lnTo>
                    <a:pt x="4095" y="844"/>
                  </a:lnTo>
                  <a:lnTo>
                    <a:pt x="4126" y="1001"/>
                  </a:lnTo>
                  <a:lnTo>
                    <a:pt x="4126" y="1126"/>
                  </a:lnTo>
                  <a:lnTo>
                    <a:pt x="4126" y="1126"/>
                  </a:lnTo>
                  <a:lnTo>
                    <a:pt x="4001" y="1876"/>
                  </a:lnTo>
                  <a:lnTo>
                    <a:pt x="3939" y="2376"/>
                  </a:lnTo>
                  <a:lnTo>
                    <a:pt x="3939" y="2376"/>
                  </a:lnTo>
                  <a:lnTo>
                    <a:pt x="2376" y="2782"/>
                  </a:lnTo>
                  <a:lnTo>
                    <a:pt x="1219" y="3063"/>
                  </a:lnTo>
                  <a:lnTo>
                    <a:pt x="782" y="3126"/>
                  </a:lnTo>
                  <a:lnTo>
                    <a:pt x="500" y="3157"/>
                  </a:lnTo>
                  <a:lnTo>
                    <a:pt x="500" y="3157"/>
                  </a:lnTo>
                  <a:lnTo>
                    <a:pt x="250" y="3095"/>
                  </a:lnTo>
                  <a:lnTo>
                    <a:pt x="94" y="3001"/>
                  </a:lnTo>
                  <a:lnTo>
                    <a:pt x="63" y="2938"/>
                  </a:lnTo>
                  <a:lnTo>
                    <a:pt x="32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5090373" y="2894424"/>
              <a:ext cx="20396" cy="6871"/>
            </a:xfrm>
            <a:custGeom>
              <a:avLst/>
              <a:gdLst/>
              <a:ahLst/>
              <a:cxnLst/>
              <a:rect l="l" t="t" r="r" b="b"/>
              <a:pathLst>
                <a:path w="282" h="95" extrusionOk="0">
                  <a:moveTo>
                    <a:pt x="94" y="32"/>
                  </a:moveTo>
                  <a:lnTo>
                    <a:pt x="94" y="32"/>
                  </a:lnTo>
                  <a:lnTo>
                    <a:pt x="281" y="95"/>
                  </a:lnTo>
                  <a:lnTo>
                    <a:pt x="281" y="95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4882349" y="2901223"/>
              <a:ext cx="237451" cy="149284"/>
            </a:xfrm>
            <a:custGeom>
              <a:avLst/>
              <a:gdLst/>
              <a:ahLst/>
              <a:cxnLst/>
              <a:rect l="l" t="t" r="r" b="b"/>
              <a:pathLst>
                <a:path w="3283" h="2064" extrusionOk="0">
                  <a:moveTo>
                    <a:pt x="125" y="1407"/>
                  </a:move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32" y="1657"/>
                  </a:lnTo>
                  <a:lnTo>
                    <a:pt x="63" y="1532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45"/>
                  </a:move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close/>
                  <a:moveTo>
                    <a:pt x="3157" y="1"/>
                  </a:moveTo>
                  <a:lnTo>
                    <a:pt x="3157" y="1"/>
                  </a:lnTo>
                  <a:lnTo>
                    <a:pt x="3157" y="1"/>
                  </a:lnTo>
                  <a:lnTo>
                    <a:pt x="3157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882349" y="3002992"/>
              <a:ext cx="9113" cy="47519"/>
            </a:xfrm>
            <a:custGeom>
              <a:avLst/>
              <a:gdLst/>
              <a:ahLst/>
              <a:cxnLst/>
              <a:rect l="l" t="t" r="r" b="b"/>
              <a:pathLst>
                <a:path w="126" h="657" fill="none" extrusionOk="0">
                  <a:moveTo>
                    <a:pt x="125" y="0"/>
                  </a:move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63" y="125"/>
                  </a:lnTo>
                  <a:lnTo>
                    <a:pt x="32" y="250"/>
                  </a:lnTo>
                  <a:lnTo>
                    <a:pt x="0" y="657"/>
                  </a:lnTo>
                  <a:lnTo>
                    <a:pt x="0" y="657"/>
                  </a:lnTo>
                  <a:lnTo>
                    <a:pt x="32" y="250"/>
                  </a:lnTo>
                  <a:lnTo>
                    <a:pt x="63" y="12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891390" y="3000678"/>
              <a:ext cx="2314" cy="2387"/>
            </a:xfrm>
            <a:custGeom>
              <a:avLst/>
              <a:gdLst/>
              <a:ahLst/>
              <a:cxnLst/>
              <a:rect l="l" t="t" r="r" b="b"/>
              <a:pathLst>
                <a:path w="32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4893633" y="299843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5110698" y="2901223"/>
              <a:ext cx="9113" cy="72"/>
            </a:xfrm>
            <a:custGeom>
              <a:avLst/>
              <a:gdLst/>
              <a:ahLst/>
              <a:cxnLst/>
              <a:rect l="l" t="t" r="r" b="b"/>
              <a:pathLst>
                <a:path w="12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extrusionOk="0">
                  <a:moveTo>
                    <a:pt x="3157" y="1"/>
                  </a:move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fill="none" extrusionOk="0">
                  <a:moveTo>
                    <a:pt x="3157" y="1"/>
                  </a:moveTo>
                  <a:lnTo>
                    <a:pt x="3157" y="1"/>
                  </a:ln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407" y="32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3123406" y="1610262"/>
              <a:ext cx="2661001" cy="2661001"/>
            </a:xfrm>
            <a:custGeom>
              <a:avLst/>
              <a:gdLst/>
              <a:ahLst/>
              <a:cxnLst/>
              <a:rect l="l" t="t" r="r" b="b"/>
              <a:pathLst>
                <a:path w="36791" h="36791" extrusionOk="0">
                  <a:moveTo>
                    <a:pt x="18379" y="1"/>
                  </a:moveTo>
                  <a:lnTo>
                    <a:pt x="17442" y="32"/>
                  </a:lnTo>
                  <a:lnTo>
                    <a:pt x="16504" y="94"/>
                  </a:lnTo>
                  <a:lnTo>
                    <a:pt x="15598" y="219"/>
                  </a:lnTo>
                  <a:lnTo>
                    <a:pt x="14691" y="376"/>
                  </a:lnTo>
                  <a:lnTo>
                    <a:pt x="13816" y="594"/>
                  </a:lnTo>
                  <a:lnTo>
                    <a:pt x="12941" y="844"/>
                  </a:lnTo>
                  <a:lnTo>
                    <a:pt x="12065" y="1126"/>
                  </a:lnTo>
                  <a:lnTo>
                    <a:pt x="11253" y="1438"/>
                  </a:lnTo>
                  <a:lnTo>
                    <a:pt x="10409" y="1813"/>
                  </a:lnTo>
                  <a:lnTo>
                    <a:pt x="9627" y="2220"/>
                  </a:lnTo>
                  <a:lnTo>
                    <a:pt x="8846" y="2657"/>
                  </a:lnTo>
                  <a:lnTo>
                    <a:pt x="8127" y="3158"/>
                  </a:lnTo>
                  <a:lnTo>
                    <a:pt x="7408" y="3658"/>
                  </a:lnTo>
                  <a:lnTo>
                    <a:pt x="6689" y="4220"/>
                  </a:lnTo>
                  <a:lnTo>
                    <a:pt x="6033" y="4783"/>
                  </a:lnTo>
                  <a:lnTo>
                    <a:pt x="5376" y="5408"/>
                  </a:lnTo>
                  <a:lnTo>
                    <a:pt x="4783" y="6033"/>
                  </a:lnTo>
                  <a:lnTo>
                    <a:pt x="4189" y="6721"/>
                  </a:lnTo>
                  <a:lnTo>
                    <a:pt x="3657" y="7409"/>
                  </a:lnTo>
                  <a:lnTo>
                    <a:pt x="3126" y="8127"/>
                  </a:lnTo>
                  <a:lnTo>
                    <a:pt x="2657" y="8878"/>
                  </a:lnTo>
                  <a:lnTo>
                    <a:pt x="2219" y="9628"/>
                  </a:lnTo>
                  <a:lnTo>
                    <a:pt x="1813" y="10441"/>
                  </a:lnTo>
                  <a:lnTo>
                    <a:pt x="1438" y="11253"/>
                  </a:lnTo>
                  <a:lnTo>
                    <a:pt x="1125" y="12097"/>
                  </a:lnTo>
                  <a:lnTo>
                    <a:pt x="813" y="12941"/>
                  </a:lnTo>
                  <a:lnTo>
                    <a:pt x="563" y="13816"/>
                  </a:lnTo>
                  <a:lnTo>
                    <a:pt x="375" y="14692"/>
                  </a:lnTo>
                  <a:lnTo>
                    <a:pt x="219" y="15598"/>
                  </a:lnTo>
                  <a:lnTo>
                    <a:pt x="94" y="16536"/>
                  </a:lnTo>
                  <a:lnTo>
                    <a:pt x="31" y="17442"/>
                  </a:lnTo>
                  <a:lnTo>
                    <a:pt x="0" y="18411"/>
                  </a:lnTo>
                  <a:lnTo>
                    <a:pt x="31" y="19349"/>
                  </a:lnTo>
                  <a:lnTo>
                    <a:pt x="94" y="20287"/>
                  </a:lnTo>
                  <a:lnTo>
                    <a:pt x="219" y="21193"/>
                  </a:lnTo>
                  <a:lnTo>
                    <a:pt x="375" y="22100"/>
                  </a:lnTo>
                  <a:lnTo>
                    <a:pt x="563" y="23006"/>
                  </a:lnTo>
                  <a:lnTo>
                    <a:pt x="813" y="23881"/>
                  </a:lnTo>
                  <a:lnTo>
                    <a:pt x="1125" y="24725"/>
                  </a:lnTo>
                  <a:lnTo>
                    <a:pt x="1438" y="25569"/>
                  </a:lnTo>
                  <a:lnTo>
                    <a:pt x="1813" y="26382"/>
                  </a:lnTo>
                  <a:lnTo>
                    <a:pt x="2219" y="27163"/>
                  </a:lnTo>
                  <a:lnTo>
                    <a:pt x="2657" y="27945"/>
                  </a:lnTo>
                  <a:lnTo>
                    <a:pt x="3126" y="28695"/>
                  </a:lnTo>
                  <a:lnTo>
                    <a:pt x="3657" y="29414"/>
                  </a:lnTo>
                  <a:lnTo>
                    <a:pt x="4189" y="30101"/>
                  </a:lnTo>
                  <a:lnTo>
                    <a:pt x="4783" y="30758"/>
                  </a:lnTo>
                  <a:lnTo>
                    <a:pt x="5376" y="31414"/>
                  </a:lnTo>
                  <a:lnTo>
                    <a:pt x="6033" y="32008"/>
                  </a:lnTo>
                  <a:lnTo>
                    <a:pt x="6689" y="32602"/>
                  </a:lnTo>
                  <a:lnTo>
                    <a:pt x="7408" y="33133"/>
                  </a:lnTo>
                  <a:lnTo>
                    <a:pt x="8127" y="33665"/>
                  </a:lnTo>
                  <a:lnTo>
                    <a:pt x="8846" y="34134"/>
                  </a:lnTo>
                  <a:lnTo>
                    <a:pt x="9627" y="34571"/>
                  </a:lnTo>
                  <a:lnTo>
                    <a:pt x="10409" y="34978"/>
                  </a:lnTo>
                  <a:lnTo>
                    <a:pt x="11253" y="35353"/>
                  </a:lnTo>
                  <a:lnTo>
                    <a:pt x="12065" y="35697"/>
                  </a:lnTo>
                  <a:lnTo>
                    <a:pt x="12941" y="35978"/>
                  </a:lnTo>
                  <a:lnTo>
                    <a:pt x="13816" y="36228"/>
                  </a:lnTo>
                  <a:lnTo>
                    <a:pt x="14691" y="36415"/>
                  </a:lnTo>
                  <a:lnTo>
                    <a:pt x="15598" y="36603"/>
                  </a:lnTo>
                  <a:lnTo>
                    <a:pt x="16504" y="36697"/>
                  </a:lnTo>
                  <a:lnTo>
                    <a:pt x="17442" y="36791"/>
                  </a:lnTo>
                  <a:lnTo>
                    <a:pt x="19348" y="36791"/>
                  </a:lnTo>
                  <a:lnTo>
                    <a:pt x="20286" y="36697"/>
                  </a:lnTo>
                  <a:lnTo>
                    <a:pt x="21193" y="36603"/>
                  </a:lnTo>
                  <a:lnTo>
                    <a:pt x="22099" y="36415"/>
                  </a:lnTo>
                  <a:lnTo>
                    <a:pt x="22974" y="36228"/>
                  </a:lnTo>
                  <a:lnTo>
                    <a:pt x="23850" y="35978"/>
                  </a:lnTo>
                  <a:lnTo>
                    <a:pt x="24725" y="35697"/>
                  </a:lnTo>
                  <a:lnTo>
                    <a:pt x="25537" y="35353"/>
                  </a:lnTo>
                  <a:lnTo>
                    <a:pt x="26350" y="34978"/>
                  </a:lnTo>
                  <a:lnTo>
                    <a:pt x="27163" y="34571"/>
                  </a:lnTo>
                  <a:lnTo>
                    <a:pt x="27913" y="34134"/>
                  </a:lnTo>
                  <a:lnTo>
                    <a:pt x="28663" y="33665"/>
                  </a:lnTo>
                  <a:lnTo>
                    <a:pt x="29382" y="33133"/>
                  </a:lnTo>
                  <a:lnTo>
                    <a:pt x="30101" y="32602"/>
                  </a:lnTo>
                  <a:lnTo>
                    <a:pt x="30757" y="32008"/>
                  </a:lnTo>
                  <a:lnTo>
                    <a:pt x="31414" y="31414"/>
                  </a:lnTo>
                  <a:lnTo>
                    <a:pt x="32008" y="30758"/>
                  </a:lnTo>
                  <a:lnTo>
                    <a:pt x="32602" y="30101"/>
                  </a:lnTo>
                  <a:lnTo>
                    <a:pt x="33133" y="29414"/>
                  </a:lnTo>
                  <a:lnTo>
                    <a:pt x="33633" y="28695"/>
                  </a:lnTo>
                  <a:lnTo>
                    <a:pt x="34133" y="27945"/>
                  </a:lnTo>
                  <a:lnTo>
                    <a:pt x="34571" y="27163"/>
                  </a:lnTo>
                  <a:lnTo>
                    <a:pt x="34977" y="26382"/>
                  </a:lnTo>
                  <a:lnTo>
                    <a:pt x="35352" y="25569"/>
                  </a:lnTo>
                  <a:lnTo>
                    <a:pt x="35665" y="24725"/>
                  </a:lnTo>
                  <a:lnTo>
                    <a:pt x="35977" y="23881"/>
                  </a:lnTo>
                  <a:lnTo>
                    <a:pt x="36227" y="23006"/>
                  </a:lnTo>
                  <a:lnTo>
                    <a:pt x="36415" y="22100"/>
                  </a:lnTo>
                  <a:lnTo>
                    <a:pt x="36571" y="21193"/>
                  </a:lnTo>
                  <a:lnTo>
                    <a:pt x="36696" y="20287"/>
                  </a:lnTo>
                  <a:lnTo>
                    <a:pt x="36759" y="19349"/>
                  </a:lnTo>
                  <a:lnTo>
                    <a:pt x="36790" y="18411"/>
                  </a:lnTo>
                  <a:lnTo>
                    <a:pt x="36790" y="18286"/>
                  </a:lnTo>
                  <a:lnTo>
                    <a:pt x="36759" y="18161"/>
                  </a:lnTo>
                  <a:lnTo>
                    <a:pt x="36696" y="18067"/>
                  </a:lnTo>
                  <a:lnTo>
                    <a:pt x="36603" y="17974"/>
                  </a:lnTo>
                  <a:lnTo>
                    <a:pt x="36509" y="17880"/>
                  </a:lnTo>
                  <a:lnTo>
                    <a:pt x="36415" y="17817"/>
                  </a:lnTo>
                  <a:lnTo>
                    <a:pt x="36290" y="17786"/>
                  </a:lnTo>
                  <a:lnTo>
                    <a:pt x="36040" y="17786"/>
                  </a:lnTo>
                  <a:lnTo>
                    <a:pt x="35946" y="17817"/>
                  </a:lnTo>
                  <a:lnTo>
                    <a:pt x="35821" y="17880"/>
                  </a:lnTo>
                  <a:lnTo>
                    <a:pt x="35727" y="17974"/>
                  </a:lnTo>
                  <a:lnTo>
                    <a:pt x="35665" y="18067"/>
                  </a:lnTo>
                  <a:lnTo>
                    <a:pt x="35602" y="18161"/>
                  </a:lnTo>
                  <a:lnTo>
                    <a:pt x="35571" y="18286"/>
                  </a:lnTo>
                  <a:lnTo>
                    <a:pt x="35540" y="18411"/>
                  </a:lnTo>
                  <a:lnTo>
                    <a:pt x="35540" y="19286"/>
                  </a:lnTo>
                  <a:lnTo>
                    <a:pt x="35477" y="20162"/>
                  </a:lnTo>
                  <a:lnTo>
                    <a:pt x="35352" y="21006"/>
                  </a:lnTo>
                  <a:lnTo>
                    <a:pt x="35196" y="21850"/>
                  </a:lnTo>
                  <a:lnTo>
                    <a:pt x="35008" y="22693"/>
                  </a:lnTo>
                  <a:lnTo>
                    <a:pt x="34790" y="23506"/>
                  </a:lnTo>
                  <a:lnTo>
                    <a:pt x="34508" y="24288"/>
                  </a:lnTo>
                  <a:lnTo>
                    <a:pt x="34196" y="25069"/>
                  </a:lnTo>
                  <a:lnTo>
                    <a:pt x="33852" y="25850"/>
                  </a:lnTo>
                  <a:lnTo>
                    <a:pt x="33477" y="26569"/>
                  </a:lnTo>
                  <a:lnTo>
                    <a:pt x="33070" y="27288"/>
                  </a:lnTo>
                  <a:lnTo>
                    <a:pt x="32633" y="27976"/>
                  </a:lnTo>
                  <a:lnTo>
                    <a:pt x="32133" y="28664"/>
                  </a:lnTo>
                  <a:lnTo>
                    <a:pt x="31633" y="29320"/>
                  </a:lnTo>
                  <a:lnTo>
                    <a:pt x="31101" y="29945"/>
                  </a:lnTo>
                  <a:lnTo>
                    <a:pt x="30507" y="30539"/>
                  </a:lnTo>
                  <a:lnTo>
                    <a:pt x="29913" y="31102"/>
                  </a:lnTo>
                  <a:lnTo>
                    <a:pt x="29288" y="31633"/>
                  </a:lnTo>
                  <a:lnTo>
                    <a:pt x="28663" y="32164"/>
                  </a:lnTo>
                  <a:lnTo>
                    <a:pt x="27975" y="32633"/>
                  </a:lnTo>
                  <a:lnTo>
                    <a:pt x="27288" y="33071"/>
                  </a:lnTo>
                  <a:lnTo>
                    <a:pt x="26569" y="33477"/>
                  </a:lnTo>
                  <a:lnTo>
                    <a:pt x="25819" y="33884"/>
                  </a:lnTo>
                  <a:lnTo>
                    <a:pt x="25069" y="34227"/>
                  </a:lnTo>
                  <a:lnTo>
                    <a:pt x="24287" y="34509"/>
                  </a:lnTo>
                  <a:lnTo>
                    <a:pt x="23506" y="34790"/>
                  </a:lnTo>
                  <a:lnTo>
                    <a:pt x="22693" y="35009"/>
                  </a:lnTo>
                  <a:lnTo>
                    <a:pt x="21849" y="35228"/>
                  </a:lnTo>
                  <a:lnTo>
                    <a:pt x="21005" y="35353"/>
                  </a:lnTo>
                  <a:lnTo>
                    <a:pt x="20161" y="35478"/>
                  </a:lnTo>
                  <a:lnTo>
                    <a:pt x="19286" y="35540"/>
                  </a:lnTo>
                  <a:lnTo>
                    <a:pt x="18379" y="35572"/>
                  </a:lnTo>
                  <a:lnTo>
                    <a:pt x="17504" y="35540"/>
                  </a:lnTo>
                  <a:lnTo>
                    <a:pt x="16629" y="35478"/>
                  </a:lnTo>
                  <a:lnTo>
                    <a:pt x="15785" y="35353"/>
                  </a:lnTo>
                  <a:lnTo>
                    <a:pt x="14941" y="35228"/>
                  </a:lnTo>
                  <a:lnTo>
                    <a:pt x="14097" y="35009"/>
                  </a:lnTo>
                  <a:lnTo>
                    <a:pt x="13285" y="34790"/>
                  </a:lnTo>
                  <a:lnTo>
                    <a:pt x="12503" y="34509"/>
                  </a:lnTo>
                  <a:lnTo>
                    <a:pt x="11722" y="34227"/>
                  </a:lnTo>
                  <a:lnTo>
                    <a:pt x="10971" y="33884"/>
                  </a:lnTo>
                  <a:lnTo>
                    <a:pt x="10221" y="33477"/>
                  </a:lnTo>
                  <a:lnTo>
                    <a:pt x="9502" y="33071"/>
                  </a:lnTo>
                  <a:lnTo>
                    <a:pt x="8815" y="32633"/>
                  </a:lnTo>
                  <a:lnTo>
                    <a:pt x="8127" y="32164"/>
                  </a:lnTo>
                  <a:lnTo>
                    <a:pt x="7471" y="31633"/>
                  </a:lnTo>
                  <a:lnTo>
                    <a:pt x="6877" y="31102"/>
                  </a:lnTo>
                  <a:lnTo>
                    <a:pt x="6252" y="30539"/>
                  </a:lnTo>
                  <a:lnTo>
                    <a:pt x="5689" y="29945"/>
                  </a:lnTo>
                  <a:lnTo>
                    <a:pt x="5158" y="29320"/>
                  </a:lnTo>
                  <a:lnTo>
                    <a:pt x="4657" y="28664"/>
                  </a:lnTo>
                  <a:lnTo>
                    <a:pt x="4157" y="27976"/>
                  </a:lnTo>
                  <a:lnTo>
                    <a:pt x="3720" y="27288"/>
                  </a:lnTo>
                  <a:lnTo>
                    <a:pt x="3313" y="26569"/>
                  </a:lnTo>
                  <a:lnTo>
                    <a:pt x="2938" y="25850"/>
                  </a:lnTo>
                  <a:lnTo>
                    <a:pt x="2595" y="25069"/>
                  </a:lnTo>
                  <a:lnTo>
                    <a:pt x="2282" y="24288"/>
                  </a:lnTo>
                  <a:lnTo>
                    <a:pt x="2001" y="23506"/>
                  </a:lnTo>
                  <a:lnTo>
                    <a:pt x="1782" y="22693"/>
                  </a:lnTo>
                  <a:lnTo>
                    <a:pt x="1594" y="21850"/>
                  </a:lnTo>
                  <a:lnTo>
                    <a:pt x="1438" y="21006"/>
                  </a:lnTo>
                  <a:lnTo>
                    <a:pt x="1313" y="20162"/>
                  </a:lnTo>
                  <a:lnTo>
                    <a:pt x="1250" y="19286"/>
                  </a:lnTo>
                  <a:lnTo>
                    <a:pt x="1219" y="18411"/>
                  </a:lnTo>
                  <a:lnTo>
                    <a:pt x="1250" y="17536"/>
                  </a:lnTo>
                  <a:lnTo>
                    <a:pt x="1313" y="16661"/>
                  </a:lnTo>
                  <a:lnTo>
                    <a:pt x="1438" y="15786"/>
                  </a:lnTo>
                  <a:lnTo>
                    <a:pt x="1594" y="14942"/>
                  </a:lnTo>
                  <a:lnTo>
                    <a:pt x="1782" y="14129"/>
                  </a:lnTo>
                  <a:lnTo>
                    <a:pt x="2001" y="13316"/>
                  </a:lnTo>
                  <a:lnTo>
                    <a:pt x="2282" y="12504"/>
                  </a:lnTo>
                  <a:lnTo>
                    <a:pt x="2595" y="11722"/>
                  </a:lnTo>
                  <a:lnTo>
                    <a:pt x="2938" y="10972"/>
                  </a:lnTo>
                  <a:lnTo>
                    <a:pt x="3313" y="10222"/>
                  </a:lnTo>
                  <a:lnTo>
                    <a:pt x="3720" y="9503"/>
                  </a:lnTo>
                  <a:lnTo>
                    <a:pt x="4157" y="8815"/>
                  </a:lnTo>
                  <a:lnTo>
                    <a:pt x="4657" y="8127"/>
                  </a:lnTo>
                  <a:lnTo>
                    <a:pt x="5158" y="7502"/>
                  </a:lnTo>
                  <a:lnTo>
                    <a:pt x="5689" y="6877"/>
                  </a:lnTo>
                  <a:lnTo>
                    <a:pt x="6252" y="6283"/>
                  </a:lnTo>
                  <a:lnTo>
                    <a:pt x="6877" y="5721"/>
                  </a:lnTo>
                  <a:lnTo>
                    <a:pt x="7471" y="5158"/>
                  </a:lnTo>
                  <a:lnTo>
                    <a:pt x="8127" y="4658"/>
                  </a:lnTo>
                  <a:lnTo>
                    <a:pt x="8815" y="4189"/>
                  </a:lnTo>
                  <a:lnTo>
                    <a:pt x="9502" y="3720"/>
                  </a:lnTo>
                  <a:lnTo>
                    <a:pt x="10221" y="3314"/>
                  </a:lnTo>
                  <a:lnTo>
                    <a:pt x="10971" y="2939"/>
                  </a:lnTo>
                  <a:lnTo>
                    <a:pt x="11722" y="2595"/>
                  </a:lnTo>
                  <a:lnTo>
                    <a:pt x="12503" y="2282"/>
                  </a:lnTo>
                  <a:lnTo>
                    <a:pt x="13285" y="2001"/>
                  </a:lnTo>
                  <a:lnTo>
                    <a:pt x="14097" y="1782"/>
                  </a:lnTo>
                  <a:lnTo>
                    <a:pt x="14941" y="1595"/>
                  </a:lnTo>
                  <a:lnTo>
                    <a:pt x="15785" y="1438"/>
                  </a:lnTo>
                  <a:lnTo>
                    <a:pt x="16629" y="1345"/>
                  </a:lnTo>
                  <a:lnTo>
                    <a:pt x="17504" y="1251"/>
                  </a:lnTo>
                  <a:lnTo>
                    <a:pt x="18379" y="1251"/>
                  </a:lnTo>
                  <a:lnTo>
                    <a:pt x="18505" y="1220"/>
                  </a:lnTo>
                  <a:lnTo>
                    <a:pt x="18630" y="1188"/>
                  </a:lnTo>
                  <a:lnTo>
                    <a:pt x="18755" y="1126"/>
                  </a:lnTo>
                  <a:lnTo>
                    <a:pt x="18817" y="1063"/>
                  </a:lnTo>
                  <a:lnTo>
                    <a:pt x="18911" y="970"/>
                  </a:lnTo>
                  <a:lnTo>
                    <a:pt x="18973" y="876"/>
                  </a:lnTo>
                  <a:lnTo>
                    <a:pt x="19005" y="751"/>
                  </a:lnTo>
                  <a:lnTo>
                    <a:pt x="19005" y="626"/>
                  </a:lnTo>
                  <a:lnTo>
                    <a:pt x="19005" y="501"/>
                  </a:lnTo>
                  <a:lnTo>
                    <a:pt x="18973" y="376"/>
                  </a:lnTo>
                  <a:lnTo>
                    <a:pt x="18911" y="282"/>
                  </a:lnTo>
                  <a:lnTo>
                    <a:pt x="18817" y="188"/>
                  </a:lnTo>
                  <a:lnTo>
                    <a:pt x="18755" y="94"/>
                  </a:lnTo>
                  <a:lnTo>
                    <a:pt x="18630" y="63"/>
                  </a:lnTo>
                  <a:lnTo>
                    <a:pt x="18505" y="32"/>
                  </a:lnTo>
                  <a:lnTo>
                    <a:pt x="18379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393971" y="1562813"/>
              <a:ext cx="67916" cy="183133"/>
            </a:xfrm>
            <a:custGeom>
              <a:avLst/>
              <a:gdLst/>
              <a:ahLst/>
              <a:cxnLst/>
              <a:rect l="l" t="t" r="r" b="b"/>
              <a:pathLst>
                <a:path w="939" h="2532" extrusionOk="0">
                  <a:moveTo>
                    <a:pt x="1" y="0"/>
                  </a:moveTo>
                  <a:lnTo>
                    <a:pt x="1" y="2532"/>
                  </a:lnTo>
                  <a:lnTo>
                    <a:pt x="939" y="253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954680" y="1506250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4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626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32"/>
                  </a:lnTo>
                  <a:lnTo>
                    <a:pt x="282" y="1126"/>
                  </a:lnTo>
                  <a:lnTo>
                    <a:pt x="407" y="1157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57"/>
                  </a:lnTo>
                  <a:lnTo>
                    <a:pt x="4783" y="1126"/>
                  </a:lnTo>
                  <a:lnTo>
                    <a:pt x="4877" y="1032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26"/>
                  </a:lnTo>
                  <a:lnTo>
                    <a:pt x="5064" y="563"/>
                  </a:lnTo>
                  <a:lnTo>
                    <a:pt x="5064" y="438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4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4954680" y="1727799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5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70"/>
                  </a:lnTo>
                  <a:lnTo>
                    <a:pt x="1" y="564"/>
                  </a:lnTo>
                  <a:lnTo>
                    <a:pt x="1" y="657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64"/>
                  </a:lnTo>
                  <a:lnTo>
                    <a:pt x="282" y="1126"/>
                  </a:lnTo>
                  <a:lnTo>
                    <a:pt x="407" y="1189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89"/>
                  </a:lnTo>
                  <a:lnTo>
                    <a:pt x="4783" y="1126"/>
                  </a:lnTo>
                  <a:lnTo>
                    <a:pt x="4877" y="1064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57"/>
                  </a:lnTo>
                  <a:lnTo>
                    <a:pt x="5064" y="564"/>
                  </a:lnTo>
                  <a:lnTo>
                    <a:pt x="5064" y="470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5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4441492" y="1409037"/>
              <a:ext cx="615001" cy="508752"/>
            </a:xfrm>
            <a:custGeom>
              <a:avLst/>
              <a:gdLst/>
              <a:ahLst/>
              <a:cxnLst/>
              <a:rect l="l" t="t" r="r" b="b"/>
              <a:pathLst>
                <a:path w="8503" h="7034" extrusionOk="0">
                  <a:moveTo>
                    <a:pt x="2344" y="1"/>
                  </a:moveTo>
                  <a:lnTo>
                    <a:pt x="2094" y="32"/>
                  </a:lnTo>
                  <a:lnTo>
                    <a:pt x="1844" y="94"/>
                  </a:lnTo>
                  <a:lnTo>
                    <a:pt x="1594" y="188"/>
                  </a:lnTo>
                  <a:lnTo>
                    <a:pt x="1376" y="282"/>
                  </a:lnTo>
                  <a:lnTo>
                    <a:pt x="1157" y="376"/>
                  </a:lnTo>
                  <a:lnTo>
                    <a:pt x="938" y="532"/>
                  </a:lnTo>
                  <a:lnTo>
                    <a:pt x="750" y="657"/>
                  </a:lnTo>
                  <a:lnTo>
                    <a:pt x="594" y="845"/>
                  </a:lnTo>
                  <a:lnTo>
                    <a:pt x="438" y="1001"/>
                  </a:lnTo>
                  <a:lnTo>
                    <a:pt x="313" y="1220"/>
                  </a:lnTo>
                  <a:lnTo>
                    <a:pt x="188" y="1407"/>
                  </a:lnTo>
                  <a:lnTo>
                    <a:pt x="125" y="1626"/>
                  </a:lnTo>
                  <a:lnTo>
                    <a:pt x="63" y="1845"/>
                  </a:lnTo>
                  <a:lnTo>
                    <a:pt x="0" y="2064"/>
                  </a:lnTo>
                  <a:lnTo>
                    <a:pt x="0" y="2314"/>
                  </a:lnTo>
                  <a:lnTo>
                    <a:pt x="0" y="4721"/>
                  </a:lnTo>
                  <a:lnTo>
                    <a:pt x="0" y="4939"/>
                  </a:lnTo>
                  <a:lnTo>
                    <a:pt x="63" y="5189"/>
                  </a:lnTo>
                  <a:lnTo>
                    <a:pt x="125" y="5408"/>
                  </a:lnTo>
                  <a:lnTo>
                    <a:pt x="188" y="5627"/>
                  </a:lnTo>
                  <a:lnTo>
                    <a:pt x="313" y="5815"/>
                  </a:lnTo>
                  <a:lnTo>
                    <a:pt x="438" y="6002"/>
                  </a:lnTo>
                  <a:lnTo>
                    <a:pt x="594" y="6190"/>
                  </a:lnTo>
                  <a:lnTo>
                    <a:pt x="750" y="6346"/>
                  </a:lnTo>
                  <a:lnTo>
                    <a:pt x="938" y="6502"/>
                  </a:lnTo>
                  <a:lnTo>
                    <a:pt x="1157" y="6627"/>
                  </a:lnTo>
                  <a:lnTo>
                    <a:pt x="1376" y="6752"/>
                  </a:lnTo>
                  <a:lnTo>
                    <a:pt x="1594" y="6846"/>
                  </a:lnTo>
                  <a:lnTo>
                    <a:pt x="1844" y="6940"/>
                  </a:lnTo>
                  <a:lnTo>
                    <a:pt x="2094" y="6971"/>
                  </a:lnTo>
                  <a:lnTo>
                    <a:pt x="2344" y="7034"/>
                  </a:lnTo>
                  <a:lnTo>
                    <a:pt x="8502" y="7034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59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4977319" y="1347990"/>
              <a:ext cx="115362" cy="626284"/>
            </a:xfrm>
            <a:custGeom>
              <a:avLst/>
              <a:gdLst/>
              <a:ahLst/>
              <a:cxnLst/>
              <a:rect l="l" t="t" r="r" b="b"/>
              <a:pathLst>
                <a:path w="1595" h="8659" extrusionOk="0">
                  <a:moveTo>
                    <a:pt x="532" y="1"/>
                  </a:moveTo>
                  <a:lnTo>
                    <a:pt x="407" y="32"/>
                  </a:lnTo>
                  <a:lnTo>
                    <a:pt x="313" y="94"/>
                  </a:lnTo>
                  <a:lnTo>
                    <a:pt x="188" y="157"/>
                  </a:lnTo>
                  <a:lnTo>
                    <a:pt x="125" y="251"/>
                  </a:lnTo>
                  <a:lnTo>
                    <a:pt x="63" y="345"/>
                  </a:lnTo>
                  <a:lnTo>
                    <a:pt x="31" y="470"/>
                  </a:lnTo>
                  <a:lnTo>
                    <a:pt x="0" y="563"/>
                  </a:lnTo>
                  <a:lnTo>
                    <a:pt x="0" y="8065"/>
                  </a:lnTo>
                  <a:lnTo>
                    <a:pt x="31" y="8190"/>
                  </a:lnTo>
                  <a:lnTo>
                    <a:pt x="63" y="8315"/>
                  </a:lnTo>
                  <a:lnTo>
                    <a:pt x="125" y="8409"/>
                  </a:lnTo>
                  <a:lnTo>
                    <a:pt x="188" y="8503"/>
                  </a:lnTo>
                  <a:lnTo>
                    <a:pt x="313" y="8565"/>
                  </a:lnTo>
                  <a:lnTo>
                    <a:pt x="407" y="8628"/>
                  </a:lnTo>
                  <a:lnTo>
                    <a:pt x="532" y="8659"/>
                  </a:lnTo>
                  <a:lnTo>
                    <a:pt x="1063" y="8659"/>
                  </a:lnTo>
                  <a:lnTo>
                    <a:pt x="1188" y="8628"/>
                  </a:lnTo>
                  <a:lnTo>
                    <a:pt x="1282" y="8565"/>
                  </a:lnTo>
                  <a:lnTo>
                    <a:pt x="1407" y="8503"/>
                  </a:lnTo>
                  <a:lnTo>
                    <a:pt x="1469" y="8409"/>
                  </a:lnTo>
                  <a:lnTo>
                    <a:pt x="1532" y="8315"/>
                  </a:lnTo>
                  <a:lnTo>
                    <a:pt x="1563" y="8190"/>
                  </a:lnTo>
                  <a:lnTo>
                    <a:pt x="1594" y="8065"/>
                  </a:lnTo>
                  <a:lnTo>
                    <a:pt x="1594" y="563"/>
                  </a:lnTo>
                  <a:lnTo>
                    <a:pt x="1563" y="470"/>
                  </a:lnTo>
                  <a:lnTo>
                    <a:pt x="1532" y="345"/>
                  </a:lnTo>
                  <a:lnTo>
                    <a:pt x="1469" y="251"/>
                  </a:lnTo>
                  <a:lnTo>
                    <a:pt x="1407" y="157"/>
                  </a:lnTo>
                  <a:lnTo>
                    <a:pt x="1282" y="94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4572628" y="1553771"/>
              <a:ext cx="352741" cy="210328"/>
            </a:xfrm>
            <a:custGeom>
              <a:avLst/>
              <a:gdLst/>
              <a:ahLst/>
              <a:cxnLst/>
              <a:rect l="l" t="t" r="r" b="b"/>
              <a:pathLst>
                <a:path w="4877" h="2908" extrusionOk="0">
                  <a:moveTo>
                    <a:pt x="1719" y="0"/>
                  </a:moveTo>
                  <a:lnTo>
                    <a:pt x="1782" y="1594"/>
                  </a:lnTo>
                  <a:lnTo>
                    <a:pt x="0" y="1000"/>
                  </a:lnTo>
                  <a:lnTo>
                    <a:pt x="2407" y="2907"/>
                  </a:lnTo>
                  <a:lnTo>
                    <a:pt x="2344" y="1375"/>
                  </a:lnTo>
                  <a:lnTo>
                    <a:pt x="4876" y="2219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5571000" y="1466900"/>
              <a:ext cx="422848" cy="2804374"/>
            </a:xfrm>
            <a:custGeom>
              <a:avLst/>
              <a:gdLst/>
              <a:ahLst/>
              <a:cxnLst/>
              <a:rect l="l" t="t" r="r" b="b"/>
              <a:pathLst>
                <a:path w="8127" h="49951" extrusionOk="0">
                  <a:moveTo>
                    <a:pt x="0" y="1"/>
                  </a:moveTo>
                  <a:lnTo>
                    <a:pt x="0" y="49294"/>
                  </a:lnTo>
                  <a:lnTo>
                    <a:pt x="156" y="49356"/>
                  </a:lnTo>
                  <a:lnTo>
                    <a:pt x="656" y="49513"/>
                  </a:lnTo>
                  <a:lnTo>
                    <a:pt x="1407" y="49700"/>
                  </a:lnTo>
                  <a:lnTo>
                    <a:pt x="1875" y="49794"/>
                  </a:lnTo>
                  <a:lnTo>
                    <a:pt x="2407" y="49857"/>
                  </a:lnTo>
                  <a:lnTo>
                    <a:pt x="3001" y="49919"/>
                  </a:lnTo>
                  <a:lnTo>
                    <a:pt x="3626" y="49950"/>
                  </a:lnTo>
                  <a:lnTo>
                    <a:pt x="4282" y="49950"/>
                  </a:lnTo>
                  <a:lnTo>
                    <a:pt x="5001" y="49919"/>
                  </a:lnTo>
                  <a:lnTo>
                    <a:pt x="5751" y="49857"/>
                  </a:lnTo>
                  <a:lnTo>
                    <a:pt x="6533" y="49731"/>
                  </a:lnTo>
                  <a:lnTo>
                    <a:pt x="7314" y="49544"/>
                  </a:lnTo>
                  <a:lnTo>
                    <a:pt x="8127" y="49294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5571000" y="3904464"/>
              <a:ext cx="422848" cy="366835"/>
            </a:xfrm>
            <a:custGeom>
              <a:avLst/>
              <a:gdLst/>
              <a:ahLst/>
              <a:cxnLst/>
              <a:rect l="l" t="t" r="r" b="b"/>
              <a:pathLst>
                <a:path w="8127" h="6534" extrusionOk="0">
                  <a:moveTo>
                    <a:pt x="0" y="0"/>
                  </a:moveTo>
                  <a:lnTo>
                    <a:pt x="0" y="5877"/>
                  </a:lnTo>
                  <a:lnTo>
                    <a:pt x="156" y="5939"/>
                  </a:lnTo>
                  <a:lnTo>
                    <a:pt x="656" y="6096"/>
                  </a:lnTo>
                  <a:lnTo>
                    <a:pt x="1407" y="6283"/>
                  </a:lnTo>
                  <a:lnTo>
                    <a:pt x="1875" y="6377"/>
                  </a:lnTo>
                  <a:lnTo>
                    <a:pt x="2407" y="6440"/>
                  </a:lnTo>
                  <a:lnTo>
                    <a:pt x="3001" y="6502"/>
                  </a:lnTo>
                  <a:lnTo>
                    <a:pt x="3626" y="6533"/>
                  </a:lnTo>
                  <a:lnTo>
                    <a:pt x="4282" y="6533"/>
                  </a:lnTo>
                  <a:lnTo>
                    <a:pt x="5001" y="6502"/>
                  </a:lnTo>
                  <a:lnTo>
                    <a:pt x="5751" y="6440"/>
                  </a:lnTo>
                  <a:lnTo>
                    <a:pt x="6533" y="6314"/>
                  </a:lnTo>
                  <a:lnTo>
                    <a:pt x="7314" y="6127"/>
                  </a:lnTo>
                  <a:lnTo>
                    <a:pt x="8127" y="5877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1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1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5571000" y="3774605"/>
              <a:ext cx="422848" cy="122896"/>
            </a:xfrm>
            <a:custGeom>
              <a:avLst/>
              <a:gdLst/>
              <a:ahLst/>
              <a:cxnLst/>
              <a:rect l="l" t="t" r="r" b="b"/>
              <a:pathLst>
                <a:path w="8127" h="2189" extrusionOk="0">
                  <a:moveTo>
                    <a:pt x="0" y="0"/>
                  </a:moveTo>
                  <a:lnTo>
                    <a:pt x="0" y="1501"/>
                  </a:lnTo>
                  <a:lnTo>
                    <a:pt x="156" y="1563"/>
                  </a:lnTo>
                  <a:lnTo>
                    <a:pt x="656" y="1720"/>
                  </a:lnTo>
                  <a:lnTo>
                    <a:pt x="1407" y="1907"/>
                  </a:lnTo>
                  <a:lnTo>
                    <a:pt x="1875" y="2001"/>
                  </a:lnTo>
                  <a:lnTo>
                    <a:pt x="2407" y="2063"/>
                  </a:lnTo>
                  <a:lnTo>
                    <a:pt x="3001" y="2126"/>
                  </a:lnTo>
                  <a:lnTo>
                    <a:pt x="3626" y="2188"/>
                  </a:lnTo>
                  <a:lnTo>
                    <a:pt x="4282" y="2188"/>
                  </a:lnTo>
                  <a:lnTo>
                    <a:pt x="5001" y="2157"/>
                  </a:lnTo>
                  <a:lnTo>
                    <a:pt x="5751" y="2063"/>
                  </a:lnTo>
                  <a:lnTo>
                    <a:pt x="6533" y="1938"/>
                  </a:lnTo>
                  <a:lnTo>
                    <a:pt x="7314" y="1751"/>
                  </a:lnTo>
                  <a:lnTo>
                    <a:pt x="8127" y="1501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0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0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5655550" y="1605573"/>
              <a:ext cx="253750" cy="493156"/>
            </a:xfrm>
            <a:custGeom>
              <a:avLst/>
              <a:gdLst/>
              <a:ahLst/>
              <a:cxnLst/>
              <a:rect l="l" t="t" r="r" b="b"/>
              <a:pathLst>
                <a:path w="4877" h="8784" extrusionOk="0">
                  <a:moveTo>
                    <a:pt x="1313" y="0"/>
                  </a:moveTo>
                  <a:lnTo>
                    <a:pt x="0" y="4439"/>
                  </a:lnTo>
                  <a:lnTo>
                    <a:pt x="0" y="4439"/>
                  </a:lnTo>
                  <a:lnTo>
                    <a:pt x="2063" y="4251"/>
                  </a:lnTo>
                  <a:lnTo>
                    <a:pt x="938" y="8784"/>
                  </a:lnTo>
                  <a:lnTo>
                    <a:pt x="4877" y="2001"/>
                  </a:lnTo>
                  <a:lnTo>
                    <a:pt x="2626" y="2407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5571000" y="1417775"/>
              <a:ext cx="422848" cy="100102"/>
            </a:xfrm>
            <a:custGeom>
              <a:avLst/>
              <a:gdLst/>
              <a:ahLst/>
              <a:cxnLst/>
              <a:rect l="l" t="t" r="r" b="b"/>
              <a:pathLst>
                <a:path w="8127" h="1783" extrusionOk="0">
                  <a:moveTo>
                    <a:pt x="3251" y="1"/>
                  </a:moveTo>
                  <a:lnTo>
                    <a:pt x="2469" y="63"/>
                  </a:lnTo>
                  <a:lnTo>
                    <a:pt x="1782" y="126"/>
                  </a:lnTo>
                  <a:lnTo>
                    <a:pt x="1188" y="251"/>
                  </a:lnTo>
                  <a:lnTo>
                    <a:pt x="688" y="376"/>
                  </a:lnTo>
                  <a:lnTo>
                    <a:pt x="313" y="532"/>
                  </a:lnTo>
                  <a:lnTo>
                    <a:pt x="188" y="626"/>
                  </a:lnTo>
                  <a:lnTo>
                    <a:pt x="63" y="688"/>
                  </a:lnTo>
                  <a:lnTo>
                    <a:pt x="0" y="782"/>
                  </a:lnTo>
                  <a:lnTo>
                    <a:pt x="0" y="876"/>
                  </a:lnTo>
                  <a:lnTo>
                    <a:pt x="0" y="970"/>
                  </a:lnTo>
                  <a:lnTo>
                    <a:pt x="63" y="1063"/>
                  </a:lnTo>
                  <a:lnTo>
                    <a:pt x="188" y="1157"/>
                  </a:lnTo>
                  <a:lnTo>
                    <a:pt x="313" y="1220"/>
                  </a:lnTo>
                  <a:lnTo>
                    <a:pt x="688" y="1376"/>
                  </a:lnTo>
                  <a:lnTo>
                    <a:pt x="1188" y="1532"/>
                  </a:lnTo>
                  <a:lnTo>
                    <a:pt x="1782" y="1626"/>
                  </a:lnTo>
                  <a:lnTo>
                    <a:pt x="2469" y="1720"/>
                  </a:lnTo>
                  <a:lnTo>
                    <a:pt x="3251" y="1751"/>
                  </a:lnTo>
                  <a:lnTo>
                    <a:pt x="4063" y="1782"/>
                  </a:lnTo>
                  <a:lnTo>
                    <a:pt x="4876" y="1751"/>
                  </a:lnTo>
                  <a:lnTo>
                    <a:pt x="5658" y="1720"/>
                  </a:lnTo>
                  <a:lnTo>
                    <a:pt x="6345" y="1626"/>
                  </a:lnTo>
                  <a:lnTo>
                    <a:pt x="6939" y="1532"/>
                  </a:lnTo>
                  <a:lnTo>
                    <a:pt x="7439" y="1376"/>
                  </a:lnTo>
                  <a:lnTo>
                    <a:pt x="7814" y="1220"/>
                  </a:lnTo>
                  <a:lnTo>
                    <a:pt x="7971" y="1157"/>
                  </a:lnTo>
                  <a:lnTo>
                    <a:pt x="8064" y="1063"/>
                  </a:lnTo>
                  <a:lnTo>
                    <a:pt x="8127" y="970"/>
                  </a:lnTo>
                  <a:lnTo>
                    <a:pt x="8127" y="876"/>
                  </a:lnTo>
                  <a:lnTo>
                    <a:pt x="8127" y="782"/>
                  </a:lnTo>
                  <a:lnTo>
                    <a:pt x="8064" y="688"/>
                  </a:lnTo>
                  <a:lnTo>
                    <a:pt x="7971" y="626"/>
                  </a:lnTo>
                  <a:lnTo>
                    <a:pt x="7814" y="532"/>
                  </a:lnTo>
                  <a:lnTo>
                    <a:pt x="7439" y="376"/>
                  </a:lnTo>
                  <a:lnTo>
                    <a:pt x="6939" y="251"/>
                  </a:lnTo>
                  <a:lnTo>
                    <a:pt x="6345" y="126"/>
                  </a:lnTo>
                  <a:lnTo>
                    <a:pt x="5658" y="63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5650659" y="2253128"/>
              <a:ext cx="263532" cy="284306"/>
            </a:xfrm>
            <a:custGeom>
              <a:avLst/>
              <a:gdLst/>
              <a:ahLst/>
              <a:cxnLst/>
              <a:rect l="l" t="t" r="r" b="b"/>
              <a:pathLst>
                <a:path w="5065" h="5064" extrusionOk="0">
                  <a:moveTo>
                    <a:pt x="2532" y="0"/>
                  </a:moveTo>
                  <a:lnTo>
                    <a:pt x="2282" y="31"/>
                  </a:lnTo>
                  <a:lnTo>
                    <a:pt x="2032" y="63"/>
                  </a:lnTo>
                  <a:lnTo>
                    <a:pt x="1782" y="125"/>
                  </a:lnTo>
                  <a:lnTo>
                    <a:pt x="1563" y="188"/>
                  </a:lnTo>
                  <a:lnTo>
                    <a:pt x="1313" y="313"/>
                  </a:lnTo>
                  <a:lnTo>
                    <a:pt x="1126" y="438"/>
                  </a:lnTo>
                  <a:lnTo>
                    <a:pt x="938" y="594"/>
                  </a:lnTo>
                  <a:lnTo>
                    <a:pt x="751" y="750"/>
                  </a:lnTo>
                  <a:lnTo>
                    <a:pt x="595" y="938"/>
                  </a:lnTo>
                  <a:lnTo>
                    <a:pt x="438" y="1125"/>
                  </a:lnTo>
                  <a:lnTo>
                    <a:pt x="313" y="1344"/>
                  </a:lnTo>
                  <a:lnTo>
                    <a:pt x="188" y="1563"/>
                  </a:lnTo>
                  <a:lnTo>
                    <a:pt x="126" y="1782"/>
                  </a:lnTo>
                  <a:lnTo>
                    <a:pt x="63" y="2032"/>
                  </a:lnTo>
                  <a:lnTo>
                    <a:pt x="1" y="2282"/>
                  </a:lnTo>
                  <a:lnTo>
                    <a:pt x="1" y="2532"/>
                  </a:lnTo>
                  <a:lnTo>
                    <a:pt x="1" y="2813"/>
                  </a:lnTo>
                  <a:lnTo>
                    <a:pt x="63" y="3063"/>
                  </a:lnTo>
                  <a:lnTo>
                    <a:pt x="126" y="3282"/>
                  </a:lnTo>
                  <a:lnTo>
                    <a:pt x="188" y="3532"/>
                  </a:lnTo>
                  <a:lnTo>
                    <a:pt x="313" y="3751"/>
                  </a:lnTo>
                  <a:lnTo>
                    <a:pt x="438" y="3970"/>
                  </a:lnTo>
                  <a:lnTo>
                    <a:pt x="595" y="4157"/>
                  </a:lnTo>
                  <a:lnTo>
                    <a:pt x="751" y="4345"/>
                  </a:lnTo>
                  <a:lnTo>
                    <a:pt x="938" y="4501"/>
                  </a:lnTo>
                  <a:lnTo>
                    <a:pt x="1126" y="4626"/>
                  </a:lnTo>
                  <a:lnTo>
                    <a:pt x="1313" y="4783"/>
                  </a:lnTo>
                  <a:lnTo>
                    <a:pt x="1563" y="4876"/>
                  </a:lnTo>
                  <a:lnTo>
                    <a:pt x="1782" y="4970"/>
                  </a:lnTo>
                  <a:lnTo>
                    <a:pt x="2032" y="5033"/>
                  </a:lnTo>
                  <a:lnTo>
                    <a:pt x="2282" y="5064"/>
                  </a:lnTo>
                  <a:lnTo>
                    <a:pt x="2783" y="5064"/>
                  </a:lnTo>
                  <a:lnTo>
                    <a:pt x="3033" y="5033"/>
                  </a:lnTo>
                  <a:lnTo>
                    <a:pt x="3283" y="4970"/>
                  </a:lnTo>
                  <a:lnTo>
                    <a:pt x="3533" y="4876"/>
                  </a:lnTo>
                  <a:lnTo>
                    <a:pt x="3752" y="4783"/>
                  </a:lnTo>
                  <a:lnTo>
                    <a:pt x="3970" y="4626"/>
                  </a:lnTo>
                  <a:lnTo>
                    <a:pt x="4158" y="4501"/>
                  </a:lnTo>
                  <a:lnTo>
                    <a:pt x="4345" y="4345"/>
                  </a:lnTo>
                  <a:lnTo>
                    <a:pt x="4502" y="4157"/>
                  </a:lnTo>
                  <a:lnTo>
                    <a:pt x="4627" y="3970"/>
                  </a:lnTo>
                  <a:lnTo>
                    <a:pt x="4752" y="3751"/>
                  </a:lnTo>
                  <a:lnTo>
                    <a:pt x="4877" y="3532"/>
                  </a:lnTo>
                  <a:lnTo>
                    <a:pt x="4971" y="3282"/>
                  </a:lnTo>
                  <a:lnTo>
                    <a:pt x="5033" y="3063"/>
                  </a:lnTo>
                  <a:lnTo>
                    <a:pt x="5064" y="2813"/>
                  </a:lnTo>
                  <a:lnTo>
                    <a:pt x="5064" y="2532"/>
                  </a:lnTo>
                  <a:lnTo>
                    <a:pt x="5064" y="2282"/>
                  </a:lnTo>
                  <a:lnTo>
                    <a:pt x="5033" y="2032"/>
                  </a:lnTo>
                  <a:lnTo>
                    <a:pt x="4971" y="1782"/>
                  </a:lnTo>
                  <a:lnTo>
                    <a:pt x="4877" y="1563"/>
                  </a:lnTo>
                  <a:lnTo>
                    <a:pt x="4752" y="1344"/>
                  </a:lnTo>
                  <a:lnTo>
                    <a:pt x="4627" y="1125"/>
                  </a:lnTo>
                  <a:lnTo>
                    <a:pt x="4502" y="938"/>
                  </a:lnTo>
                  <a:lnTo>
                    <a:pt x="4345" y="750"/>
                  </a:lnTo>
                  <a:lnTo>
                    <a:pt x="4158" y="594"/>
                  </a:lnTo>
                  <a:lnTo>
                    <a:pt x="3970" y="438"/>
                  </a:lnTo>
                  <a:lnTo>
                    <a:pt x="3752" y="313"/>
                  </a:lnTo>
                  <a:lnTo>
                    <a:pt x="3533" y="188"/>
                  </a:lnTo>
                  <a:lnTo>
                    <a:pt x="3283" y="125"/>
                  </a:lnTo>
                  <a:lnTo>
                    <a:pt x="3033" y="63"/>
                  </a:lnTo>
                  <a:lnTo>
                    <a:pt x="2783" y="31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5668558" y="2272441"/>
              <a:ext cx="227735" cy="245736"/>
            </a:xfrm>
            <a:custGeom>
              <a:avLst/>
              <a:gdLst/>
              <a:ahLst/>
              <a:cxnLst/>
              <a:rect l="l" t="t" r="r" b="b"/>
              <a:pathLst>
                <a:path w="4377" h="4377" extrusionOk="0">
                  <a:moveTo>
                    <a:pt x="2188" y="0"/>
                  </a:moveTo>
                  <a:lnTo>
                    <a:pt x="1970" y="31"/>
                  </a:lnTo>
                  <a:lnTo>
                    <a:pt x="1751" y="63"/>
                  </a:lnTo>
                  <a:lnTo>
                    <a:pt x="1532" y="94"/>
                  </a:lnTo>
                  <a:lnTo>
                    <a:pt x="1345" y="188"/>
                  </a:lnTo>
                  <a:lnTo>
                    <a:pt x="1157" y="281"/>
                  </a:lnTo>
                  <a:lnTo>
                    <a:pt x="969" y="375"/>
                  </a:lnTo>
                  <a:lnTo>
                    <a:pt x="813" y="500"/>
                  </a:lnTo>
                  <a:lnTo>
                    <a:pt x="657" y="656"/>
                  </a:lnTo>
                  <a:lnTo>
                    <a:pt x="501" y="813"/>
                  </a:lnTo>
                  <a:lnTo>
                    <a:pt x="376" y="969"/>
                  </a:lnTo>
                  <a:lnTo>
                    <a:pt x="282" y="1157"/>
                  </a:lnTo>
                  <a:lnTo>
                    <a:pt x="188" y="1344"/>
                  </a:lnTo>
                  <a:lnTo>
                    <a:pt x="94" y="1532"/>
                  </a:lnTo>
                  <a:lnTo>
                    <a:pt x="63" y="1750"/>
                  </a:lnTo>
                  <a:lnTo>
                    <a:pt x="32" y="1969"/>
                  </a:lnTo>
                  <a:lnTo>
                    <a:pt x="0" y="2188"/>
                  </a:lnTo>
                  <a:lnTo>
                    <a:pt x="32" y="2407"/>
                  </a:lnTo>
                  <a:lnTo>
                    <a:pt x="63" y="2626"/>
                  </a:lnTo>
                  <a:lnTo>
                    <a:pt x="94" y="2844"/>
                  </a:lnTo>
                  <a:lnTo>
                    <a:pt x="188" y="3032"/>
                  </a:lnTo>
                  <a:lnTo>
                    <a:pt x="282" y="3251"/>
                  </a:lnTo>
                  <a:lnTo>
                    <a:pt x="376" y="3407"/>
                  </a:lnTo>
                  <a:lnTo>
                    <a:pt x="501" y="3595"/>
                  </a:lnTo>
                  <a:lnTo>
                    <a:pt x="657" y="3751"/>
                  </a:lnTo>
                  <a:lnTo>
                    <a:pt x="813" y="3876"/>
                  </a:lnTo>
                  <a:lnTo>
                    <a:pt x="969" y="4001"/>
                  </a:lnTo>
                  <a:lnTo>
                    <a:pt x="1157" y="4126"/>
                  </a:lnTo>
                  <a:lnTo>
                    <a:pt x="1345" y="4220"/>
                  </a:lnTo>
                  <a:lnTo>
                    <a:pt x="1532" y="4282"/>
                  </a:lnTo>
                  <a:lnTo>
                    <a:pt x="1751" y="4345"/>
                  </a:lnTo>
                  <a:lnTo>
                    <a:pt x="1970" y="4376"/>
                  </a:lnTo>
                  <a:lnTo>
                    <a:pt x="2407" y="4376"/>
                  </a:lnTo>
                  <a:lnTo>
                    <a:pt x="2626" y="4345"/>
                  </a:lnTo>
                  <a:lnTo>
                    <a:pt x="2845" y="4282"/>
                  </a:lnTo>
                  <a:lnTo>
                    <a:pt x="3032" y="4220"/>
                  </a:lnTo>
                  <a:lnTo>
                    <a:pt x="3220" y="4126"/>
                  </a:lnTo>
                  <a:lnTo>
                    <a:pt x="3408" y="4001"/>
                  </a:lnTo>
                  <a:lnTo>
                    <a:pt x="3595" y="3876"/>
                  </a:lnTo>
                  <a:lnTo>
                    <a:pt x="3751" y="3751"/>
                  </a:lnTo>
                  <a:lnTo>
                    <a:pt x="3876" y="3595"/>
                  </a:lnTo>
                  <a:lnTo>
                    <a:pt x="4001" y="3407"/>
                  </a:lnTo>
                  <a:lnTo>
                    <a:pt x="4126" y="3251"/>
                  </a:lnTo>
                  <a:lnTo>
                    <a:pt x="4220" y="3032"/>
                  </a:lnTo>
                  <a:lnTo>
                    <a:pt x="4283" y="2844"/>
                  </a:lnTo>
                  <a:lnTo>
                    <a:pt x="4345" y="2626"/>
                  </a:lnTo>
                  <a:lnTo>
                    <a:pt x="4376" y="2407"/>
                  </a:lnTo>
                  <a:lnTo>
                    <a:pt x="4376" y="2188"/>
                  </a:lnTo>
                  <a:lnTo>
                    <a:pt x="4376" y="1969"/>
                  </a:lnTo>
                  <a:lnTo>
                    <a:pt x="4345" y="1750"/>
                  </a:lnTo>
                  <a:lnTo>
                    <a:pt x="4283" y="1532"/>
                  </a:lnTo>
                  <a:lnTo>
                    <a:pt x="4220" y="1344"/>
                  </a:lnTo>
                  <a:lnTo>
                    <a:pt x="4126" y="1157"/>
                  </a:lnTo>
                  <a:lnTo>
                    <a:pt x="4001" y="969"/>
                  </a:lnTo>
                  <a:lnTo>
                    <a:pt x="3876" y="813"/>
                  </a:lnTo>
                  <a:lnTo>
                    <a:pt x="3751" y="656"/>
                  </a:lnTo>
                  <a:lnTo>
                    <a:pt x="3595" y="500"/>
                  </a:lnTo>
                  <a:lnTo>
                    <a:pt x="3408" y="375"/>
                  </a:lnTo>
                  <a:lnTo>
                    <a:pt x="3220" y="281"/>
                  </a:lnTo>
                  <a:lnTo>
                    <a:pt x="3032" y="188"/>
                  </a:lnTo>
                  <a:lnTo>
                    <a:pt x="2845" y="94"/>
                  </a:lnTo>
                  <a:lnTo>
                    <a:pt x="2626" y="63"/>
                  </a:lnTo>
                  <a:lnTo>
                    <a:pt x="2407" y="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5756386" y="2179412"/>
              <a:ext cx="50469" cy="1561884"/>
            </a:xfrm>
            <a:custGeom>
              <a:avLst/>
              <a:gdLst/>
              <a:ahLst/>
              <a:cxnLst/>
              <a:rect l="l" t="t" r="r" b="b"/>
              <a:pathLst>
                <a:path w="970" h="27820" extrusionOk="0">
                  <a:moveTo>
                    <a:pt x="375" y="0"/>
                  </a:moveTo>
                  <a:lnTo>
                    <a:pt x="219" y="32"/>
                  </a:lnTo>
                  <a:lnTo>
                    <a:pt x="94" y="125"/>
                  </a:lnTo>
                  <a:lnTo>
                    <a:pt x="32" y="250"/>
                  </a:lnTo>
                  <a:lnTo>
                    <a:pt x="0" y="407"/>
                  </a:lnTo>
                  <a:lnTo>
                    <a:pt x="0" y="27413"/>
                  </a:lnTo>
                  <a:lnTo>
                    <a:pt x="32" y="27569"/>
                  </a:lnTo>
                  <a:lnTo>
                    <a:pt x="94" y="27694"/>
                  </a:lnTo>
                  <a:lnTo>
                    <a:pt x="219" y="27788"/>
                  </a:lnTo>
                  <a:lnTo>
                    <a:pt x="375" y="27820"/>
                  </a:lnTo>
                  <a:lnTo>
                    <a:pt x="563" y="27820"/>
                  </a:lnTo>
                  <a:lnTo>
                    <a:pt x="719" y="27788"/>
                  </a:lnTo>
                  <a:lnTo>
                    <a:pt x="844" y="27694"/>
                  </a:lnTo>
                  <a:lnTo>
                    <a:pt x="938" y="27569"/>
                  </a:lnTo>
                  <a:lnTo>
                    <a:pt x="969" y="27413"/>
                  </a:lnTo>
                  <a:lnTo>
                    <a:pt x="969" y="407"/>
                  </a:lnTo>
                  <a:lnTo>
                    <a:pt x="938" y="250"/>
                  </a:lnTo>
                  <a:lnTo>
                    <a:pt x="844" y="125"/>
                  </a:lnTo>
                  <a:lnTo>
                    <a:pt x="719" y="32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689682" y="2110973"/>
              <a:ext cx="182209" cy="361558"/>
            </a:xfrm>
            <a:custGeom>
              <a:avLst/>
              <a:gdLst/>
              <a:ahLst/>
              <a:cxnLst/>
              <a:rect l="l" t="t" r="r" b="b"/>
              <a:pathLst>
                <a:path w="3502" h="6440" extrusionOk="0">
                  <a:moveTo>
                    <a:pt x="1439" y="0"/>
                  </a:moveTo>
                  <a:lnTo>
                    <a:pt x="1126" y="63"/>
                  </a:lnTo>
                  <a:lnTo>
                    <a:pt x="813" y="157"/>
                  </a:lnTo>
                  <a:lnTo>
                    <a:pt x="563" y="313"/>
                  </a:lnTo>
                  <a:lnTo>
                    <a:pt x="345" y="469"/>
                  </a:lnTo>
                  <a:lnTo>
                    <a:pt x="157" y="688"/>
                  </a:lnTo>
                  <a:lnTo>
                    <a:pt x="63" y="876"/>
                  </a:lnTo>
                  <a:lnTo>
                    <a:pt x="32" y="1001"/>
                  </a:lnTo>
                  <a:lnTo>
                    <a:pt x="1" y="1094"/>
                  </a:lnTo>
                  <a:lnTo>
                    <a:pt x="63" y="2188"/>
                  </a:lnTo>
                  <a:lnTo>
                    <a:pt x="220" y="3970"/>
                  </a:lnTo>
                  <a:lnTo>
                    <a:pt x="407" y="6439"/>
                  </a:lnTo>
                  <a:lnTo>
                    <a:pt x="3095" y="6439"/>
                  </a:lnTo>
                  <a:lnTo>
                    <a:pt x="3283" y="3970"/>
                  </a:lnTo>
                  <a:lnTo>
                    <a:pt x="3439" y="2188"/>
                  </a:lnTo>
                  <a:lnTo>
                    <a:pt x="3502" y="1094"/>
                  </a:lnTo>
                  <a:lnTo>
                    <a:pt x="3470" y="1001"/>
                  </a:lnTo>
                  <a:lnTo>
                    <a:pt x="3439" y="876"/>
                  </a:lnTo>
                  <a:lnTo>
                    <a:pt x="3345" y="688"/>
                  </a:lnTo>
                  <a:lnTo>
                    <a:pt x="3158" y="469"/>
                  </a:lnTo>
                  <a:lnTo>
                    <a:pt x="2939" y="313"/>
                  </a:lnTo>
                  <a:lnTo>
                    <a:pt x="2689" y="157"/>
                  </a:lnTo>
                  <a:lnTo>
                    <a:pt x="2376" y="63"/>
                  </a:lnTo>
                  <a:lnTo>
                    <a:pt x="2064" y="0"/>
                  </a:lnTo>
                  <a:lnTo>
                    <a:pt x="1751" y="32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40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762890" y="2200465"/>
              <a:ext cx="35849" cy="87807"/>
            </a:xfrm>
            <a:custGeom>
              <a:avLst/>
              <a:gdLst/>
              <a:ahLst/>
              <a:cxnLst/>
              <a:rect l="l" t="t" r="r" b="b"/>
              <a:pathLst>
                <a:path w="689" h="1564" extrusionOk="0">
                  <a:moveTo>
                    <a:pt x="0" y="0"/>
                  </a:moveTo>
                  <a:lnTo>
                    <a:pt x="0" y="1563"/>
                  </a:lnTo>
                  <a:lnTo>
                    <a:pt x="688" y="156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62890" y="2303993"/>
              <a:ext cx="35849" cy="24647"/>
            </a:xfrm>
            <a:custGeom>
              <a:avLst/>
              <a:gdLst/>
              <a:ahLst/>
              <a:cxnLst/>
              <a:rect l="l" t="t" r="r" b="b"/>
              <a:pathLst>
                <a:path w="689" h="439" extrusionOk="0">
                  <a:moveTo>
                    <a:pt x="0" y="1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5762890" y="2342620"/>
              <a:ext cx="35849" cy="24590"/>
            </a:xfrm>
            <a:custGeom>
              <a:avLst/>
              <a:gdLst/>
              <a:ahLst/>
              <a:cxnLst/>
              <a:rect l="l" t="t" r="r" b="b"/>
              <a:pathLst>
                <a:path w="689" h="438" extrusionOk="0">
                  <a:moveTo>
                    <a:pt x="0" y="0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15A806-C4FE-4F82-8B1F-BF42C8DF37F1}"/>
              </a:ext>
            </a:extLst>
          </p:cNvPr>
          <p:cNvSpPr txBox="1"/>
          <p:nvPr/>
        </p:nvSpPr>
        <p:spPr>
          <a:xfrm>
            <a:off x="3538191" y="1071742"/>
            <a:ext cx="51486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KPI Requirements</a:t>
            </a:r>
          </a:p>
          <a:p>
            <a:r>
              <a:rPr lang="en-IN" dirty="0"/>
              <a:t>1 . Total Vehicles:-</a:t>
            </a:r>
          </a:p>
          <a:p>
            <a:r>
              <a:rPr lang="en-IN" dirty="0"/>
              <a:t>Understand the overall landscape of electric vehicles, encompassing both BEVs and</a:t>
            </a:r>
          </a:p>
          <a:p>
            <a:r>
              <a:rPr lang="en-IN" dirty="0"/>
              <a:t>PHEVs, to assess the market’s size and growth.</a:t>
            </a:r>
          </a:p>
          <a:p>
            <a:endParaRPr lang="en-IN" dirty="0"/>
          </a:p>
          <a:p>
            <a:r>
              <a:rPr lang="en-IN" dirty="0"/>
              <a:t>2 . Average Electric Range:-</a:t>
            </a:r>
          </a:p>
          <a:p>
            <a:r>
              <a:rPr lang="en-IN" dirty="0"/>
              <a:t>Determine the average electric range of the electric vehicles in the dataset to gauge the</a:t>
            </a:r>
          </a:p>
          <a:p>
            <a:r>
              <a:rPr lang="en-IN" dirty="0"/>
              <a:t>Technological advancement and efficiency of the Evs.</a:t>
            </a:r>
          </a:p>
          <a:p>
            <a:r>
              <a:rPr lang="en-US" dirty="0"/>
              <a:t>3. Total BEV Vehicles and 1% of Total BEV Vehicles:</a:t>
            </a:r>
          </a:p>
          <a:p>
            <a:r>
              <a:rPr lang="en-US" dirty="0"/>
              <a:t>Identify and analyze the total number of battery-electric Vehicles</a:t>
            </a:r>
          </a:p>
          <a:p>
            <a:r>
              <a:rPr lang="en-US" dirty="0"/>
              <a:t>(BEVs) in the Dataset.</a:t>
            </a:r>
          </a:p>
          <a:p>
            <a:r>
              <a:rPr lang="en-US" dirty="0"/>
              <a:t>Calculate the percentage of BEVs relative to the number of electric vehicles, providing insights into the dominance of fully electronic models.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8"/>
          <p:cNvGrpSpPr/>
          <p:nvPr/>
        </p:nvGrpSpPr>
        <p:grpSpPr>
          <a:xfrm>
            <a:off x="553634" y="2745193"/>
            <a:ext cx="283458" cy="283458"/>
            <a:chOff x="5651375" y="3806450"/>
            <a:chExt cx="481825" cy="481825"/>
          </a:xfrm>
        </p:grpSpPr>
        <p:sp>
          <p:nvSpPr>
            <p:cNvPr id="177" name="Google Shape;177;p28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Problem Statment</a:t>
            </a:r>
            <a:endParaRPr dirty="0"/>
          </a:p>
        </p:txBody>
      </p:sp>
      <p:grpSp>
        <p:nvGrpSpPr>
          <p:cNvPr id="195" name="Google Shape;195;p28"/>
          <p:cNvGrpSpPr/>
          <p:nvPr/>
        </p:nvGrpSpPr>
        <p:grpSpPr>
          <a:xfrm>
            <a:off x="5475767" y="1137684"/>
            <a:ext cx="3413052" cy="3551651"/>
            <a:chOff x="3123406" y="1347990"/>
            <a:chExt cx="2870442" cy="2923309"/>
          </a:xfrm>
        </p:grpSpPr>
        <p:sp>
          <p:nvSpPr>
            <p:cNvPr id="196" name="Google Shape;196;p28"/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extrusionOk="0">
                  <a:moveTo>
                    <a:pt x="13191" y="1"/>
                  </a:moveTo>
                  <a:lnTo>
                    <a:pt x="12504" y="63"/>
                  </a:lnTo>
                  <a:lnTo>
                    <a:pt x="11785" y="157"/>
                  </a:lnTo>
                  <a:lnTo>
                    <a:pt x="11097" y="282"/>
                  </a:lnTo>
                  <a:lnTo>
                    <a:pt x="10441" y="438"/>
                  </a:lnTo>
                  <a:lnTo>
                    <a:pt x="9784" y="626"/>
                  </a:lnTo>
                  <a:lnTo>
                    <a:pt x="9128" y="845"/>
                  </a:lnTo>
                  <a:lnTo>
                    <a:pt x="8503" y="1095"/>
                  </a:lnTo>
                  <a:lnTo>
                    <a:pt x="7878" y="1345"/>
                  </a:lnTo>
                  <a:lnTo>
                    <a:pt x="7284" y="1657"/>
                  </a:lnTo>
                  <a:lnTo>
                    <a:pt x="6690" y="2001"/>
                  </a:lnTo>
                  <a:lnTo>
                    <a:pt x="6127" y="2345"/>
                  </a:lnTo>
                  <a:lnTo>
                    <a:pt x="5596" y="2751"/>
                  </a:lnTo>
                  <a:lnTo>
                    <a:pt x="5064" y="3158"/>
                  </a:lnTo>
                  <a:lnTo>
                    <a:pt x="4564" y="3595"/>
                  </a:lnTo>
                  <a:lnTo>
                    <a:pt x="4095" y="4064"/>
                  </a:lnTo>
                  <a:lnTo>
                    <a:pt x="3627" y="4533"/>
                  </a:lnTo>
                  <a:lnTo>
                    <a:pt x="3189" y="5033"/>
                  </a:lnTo>
                  <a:lnTo>
                    <a:pt x="2783" y="5564"/>
                  </a:lnTo>
                  <a:lnTo>
                    <a:pt x="2376" y="6127"/>
                  </a:lnTo>
                  <a:lnTo>
                    <a:pt x="2032" y="6690"/>
                  </a:lnTo>
                  <a:lnTo>
                    <a:pt x="1689" y="7252"/>
                  </a:lnTo>
                  <a:lnTo>
                    <a:pt x="1376" y="7846"/>
                  </a:lnTo>
                  <a:lnTo>
                    <a:pt x="1095" y="8471"/>
                  </a:lnTo>
                  <a:lnTo>
                    <a:pt x="845" y="9097"/>
                  </a:lnTo>
                  <a:lnTo>
                    <a:pt x="626" y="9753"/>
                  </a:lnTo>
                  <a:lnTo>
                    <a:pt x="438" y="10409"/>
                  </a:lnTo>
                  <a:lnTo>
                    <a:pt x="313" y="11066"/>
                  </a:lnTo>
                  <a:lnTo>
                    <a:pt x="188" y="11753"/>
                  </a:lnTo>
                  <a:lnTo>
                    <a:pt x="94" y="12472"/>
                  </a:lnTo>
                  <a:lnTo>
                    <a:pt x="32" y="13160"/>
                  </a:lnTo>
                  <a:lnTo>
                    <a:pt x="1" y="13879"/>
                  </a:lnTo>
                  <a:lnTo>
                    <a:pt x="32" y="14598"/>
                  </a:lnTo>
                  <a:lnTo>
                    <a:pt x="94" y="15317"/>
                  </a:lnTo>
                  <a:lnTo>
                    <a:pt x="188" y="16004"/>
                  </a:lnTo>
                  <a:lnTo>
                    <a:pt x="313" y="16692"/>
                  </a:lnTo>
                  <a:lnTo>
                    <a:pt x="438" y="17349"/>
                  </a:lnTo>
                  <a:lnTo>
                    <a:pt x="626" y="18005"/>
                  </a:lnTo>
                  <a:lnTo>
                    <a:pt x="845" y="18661"/>
                  </a:lnTo>
                  <a:lnTo>
                    <a:pt x="1095" y="19286"/>
                  </a:lnTo>
                  <a:lnTo>
                    <a:pt x="1376" y="19912"/>
                  </a:lnTo>
                  <a:lnTo>
                    <a:pt x="1689" y="20506"/>
                  </a:lnTo>
                  <a:lnTo>
                    <a:pt x="2032" y="21099"/>
                  </a:lnTo>
                  <a:lnTo>
                    <a:pt x="2376" y="21662"/>
                  </a:lnTo>
                  <a:lnTo>
                    <a:pt x="2783" y="22193"/>
                  </a:lnTo>
                  <a:lnTo>
                    <a:pt x="3189" y="22725"/>
                  </a:lnTo>
                  <a:lnTo>
                    <a:pt x="3627" y="23225"/>
                  </a:lnTo>
                  <a:lnTo>
                    <a:pt x="4095" y="23694"/>
                  </a:lnTo>
                  <a:lnTo>
                    <a:pt x="4564" y="24163"/>
                  </a:lnTo>
                  <a:lnTo>
                    <a:pt x="5064" y="24600"/>
                  </a:lnTo>
                  <a:lnTo>
                    <a:pt x="5596" y="25007"/>
                  </a:lnTo>
                  <a:lnTo>
                    <a:pt x="6127" y="25413"/>
                  </a:lnTo>
                  <a:lnTo>
                    <a:pt x="6690" y="25757"/>
                  </a:lnTo>
                  <a:lnTo>
                    <a:pt x="7284" y="26101"/>
                  </a:lnTo>
                  <a:lnTo>
                    <a:pt x="7878" y="26413"/>
                  </a:lnTo>
                  <a:lnTo>
                    <a:pt x="8503" y="26694"/>
                  </a:lnTo>
                  <a:lnTo>
                    <a:pt x="9128" y="26945"/>
                  </a:lnTo>
                  <a:lnTo>
                    <a:pt x="9784" y="27163"/>
                  </a:lnTo>
                  <a:lnTo>
                    <a:pt x="10441" y="27351"/>
                  </a:lnTo>
                  <a:lnTo>
                    <a:pt x="11097" y="27507"/>
                  </a:lnTo>
                  <a:lnTo>
                    <a:pt x="11785" y="27601"/>
                  </a:lnTo>
                  <a:lnTo>
                    <a:pt x="12504" y="27695"/>
                  </a:lnTo>
                  <a:lnTo>
                    <a:pt x="13191" y="27757"/>
                  </a:lnTo>
                  <a:lnTo>
                    <a:pt x="13910" y="27788"/>
                  </a:lnTo>
                  <a:lnTo>
                    <a:pt x="14629" y="27757"/>
                  </a:lnTo>
                  <a:lnTo>
                    <a:pt x="15317" y="27695"/>
                  </a:lnTo>
                  <a:lnTo>
                    <a:pt x="16036" y="27601"/>
                  </a:lnTo>
                  <a:lnTo>
                    <a:pt x="16723" y="27507"/>
                  </a:lnTo>
                  <a:lnTo>
                    <a:pt x="17380" y="27351"/>
                  </a:lnTo>
                  <a:lnTo>
                    <a:pt x="18036" y="27163"/>
                  </a:lnTo>
                  <a:lnTo>
                    <a:pt x="18693" y="26945"/>
                  </a:lnTo>
                  <a:lnTo>
                    <a:pt x="19318" y="26694"/>
                  </a:lnTo>
                  <a:lnTo>
                    <a:pt x="19943" y="26413"/>
                  </a:lnTo>
                  <a:lnTo>
                    <a:pt x="20537" y="26101"/>
                  </a:lnTo>
                  <a:lnTo>
                    <a:pt x="21099" y="25757"/>
                  </a:lnTo>
                  <a:lnTo>
                    <a:pt x="21662" y="25413"/>
                  </a:lnTo>
                  <a:lnTo>
                    <a:pt x="22225" y="25007"/>
                  </a:lnTo>
                  <a:lnTo>
                    <a:pt x="22756" y="24600"/>
                  </a:lnTo>
                  <a:lnTo>
                    <a:pt x="23256" y="24163"/>
                  </a:lnTo>
                  <a:lnTo>
                    <a:pt x="23725" y="23694"/>
                  </a:lnTo>
                  <a:lnTo>
                    <a:pt x="24194" y="23225"/>
                  </a:lnTo>
                  <a:lnTo>
                    <a:pt x="24631" y="22725"/>
                  </a:lnTo>
                  <a:lnTo>
                    <a:pt x="25038" y="22193"/>
                  </a:lnTo>
                  <a:lnTo>
                    <a:pt x="25444" y="21662"/>
                  </a:lnTo>
                  <a:lnTo>
                    <a:pt x="25788" y="21099"/>
                  </a:lnTo>
                  <a:lnTo>
                    <a:pt x="26132" y="20506"/>
                  </a:lnTo>
                  <a:lnTo>
                    <a:pt x="26444" y="19912"/>
                  </a:lnTo>
                  <a:lnTo>
                    <a:pt x="26726" y="19286"/>
                  </a:lnTo>
                  <a:lnTo>
                    <a:pt x="26945" y="18661"/>
                  </a:lnTo>
                  <a:lnTo>
                    <a:pt x="27163" y="18005"/>
                  </a:lnTo>
                  <a:lnTo>
                    <a:pt x="27351" y="17349"/>
                  </a:lnTo>
                  <a:lnTo>
                    <a:pt x="27507" y="16692"/>
                  </a:lnTo>
                  <a:lnTo>
                    <a:pt x="27632" y="16004"/>
                  </a:lnTo>
                  <a:lnTo>
                    <a:pt x="27726" y="15317"/>
                  </a:lnTo>
                  <a:lnTo>
                    <a:pt x="27788" y="14598"/>
                  </a:lnTo>
                  <a:lnTo>
                    <a:pt x="27788" y="13879"/>
                  </a:lnTo>
                  <a:lnTo>
                    <a:pt x="27788" y="13160"/>
                  </a:lnTo>
                  <a:lnTo>
                    <a:pt x="27726" y="12472"/>
                  </a:lnTo>
                  <a:lnTo>
                    <a:pt x="27632" y="11753"/>
                  </a:lnTo>
                  <a:lnTo>
                    <a:pt x="27507" y="11066"/>
                  </a:lnTo>
                  <a:lnTo>
                    <a:pt x="27351" y="10409"/>
                  </a:lnTo>
                  <a:lnTo>
                    <a:pt x="27163" y="9753"/>
                  </a:lnTo>
                  <a:lnTo>
                    <a:pt x="26945" y="9097"/>
                  </a:lnTo>
                  <a:lnTo>
                    <a:pt x="26726" y="8471"/>
                  </a:lnTo>
                  <a:lnTo>
                    <a:pt x="26444" y="7846"/>
                  </a:lnTo>
                  <a:lnTo>
                    <a:pt x="26132" y="7252"/>
                  </a:lnTo>
                  <a:lnTo>
                    <a:pt x="25788" y="6690"/>
                  </a:lnTo>
                  <a:lnTo>
                    <a:pt x="25444" y="6127"/>
                  </a:lnTo>
                  <a:lnTo>
                    <a:pt x="25038" y="5564"/>
                  </a:lnTo>
                  <a:lnTo>
                    <a:pt x="24631" y="5033"/>
                  </a:lnTo>
                  <a:lnTo>
                    <a:pt x="24194" y="4533"/>
                  </a:lnTo>
                  <a:lnTo>
                    <a:pt x="23725" y="4064"/>
                  </a:lnTo>
                  <a:lnTo>
                    <a:pt x="23256" y="3595"/>
                  </a:lnTo>
                  <a:lnTo>
                    <a:pt x="22756" y="3158"/>
                  </a:lnTo>
                  <a:lnTo>
                    <a:pt x="22225" y="2751"/>
                  </a:lnTo>
                  <a:lnTo>
                    <a:pt x="21662" y="2345"/>
                  </a:lnTo>
                  <a:lnTo>
                    <a:pt x="21099" y="2001"/>
                  </a:lnTo>
                  <a:lnTo>
                    <a:pt x="20537" y="1657"/>
                  </a:lnTo>
                  <a:lnTo>
                    <a:pt x="19943" y="1345"/>
                  </a:lnTo>
                  <a:lnTo>
                    <a:pt x="19318" y="1095"/>
                  </a:lnTo>
                  <a:lnTo>
                    <a:pt x="18693" y="845"/>
                  </a:lnTo>
                  <a:lnTo>
                    <a:pt x="18036" y="626"/>
                  </a:lnTo>
                  <a:lnTo>
                    <a:pt x="17380" y="438"/>
                  </a:lnTo>
                  <a:lnTo>
                    <a:pt x="16723" y="282"/>
                  </a:lnTo>
                  <a:lnTo>
                    <a:pt x="16036" y="157"/>
                  </a:lnTo>
                  <a:lnTo>
                    <a:pt x="15317" y="63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fill="none" extrusionOk="0">
                  <a:moveTo>
                    <a:pt x="27788" y="13879"/>
                  </a:moveTo>
                  <a:lnTo>
                    <a:pt x="27788" y="13879"/>
                  </a:lnTo>
                  <a:lnTo>
                    <a:pt x="27788" y="14598"/>
                  </a:lnTo>
                  <a:lnTo>
                    <a:pt x="27726" y="15317"/>
                  </a:lnTo>
                  <a:lnTo>
                    <a:pt x="27632" y="16004"/>
                  </a:lnTo>
                  <a:lnTo>
                    <a:pt x="27507" y="16692"/>
                  </a:lnTo>
                  <a:lnTo>
                    <a:pt x="27351" y="17349"/>
                  </a:lnTo>
                  <a:lnTo>
                    <a:pt x="27163" y="18005"/>
                  </a:lnTo>
                  <a:lnTo>
                    <a:pt x="26945" y="18661"/>
                  </a:lnTo>
                  <a:lnTo>
                    <a:pt x="26726" y="19286"/>
                  </a:lnTo>
                  <a:lnTo>
                    <a:pt x="26444" y="19912"/>
                  </a:lnTo>
                  <a:lnTo>
                    <a:pt x="26132" y="20506"/>
                  </a:lnTo>
                  <a:lnTo>
                    <a:pt x="25788" y="21099"/>
                  </a:lnTo>
                  <a:lnTo>
                    <a:pt x="25444" y="21662"/>
                  </a:lnTo>
                  <a:lnTo>
                    <a:pt x="25038" y="22193"/>
                  </a:lnTo>
                  <a:lnTo>
                    <a:pt x="24631" y="22725"/>
                  </a:lnTo>
                  <a:lnTo>
                    <a:pt x="24194" y="23225"/>
                  </a:lnTo>
                  <a:lnTo>
                    <a:pt x="23725" y="23694"/>
                  </a:lnTo>
                  <a:lnTo>
                    <a:pt x="23256" y="24163"/>
                  </a:lnTo>
                  <a:lnTo>
                    <a:pt x="22756" y="24600"/>
                  </a:lnTo>
                  <a:lnTo>
                    <a:pt x="22225" y="25007"/>
                  </a:lnTo>
                  <a:lnTo>
                    <a:pt x="21662" y="25413"/>
                  </a:lnTo>
                  <a:lnTo>
                    <a:pt x="21099" y="25757"/>
                  </a:lnTo>
                  <a:lnTo>
                    <a:pt x="20537" y="26101"/>
                  </a:lnTo>
                  <a:lnTo>
                    <a:pt x="19943" y="26413"/>
                  </a:lnTo>
                  <a:lnTo>
                    <a:pt x="19318" y="26694"/>
                  </a:lnTo>
                  <a:lnTo>
                    <a:pt x="18693" y="26945"/>
                  </a:lnTo>
                  <a:lnTo>
                    <a:pt x="18036" y="27163"/>
                  </a:lnTo>
                  <a:lnTo>
                    <a:pt x="17380" y="27351"/>
                  </a:lnTo>
                  <a:lnTo>
                    <a:pt x="16723" y="27507"/>
                  </a:lnTo>
                  <a:lnTo>
                    <a:pt x="16036" y="27601"/>
                  </a:lnTo>
                  <a:lnTo>
                    <a:pt x="15317" y="27695"/>
                  </a:lnTo>
                  <a:lnTo>
                    <a:pt x="14629" y="27757"/>
                  </a:lnTo>
                  <a:lnTo>
                    <a:pt x="13910" y="27788"/>
                  </a:lnTo>
                  <a:lnTo>
                    <a:pt x="13910" y="27788"/>
                  </a:lnTo>
                  <a:lnTo>
                    <a:pt x="13191" y="27757"/>
                  </a:lnTo>
                  <a:lnTo>
                    <a:pt x="12504" y="27695"/>
                  </a:lnTo>
                  <a:lnTo>
                    <a:pt x="11785" y="27601"/>
                  </a:lnTo>
                  <a:lnTo>
                    <a:pt x="11097" y="27507"/>
                  </a:lnTo>
                  <a:lnTo>
                    <a:pt x="10441" y="27351"/>
                  </a:lnTo>
                  <a:lnTo>
                    <a:pt x="9784" y="27163"/>
                  </a:lnTo>
                  <a:lnTo>
                    <a:pt x="9128" y="26945"/>
                  </a:lnTo>
                  <a:lnTo>
                    <a:pt x="8503" y="26694"/>
                  </a:lnTo>
                  <a:lnTo>
                    <a:pt x="7878" y="26413"/>
                  </a:lnTo>
                  <a:lnTo>
                    <a:pt x="7284" y="26101"/>
                  </a:lnTo>
                  <a:lnTo>
                    <a:pt x="6690" y="25757"/>
                  </a:lnTo>
                  <a:lnTo>
                    <a:pt x="6127" y="25413"/>
                  </a:lnTo>
                  <a:lnTo>
                    <a:pt x="5596" y="25007"/>
                  </a:lnTo>
                  <a:lnTo>
                    <a:pt x="5064" y="24600"/>
                  </a:lnTo>
                  <a:lnTo>
                    <a:pt x="4564" y="24163"/>
                  </a:lnTo>
                  <a:lnTo>
                    <a:pt x="4095" y="23694"/>
                  </a:lnTo>
                  <a:lnTo>
                    <a:pt x="3627" y="23225"/>
                  </a:lnTo>
                  <a:lnTo>
                    <a:pt x="3189" y="22725"/>
                  </a:lnTo>
                  <a:lnTo>
                    <a:pt x="2783" y="22193"/>
                  </a:lnTo>
                  <a:lnTo>
                    <a:pt x="2376" y="21662"/>
                  </a:lnTo>
                  <a:lnTo>
                    <a:pt x="2032" y="21099"/>
                  </a:lnTo>
                  <a:lnTo>
                    <a:pt x="1689" y="20506"/>
                  </a:lnTo>
                  <a:lnTo>
                    <a:pt x="1376" y="19912"/>
                  </a:lnTo>
                  <a:lnTo>
                    <a:pt x="1095" y="19286"/>
                  </a:lnTo>
                  <a:lnTo>
                    <a:pt x="845" y="18661"/>
                  </a:lnTo>
                  <a:lnTo>
                    <a:pt x="626" y="18005"/>
                  </a:lnTo>
                  <a:lnTo>
                    <a:pt x="438" y="17349"/>
                  </a:lnTo>
                  <a:lnTo>
                    <a:pt x="313" y="16692"/>
                  </a:lnTo>
                  <a:lnTo>
                    <a:pt x="188" y="16004"/>
                  </a:lnTo>
                  <a:lnTo>
                    <a:pt x="94" y="15317"/>
                  </a:lnTo>
                  <a:lnTo>
                    <a:pt x="32" y="14598"/>
                  </a:lnTo>
                  <a:lnTo>
                    <a:pt x="1" y="13879"/>
                  </a:lnTo>
                  <a:lnTo>
                    <a:pt x="1" y="13879"/>
                  </a:lnTo>
                  <a:lnTo>
                    <a:pt x="32" y="13160"/>
                  </a:lnTo>
                  <a:lnTo>
                    <a:pt x="94" y="12472"/>
                  </a:lnTo>
                  <a:lnTo>
                    <a:pt x="188" y="11753"/>
                  </a:lnTo>
                  <a:lnTo>
                    <a:pt x="313" y="11066"/>
                  </a:lnTo>
                  <a:lnTo>
                    <a:pt x="438" y="10409"/>
                  </a:lnTo>
                  <a:lnTo>
                    <a:pt x="626" y="9753"/>
                  </a:lnTo>
                  <a:lnTo>
                    <a:pt x="845" y="9097"/>
                  </a:lnTo>
                  <a:lnTo>
                    <a:pt x="1095" y="8471"/>
                  </a:lnTo>
                  <a:lnTo>
                    <a:pt x="1376" y="7846"/>
                  </a:lnTo>
                  <a:lnTo>
                    <a:pt x="1689" y="7252"/>
                  </a:lnTo>
                  <a:lnTo>
                    <a:pt x="2032" y="6690"/>
                  </a:lnTo>
                  <a:lnTo>
                    <a:pt x="2376" y="6127"/>
                  </a:lnTo>
                  <a:lnTo>
                    <a:pt x="2783" y="5564"/>
                  </a:lnTo>
                  <a:lnTo>
                    <a:pt x="3189" y="5033"/>
                  </a:lnTo>
                  <a:lnTo>
                    <a:pt x="3627" y="4533"/>
                  </a:lnTo>
                  <a:lnTo>
                    <a:pt x="4095" y="4064"/>
                  </a:lnTo>
                  <a:lnTo>
                    <a:pt x="4564" y="3595"/>
                  </a:lnTo>
                  <a:lnTo>
                    <a:pt x="5064" y="3158"/>
                  </a:lnTo>
                  <a:lnTo>
                    <a:pt x="5596" y="2751"/>
                  </a:lnTo>
                  <a:lnTo>
                    <a:pt x="6127" y="2345"/>
                  </a:lnTo>
                  <a:lnTo>
                    <a:pt x="6690" y="2001"/>
                  </a:lnTo>
                  <a:lnTo>
                    <a:pt x="7284" y="1657"/>
                  </a:lnTo>
                  <a:lnTo>
                    <a:pt x="7878" y="1345"/>
                  </a:lnTo>
                  <a:lnTo>
                    <a:pt x="8503" y="1095"/>
                  </a:lnTo>
                  <a:lnTo>
                    <a:pt x="9128" y="845"/>
                  </a:lnTo>
                  <a:lnTo>
                    <a:pt x="9784" y="626"/>
                  </a:lnTo>
                  <a:lnTo>
                    <a:pt x="10441" y="438"/>
                  </a:lnTo>
                  <a:lnTo>
                    <a:pt x="11097" y="282"/>
                  </a:lnTo>
                  <a:lnTo>
                    <a:pt x="11785" y="157"/>
                  </a:lnTo>
                  <a:lnTo>
                    <a:pt x="12504" y="63"/>
                  </a:lnTo>
                  <a:lnTo>
                    <a:pt x="13191" y="1"/>
                  </a:lnTo>
                  <a:lnTo>
                    <a:pt x="13910" y="1"/>
                  </a:lnTo>
                  <a:lnTo>
                    <a:pt x="13910" y="1"/>
                  </a:lnTo>
                  <a:lnTo>
                    <a:pt x="14629" y="1"/>
                  </a:lnTo>
                  <a:lnTo>
                    <a:pt x="15317" y="63"/>
                  </a:lnTo>
                  <a:lnTo>
                    <a:pt x="16036" y="157"/>
                  </a:lnTo>
                  <a:lnTo>
                    <a:pt x="16723" y="282"/>
                  </a:lnTo>
                  <a:lnTo>
                    <a:pt x="17380" y="438"/>
                  </a:lnTo>
                  <a:lnTo>
                    <a:pt x="18036" y="626"/>
                  </a:lnTo>
                  <a:lnTo>
                    <a:pt x="18693" y="845"/>
                  </a:lnTo>
                  <a:lnTo>
                    <a:pt x="19318" y="1095"/>
                  </a:lnTo>
                  <a:lnTo>
                    <a:pt x="19943" y="1345"/>
                  </a:lnTo>
                  <a:lnTo>
                    <a:pt x="20537" y="1657"/>
                  </a:lnTo>
                  <a:lnTo>
                    <a:pt x="21099" y="2001"/>
                  </a:lnTo>
                  <a:lnTo>
                    <a:pt x="21662" y="2345"/>
                  </a:lnTo>
                  <a:lnTo>
                    <a:pt x="22225" y="2751"/>
                  </a:lnTo>
                  <a:lnTo>
                    <a:pt x="22756" y="3158"/>
                  </a:lnTo>
                  <a:lnTo>
                    <a:pt x="23256" y="3595"/>
                  </a:lnTo>
                  <a:lnTo>
                    <a:pt x="23725" y="4064"/>
                  </a:lnTo>
                  <a:lnTo>
                    <a:pt x="24194" y="4533"/>
                  </a:lnTo>
                  <a:lnTo>
                    <a:pt x="24631" y="5033"/>
                  </a:lnTo>
                  <a:lnTo>
                    <a:pt x="25038" y="5564"/>
                  </a:lnTo>
                  <a:lnTo>
                    <a:pt x="25444" y="6127"/>
                  </a:lnTo>
                  <a:lnTo>
                    <a:pt x="25788" y="6690"/>
                  </a:lnTo>
                  <a:lnTo>
                    <a:pt x="26132" y="7252"/>
                  </a:lnTo>
                  <a:lnTo>
                    <a:pt x="26444" y="7846"/>
                  </a:lnTo>
                  <a:lnTo>
                    <a:pt x="26726" y="8471"/>
                  </a:lnTo>
                  <a:lnTo>
                    <a:pt x="26945" y="9097"/>
                  </a:lnTo>
                  <a:lnTo>
                    <a:pt x="27163" y="9753"/>
                  </a:lnTo>
                  <a:lnTo>
                    <a:pt x="27351" y="10409"/>
                  </a:lnTo>
                  <a:lnTo>
                    <a:pt x="27507" y="11066"/>
                  </a:lnTo>
                  <a:lnTo>
                    <a:pt x="27632" y="11753"/>
                  </a:lnTo>
                  <a:lnTo>
                    <a:pt x="27726" y="12472"/>
                  </a:lnTo>
                  <a:lnTo>
                    <a:pt x="27788" y="13160"/>
                  </a:lnTo>
                  <a:lnTo>
                    <a:pt x="27788" y="138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3500973" y="1990071"/>
              <a:ext cx="1899103" cy="1899175"/>
            </a:xfrm>
            <a:custGeom>
              <a:avLst/>
              <a:gdLst/>
              <a:ahLst/>
              <a:cxnLst/>
              <a:rect l="l" t="t" r="r" b="b"/>
              <a:pathLst>
                <a:path w="26257" h="26258" extrusionOk="0">
                  <a:moveTo>
                    <a:pt x="13128" y="1"/>
                  </a:moveTo>
                  <a:lnTo>
                    <a:pt x="12441" y="32"/>
                  </a:lnTo>
                  <a:lnTo>
                    <a:pt x="11784" y="63"/>
                  </a:lnTo>
                  <a:lnTo>
                    <a:pt x="11128" y="157"/>
                  </a:lnTo>
                  <a:lnTo>
                    <a:pt x="10471" y="282"/>
                  </a:lnTo>
                  <a:lnTo>
                    <a:pt x="9846" y="407"/>
                  </a:lnTo>
                  <a:lnTo>
                    <a:pt x="9221" y="595"/>
                  </a:lnTo>
                  <a:lnTo>
                    <a:pt x="8627" y="813"/>
                  </a:lnTo>
                  <a:lnTo>
                    <a:pt x="8033" y="1032"/>
                  </a:lnTo>
                  <a:lnTo>
                    <a:pt x="7439" y="1314"/>
                  </a:lnTo>
                  <a:lnTo>
                    <a:pt x="6877" y="1595"/>
                  </a:lnTo>
                  <a:lnTo>
                    <a:pt x="6314" y="1908"/>
                  </a:lnTo>
                  <a:lnTo>
                    <a:pt x="5783" y="2251"/>
                  </a:lnTo>
                  <a:lnTo>
                    <a:pt x="5283" y="2626"/>
                  </a:lnTo>
                  <a:lnTo>
                    <a:pt x="4782" y="3002"/>
                  </a:lnTo>
                  <a:lnTo>
                    <a:pt x="4314" y="3408"/>
                  </a:lnTo>
                  <a:lnTo>
                    <a:pt x="3845" y="3845"/>
                  </a:lnTo>
                  <a:lnTo>
                    <a:pt x="3407" y="4314"/>
                  </a:lnTo>
                  <a:lnTo>
                    <a:pt x="3001" y="4783"/>
                  </a:lnTo>
                  <a:lnTo>
                    <a:pt x="2626" y="5283"/>
                  </a:lnTo>
                  <a:lnTo>
                    <a:pt x="2251" y="5783"/>
                  </a:lnTo>
                  <a:lnTo>
                    <a:pt x="1907" y="6315"/>
                  </a:lnTo>
                  <a:lnTo>
                    <a:pt x="1594" y="6877"/>
                  </a:lnTo>
                  <a:lnTo>
                    <a:pt x="1282" y="7440"/>
                  </a:lnTo>
                  <a:lnTo>
                    <a:pt x="1032" y="8034"/>
                  </a:lnTo>
                  <a:lnTo>
                    <a:pt x="813" y="8628"/>
                  </a:lnTo>
                  <a:lnTo>
                    <a:pt x="594" y="9222"/>
                  </a:lnTo>
                  <a:lnTo>
                    <a:pt x="406" y="9847"/>
                  </a:lnTo>
                  <a:lnTo>
                    <a:pt x="281" y="10472"/>
                  </a:lnTo>
                  <a:lnTo>
                    <a:pt x="156" y="11128"/>
                  </a:lnTo>
                  <a:lnTo>
                    <a:pt x="63" y="11785"/>
                  </a:lnTo>
                  <a:lnTo>
                    <a:pt x="31" y="12441"/>
                  </a:lnTo>
                  <a:lnTo>
                    <a:pt x="0" y="13129"/>
                  </a:lnTo>
                  <a:lnTo>
                    <a:pt x="31" y="13817"/>
                  </a:lnTo>
                  <a:lnTo>
                    <a:pt x="63" y="14473"/>
                  </a:lnTo>
                  <a:lnTo>
                    <a:pt x="156" y="15129"/>
                  </a:lnTo>
                  <a:lnTo>
                    <a:pt x="281" y="15786"/>
                  </a:lnTo>
                  <a:lnTo>
                    <a:pt x="406" y="16411"/>
                  </a:lnTo>
                  <a:lnTo>
                    <a:pt x="594" y="17036"/>
                  </a:lnTo>
                  <a:lnTo>
                    <a:pt x="813" y="17630"/>
                  </a:lnTo>
                  <a:lnTo>
                    <a:pt x="1032" y="18255"/>
                  </a:lnTo>
                  <a:lnTo>
                    <a:pt x="1282" y="18818"/>
                  </a:lnTo>
                  <a:lnTo>
                    <a:pt x="1594" y="19380"/>
                  </a:lnTo>
                  <a:lnTo>
                    <a:pt x="1907" y="19943"/>
                  </a:lnTo>
                  <a:lnTo>
                    <a:pt x="2251" y="20474"/>
                  </a:lnTo>
                  <a:lnTo>
                    <a:pt x="2626" y="20975"/>
                  </a:lnTo>
                  <a:lnTo>
                    <a:pt x="3001" y="21475"/>
                  </a:lnTo>
                  <a:lnTo>
                    <a:pt x="3407" y="21944"/>
                  </a:lnTo>
                  <a:lnTo>
                    <a:pt x="3845" y="22412"/>
                  </a:lnTo>
                  <a:lnTo>
                    <a:pt x="4314" y="22850"/>
                  </a:lnTo>
                  <a:lnTo>
                    <a:pt x="4782" y="23256"/>
                  </a:lnTo>
                  <a:lnTo>
                    <a:pt x="5283" y="23663"/>
                  </a:lnTo>
                  <a:lnTo>
                    <a:pt x="5783" y="24007"/>
                  </a:lnTo>
                  <a:lnTo>
                    <a:pt x="6314" y="24350"/>
                  </a:lnTo>
                  <a:lnTo>
                    <a:pt x="6877" y="24663"/>
                  </a:lnTo>
                  <a:lnTo>
                    <a:pt x="7439" y="24976"/>
                  </a:lnTo>
                  <a:lnTo>
                    <a:pt x="8033" y="25226"/>
                  </a:lnTo>
                  <a:lnTo>
                    <a:pt x="8627" y="25444"/>
                  </a:lnTo>
                  <a:lnTo>
                    <a:pt x="9221" y="25663"/>
                  </a:lnTo>
                  <a:lnTo>
                    <a:pt x="9846" y="25851"/>
                  </a:lnTo>
                  <a:lnTo>
                    <a:pt x="10471" y="25976"/>
                  </a:lnTo>
                  <a:lnTo>
                    <a:pt x="11128" y="26101"/>
                  </a:lnTo>
                  <a:lnTo>
                    <a:pt x="11784" y="26195"/>
                  </a:lnTo>
                  <a:lnTo>
                    <a:pt x="12441" y="26226"/>
                  </a:lnTo>
                  <a:lnTo>
                    <a:pt x="13128" y="26257"/>
                  </a:lnTo>
                  <a:lnTo>
                    <a:pt x="13816" y="26226"/>
                  </a:lnTo>
                  <a:lnTo>
                    <a:pt x="14472" y="26195"/>
                  </a:lnTo>
                  <a:lnTo>
                    <a:pt x="15129" y="26101"/>
                  </a:lnTo>
                  <a:lnTo>
                    <a:pt x="15785" y="25976"/>
                  </a:lnTo>
                  <a:lnTo>
                    <a:pt x="16410" y="25851"/>
                  </a:lnTo>
                  <a:lnTo>
                    <a:pt x="17035" y="25663"/>
                  </a:lnTo>
                  <a:lnTo>
                    <a:pt x="17629" y="25444"/>
                  </a:lnTo>
                  <a:lnTo>
                    <a:pt x="18223" y="25226"/>
                  </a:lnTo>
                  <a:lnTo>
                    <a:pt x="18817" y="24976"/>
                  </a:lnTo>
                  <a:lnTo>
                    <a:pt x="19380" y="24663"/>
                  </a:lnTo>
                  <a:lnTo>
                    <a:pt x="19942" y="24350"/>
                  </a:lnTo>
                  <a:lnTo>
                    <a:pt x="20474" y="24007"/>
                  </a:lnTo>
                  <a:lnTo>
                    <a:pt x="20974" y="23663"/>
                  </a:lnTo>
                  <a:lnTo>
                    <a:pt x="21474" y="23256"/>
                  </a:lnTo>
                  <a:lnTo>
                    <a:pt x="21943" y="22850"/>
                  </a:lnTo>
                  <a:lnTo>
                    <a:pt x="22412" y="22412"/>
                  </a:lnTo>
                  <a:lnTo>
                    <a:pt x="22849" y="21944"/>
                  </a:lnTo>
                  <a:lnTo>
                    <a:pt x="23256" y="21475"/>
                  </a:lnTo>
                  <a:lnTo>
                    <a:pt x="23631" y="20975"/>
                  </a:lnTo>
                  <a:lnTo>
                    <a:pt x="24006" y="20474"/>
                  </a:lnTo>
                  <a:lnTo>
                    <a:pt x="24350" y="19943"/>
                  </a:lnTo>
                  <a:lnTo>
                    <a:pt x="24662" y="19380"/>
                  </a:lnTo>
                  <a:lnTo>
                    <a:pt x="24944" y="18818"/>
                  </a:lnTo>
                  <a:lnTo>
                    <a:pt x="25225" y="18255"/>
                  </a:lnTo>
                  <a:lnTo>
                    <a:pt x="25444" y="17630"/>
                  </a:lnTo>
                  <a:lnTo>
                    <a:pt x="25662" y="17036"/>
                  </a:lnTo>
                  <a:lnTo>
                    <a:pt x="25850" y="16411"/>
                  </a:lnTo>
                  <a:lnTo>
                    <a:pt x="25975" y="15786"/>
                  </a:lnTo>
                  <a:lnTo>
                    <a:pt x="26100" y="15129"/>
                  </a:lnTo>
                  <a:lnTo>
                    <a:pt x="26194" y="14473"/>
                  </a:lnTo>
                  <a:lnTo>
                    <a:pt x="26225" y="13817"/>
                  </a:lnTo>
                  <a:lnTo>
                    <a:pt x="26256" y="13129"/>
                  </a:lnTo>
                  <a:lnTo>
                    <a:pt x="26225" y="12441"/>
                  </a:lnTo>
                  <a:lnTo>
                    <a:pt x="26194" y="11785"/>
                  </a:lnTo>
                  <a:lnTo>
                    <a:pt x="26100" y="11128"/>
                  </a:lnTo>
                  <a:lnTo>
                    <a:pt x="25975" y="10472"/>
                  </a:lnTo>
                  <a:lnTo>
                    <a:pt x="25850" y="9847"/>
                  </a:lnTo>
                  <a:lnTo>
                    <a:pt x="25662" y="9222"/>
                  </a:lnTo>
                  <a:lnTo>
                    <a:pt x="25444" y="8628"/>
                  </a:lnTo>
                  <a:lnTo>
                    <a:pt x="25225" y="8034"/>
                  </a:lnTo>
                  <a:lnTo>
                    <a:pt x="24944" y="7440"/>
                  </a:lnTo>
                  <a:lnTo>
                    <a:pt x="24662" y="6877"/>
                  </a:lnTo>
                  <a:lnTo>
                    <a:pt x="24350" y="6315"/>
                  </a:lnTo>
                  <a:lnTo>
                    <a:pt x="24006" y="5783"/>
                  </a:lnTo>
                  <a:lnTo>
                    <a:pt x="23631" y="5283"/>
                  </a:lnTo>
                  <a:lnTo>
                    <a:pt x="23256" y="4783"/>
                  </a:lnTo>
                  <a:lnTo>
                    <a:pt x="22849" y="4314"/>
                  </a:lnTo>
                  <a:lnTo>
                    <a:pt x="22412" y="3845"/>
                  </a:lnTo>
                  <a:lnTo>
                    <a:pt x="21943" y="3408"/>
                  </a:lnTo>
                  <a:lnTo>
                    <a:pt x="21474" y="3002"/>
                  </a:lnTo>
                  <a:lnTo>
                    <a:pt x="20974" y="2626"/>
                  </a:lnTo>
                  <a:lnTo>
                    <a:pt x="20474" y="2251"/>
                  </a:lnTo>
                  <a:lnTo>
                    <a:pt x="19942" y="1908"/>
                  </a:lnTo>
                  <a:lnTo>
                    <a:pt x="19380" y="1595"/>
                  </a:lnTo>
                  <a:lnTo>
                    <a:pt x="18817" y="1314"/>
                  </a:lnTo>
                  <a:lnTo>
                    <a:pt x="18223" y="1032"/>
                  </a:lnTo>
                  <a:lnTo>
                    <a:pt x="17629" y="813"/>
                  </a:lnTo>
                  <a:lnTo>
                    <a:pt x="17035" y="595"/>
                  </a:lnTo>
                  <a:lnTo>
                    <a:pt x="16410" y="407"/>
                  </a:lnTo>
                  <a:lnTo>
                    <a:pt x="15785" y="282"/>
                  </a:lnTo>
                  <a:lnTo>
                    <a:pt x="15129" y="157"/>
                  </a:lnTo>
                  <a:lnTo>
                    <a:pt x="14472" y="63"/>
                  </a:lnTo>
                  <a:lnTo>
                    <a:pt x="13816" y="32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extrusionOk="0">
                  <a:moveTo>
                    <a:pt x="813" y="0"/>
                  </a:moveTo>
                  <a:lnTo>
                    <a:pt x="657" y="32"/>
                  </a:lnTo>
                  <a:lnTo>
                    <a:pt x="501" y="63"/>
                  </a:lnTo>
                  <a:lnTo>
                    <a:pt x="376" y="157"/>
                  </a:lnTo>
                  <a:lnTo>
                    <a:pt x="251" y="251"/>
                  </a:lnTo>
                  <a:lnTo>
                    <a:pt x="157" y="376"/>
                  </a:lnTo>
                  <a:lnTo>
                    <a:pt x="63" y="501"/>
                  </a:lnTo>
                  <a:lnTo>
                    <a:pt x="32" y="657"/>
                  </a:lnTo>
                  <a:lnTo>
                    <a:pt x="1" y="813"/>
                  </a:lnTo>
                  <a:lnTo>
                    <a:pt x="1" y="2470"/>
                  </a:lnTo>
                  <a:lnTo>
                    <a:pt x="32" y="2626"/>
                  </a:lnTo>
                  <a:lnTo>
                    <a:pt x="63" y="2782"/>
                  </a:lnTo>
                  <a:lnTo>
                    <a:pt x="157" y="2939"/>
                  </a:lnTo>
                  <a:lnTo>
                    <a:pt x="251" y="3032"/>
                  </a:lnTo>
                  <a:lnTo>
                    <a:pt x="376" y="3126"/>
                  </a:lnTo>
                  <a:lnTo>
                    <a:pt x="501" y="3220"/>
                  </a:lnTo>
                  <a:lnTo>
                    <a:pt x="657" y="3251"/>
                  </a:lnTo>
                  <a:lnTo>
                    <a:pt x="813" y="3282"/>
                  </a:lnTo>
                  <a:lnTo>
                    <a:pt x="1595" y="3282"/>
                  </a:lnTo>
                  <a:lnTo>
                    <a:pt x="1782" y="3251"/>
                  </a:lnTo>
                  <a:lnTo>
                    <a:pt x="1907" y="3220"/>
                  </a:lnTo>
                  <a:lnTo>
                    <a:pt x="2064" y="3126"/>
                  </a:lnTo>
                  <a:lnTo>
                    <a:pt x="2157" y="3032"/>
                  </a:lnTo>
                  <a:lnTo>
                    <a:pt x="2282" y="2939"/>
                  </a:lnTo>
                  <a:lnTo>
                    <a:pt x="2345" y="2782"/>
                  </a:lnTo>
                  <a:lnTo>
                    <a:pt x="2376" y="2626"/>
                  </a:lnTo>
                  <a:lnTo>
                    <a:pt x="2407" y="2470"/>
                  </a:lnTo>
                  <a:lnTo>
                    <a:pt x="2407" y="813"/>
                  </a:lnTo>
                  <a:lnTo>
                    <a:pt x="2376" y="657"/>
                  </a:lnTo>
                  <a:lnTo>
                    <a:pt x="2345" y="501"/>
                  </a:lnTo>
                  <a:lnTo>
                    <a:pt x="2282" y="376"/>
                  </a:lnTo>
                  <a:lnTo>
                    <a:pt x="2157" y="251"/>
                  </a:lnTo>
                  <a:lnTo>
                    <a:pt x="2064" y="157"/>
                  </a:lnTo>
                  <a:lnTo>
                    <a:pt x="1907" y="63"/>
                  </a:lnTo>
                  <a:lnTo>
                    <a:pt x="1782" y="32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fill="none" extrusionOk="0">
                  <a:moveTo>
                    <a:pt x="2407" y="2470"/>
                  </a:moveTo>
                  <a:lnTo>
                    <a:pt x="2407" y="2470"/>
                  </a:lnTo>
                  <a:lnTo>
                    <a:pt x="2376" y="2626"/>
                  </a:lnTo>
                  <a:lnTo>
                    <a:pt x="2345" y="2782"/>
                  </a:lnTo>
                  <a:lnTo>
                    <a:pt x="2282" y="2939"/>
                  </a:lnTo>
                  <a:lnTo>
                    <a:pt x="2157" y="3032"/>
                  </a:lnTo>
                  <a:lnTo>
                    <a:pt x="2064" y="3126"/>
                  </a:lnTo>
                  <a:lnTo>
                    <a:pt x="1907" y="3220"/>
                  </a:lnTo>
                  <a:lnTo>
                    <a:pt x="1782" y="3251"/>
                  </a:lnTo>
                  <a:lnTo>
                    <a:pt x="1595" y="3282"/>
                  </a:lnTo>
                  <a:lnTo>
                    <a:pt x="813" y="3282"/>
                  </a:lnTo>
                  <a:lnTo>
                    <a:pt x="813" y="3282"/>
                  </a:lnTo>
                  <a:lnTo>
                    <a:pt x="657" y="3251"/>
                  </a:lnTo>
                  <a:lnTo>
                    <a:pt x="501" y="3220"/>
                  </a:lnTo>
                  <a:lnTo>
                    <a:pt x="376" y="3126"/>
                  </a:lnTo>
                  <a:lnTo>
                    <a:pt x="251" y="3032"/>
                  </a:lnTo>
                  <a:lnTo>
                    <a:pt x="157" y="2939"/>
                  </a:lnTo>
                  <a:lnTo>
                    <a:pt x="63" y="2782"/>
                  </a:lnTo>
                  <a:lnTo>
                    <a:pt x="32" y="2626"/>
                  </a:lnTo>
                  <a:lnTo>
                    <a:pt x="1" y="2470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2" y="657"/>
                  </a:lnTo>
                  <a:lnTo>
                    <a:pt x="63" y="501"/>
                  </a:lnTo>
                  <a:lnTo>
                    <a:pt x="157" y="376"/>
                  </a:lnTo>
                  <a:lnTo>
                    <a:pt x="251" y="251"/>
                  </a:lnTo>
                  <a:lnTo>
                    <a:pt x="376" y="157"/>
                  </a:lnTo>
                  <a:lnTo>
                    <a:pt x="501" y="63"/>
                  </a:lnTo>
                  <a:lnTo>
                    <a:pt x="657" y="32"/>
                  </a:lnTo>
                  <a:lnTo>
                    <a:pt x="813" y="0"/>
                  </a:lnTo>
                  <a:lnTo>
                    <a:pt x="1595" y="0"/>
                  </a:lnTo>
                  <a:lnTo>
                    <a:pt x="1595" y="0"/>
                  </a:lnTo>
                  <a:lnTo>
                    <a:pt x="1782" y="32"/>
                  </a:lnTo>
                  <a:lnTo>
                    <a:pt x="1907" y="63"/>
                  </a:lnTo>
                  <a:lnTo>
                    <a:pt x="2064" y="157"/>
                  </a:lnTo>
                  <a:lnTo>
                    <a:pt x="2157" y="251"/>
                  </a:lnTo>
                  <a:lnTo>
                    <a:pt x="2282" y="376"/>
                  </a:lnTo>
                  <a:lnTo>
                    <a:pt x="2345" y="501"/>
                  </a:lnTo>
                  <a:lnTo>
                    <a:pt x="2376" y="657"/>
                  </a:lnTo>
                  <a:lnTo>
                    <a:pt x="2407" y="813"/>
                  </a:lnTo>
                  <a:lnTo>
                    <a:pt x="2407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extrusionOk="0">
                  <a:moveTo>
                    <a:pt x="782" y="0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57"/>
                  </a:lnTo>
                  <a:lnTo>
                    <a:pt x="219" y="251"/>
                  </a:lnTo>
                  <a:lnTo>
                    <a:pt x="125" y="376"/>
                  </a:lnTo>
                  <a:lnTo>
                    <a:pt x="63" y="501"/>
                  </a:lnTo>
                  <a:lnTo>
                    <a:pt x="0" y="657"/>
                  </a:lnTo>
                  <a:lnTo>
                    <a:pt x="0" y="813"/>
                  </a:lnTo>
                  <a:lnTo>
                    <a:pt x="0" y="2470"/>
                  </a:lnTo>
                  <a:lnTo>
                    <a:pt x="0" y="2626"/>
                  </a:lnTo>
                  <a:lnTo>
                    <a:pt x="63" y="2782"/>
                  </a:lnTo>
                  <a:lnTo>
                    <a:pt x="125" y="2939"/>
                  </a:lnTo>
                  <a:lnTo>
                    <a:pt x="219" y="3032"/>
                  </a:lnTo>
                  <a:lnTo>
                    <a:pt x="344" y="3126"/>
                  </a:lnTo>
                  <a:lnTo>
                    <a:pt x="469" y="3220"/>
                  </a:lnTo>
                  <a:lnTo>
                    <a:pt x="625" y="3251"/>
                  </a:lnTo>
                  <a:lnTo>
                    <a:pt x="782" y="3282"/>
                  </a:lnTo>
                  <a:lnTo>
                    <a:pt x="1594" y="3282"/>
                  </a:lnTo>
                  <a:lnTo>
                    <a:pt x="1750" y="3251"/>
                  </a:lnTo>
                  <a:lnTo>
                    <a:pt x="1907" y="3220"/>
                  </a:lnTo>
                  <a:lnTo>
                    <a:pt x="2032" y="3126"/>
                  </a:lnTo>
                  <a:lnTo>
                    <a:pt x="2157" y="3032"/>
                  </a:lnTo>
                  <a:lnTo>
                    <a:pt x="2251" y="2939"/>
                  </a:lnTo>
                  <a:lnTo>
                    <a:pt x="2313" y="2782"/>
                  </a:lnTo>
                  <a:lnTo>
                    <a:pt x="2376" y="2626"/>
                  </a:lnTo>
                  <a:lnTo>
                    <a:pt x="2376" y="2470"/>
                  </a:lnTo>
                  <a:lnTo>
                    <a:pt x="2376" y="813"/>
                  </a:lnTo>
                  <a:lnTo>
                    <a:pt x="2376" y="657"/>
                  </a:lnTo>
                  <a:lnTo>
                    <a:pt x="2313" y="501"/>
                  </a:lnTo>
                  <a:lnTo>
                    <a:pt x="2251" y="376"/>
                  </a:lnTo>
                  <a:lnTo>
                    <a:pt x="2157" y="251"/>
                  </a:lnTo>
                  <a:lnTo>
                    <a:pt x="2032" y="157"/>
                  </a:lnTo>
                  <a:lnTo>
                    <a:pt x="1907" y="63"/>
                  </a:lnTo>
                  <a:lnTo>
                    <a:pt x="1750" y="3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fill="none" extrusionOk="0">
                  <a:moveTo>
                    <a:pt x="2376" y="2470"/>
                  </a:moveTo>
                  <a:lnTo>
                    <a:pt x="2376" y="2470"/>
                  </a:lnTo>
                  <a:lnTo>
                    <a:pt x="2376" y="2626"/>
                  </a:lnTo>
                  <a:lnTo>
                    <a:pt x="2313" y="2782"/>
                  </a:lnTo>
                  <a:lnTo>
                    <a:pt x="2251" y="2939"/>
                  </a:lnTo>
                  <a:lnTo>
                    <a:pt x="2157" y="3032"/>
                  </a:lnTo>
                  <a:lnTo>
                    <a:pt x="2032" y="3126"/>
                  </a:lnTo>
                  <a:lnTo>
                    <a:pt x="1907" y="3220"/>
                  </a:lnTo>
                  <a:lnTo>
                    <a:pt x="1750" y="3251"/>
                  </a:lnTo>
                  <a:lnTo>
                    <a:pt x="1594" y="3282"/>
                  </a:lnTo>
                  <a:lnTo>
                    <a:pt x="782" y="3282"/>
                  </a:lnTo>
                  <a:lnTo>
                    <a:pt x="782" y="3282"/>
                  </a:lnTo>
                  <a:lnTo>
                    <a:pt x="625" y="3251"/>
                  </a:lnTo>
                  <a:lnTo>
                    <a:pt x="469" y="3220"/>
                  </a:lnTo>
                  <a:lnTo>
                    <a:pt x="344" y="3126"/>
                  </a:lnTo>
                  <a:lnTo>
                    <a:pt x="219" y="3032"/>
                  </a:lnTo>
                  <a:lnTo>
                    <a:pt x="125" y="2939"/>
                  </a:lnTo>
                  <a:lnTo>
                    <a:pt x="63" y="2782"/>
                  </a:lnTo>
                  <a:lnTo>
                    <a:pt x="0" y="2626"/>
                  </a:lnTo>
                  <a:lnTo>
                    <a:pt x="0" y="247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657"/>
                  </a:lnTo>
                  <a:lnTo>
                    <a:pt x="63" y="501"/>
                  </a:lnTo>
                  <a:lnTo>
                    <a:pt x="125" y="376"/>
                  </a:lnTo>
                  <a:lnTo>
                    <a:pt x="219" y="251"/>
                  </a:lnTo>
                  <a:lnTo>
                    <a:pt x="344" y="157"/>
                  </a:lnTo>
                  <a:lnTo>
                    <a:pt x="469" y="63"/>
                  </a:lnTo>
                  <a:lnTo>
                    <a:pt x="625" y="32"/>
                  </a:lnTo>
                  <a:lnTo>
                    <a:pt x="782" y="0"/>
                  </a:lnTo>
                  <a:lnTo>
                    <a:pt x="1594" y="0"/>
                  </a:lnTo>
                  <a:lnTo>
                    <a:pt x="1594" y="0"/>
                  </a:lnTo>
                  <a:lnTo>
                    <a:pt x="1750" y="32"/>
                  </a:lnTo>
                  <a:lnTo>
                    <a:pt x="1907" y="63"/>
                  </a:lnTo>
                  <a:lnTo>
                    <a:pt x="2032" y="157"/>
                  </a:lnTo>
                  <a:lnTo>
                    <a:pt x="2157" y="251"/>
                  </a:lnTo>
                  <a:lnTo>
                    <a:pt x="2251" y="376"/>
                  </a:lnTo>
                  <a:lnTo>
                    <a:pt x="2313" y="501"/>
                  </a:lnTo>
                  <a:lnTo>
                    <a:pt x="2376" y="657"/>
                  </a:lnTo>
                  <a:lnTo>
                    <a:pt x="2376" y="813"/>
                  </a:lnTo>
                  <a:lnTo>
                    <a:pt x="2376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4258350" y="2245544"/>
              <a:ext cx="391147" cy="52076"/>
            </a:xfrm>
            <a:custGeom>
              <a:avLst/>
              <a:gdLst/>
              <a:ahLst/>
              <a:cxnLst/>
              <a:rect l="l" t="t" r="r" b="b"/>
              <a:pathLst>
                <a:path w="5408" h="720" extrusionOk="0">
                  <a:moveTo>
                    <a:pt x="688" y="1"/>
                  </a:moveTo>
                  <a:lnTo>
                    <a:pt x="563" y="63"/>
                  </a:lnTo>
                  <a:lnTo>
                    <a:pt x="469" y="126"/>
                  </a:lnTo>
                  <a:lnTo>
                    <a:pt x="344" y="188"/>
                  </a:lnTo>
                  <a:lnTo>
                    <a:pt x="63" y="501"/>
                  </a:lnTo>
                  <a:lnTo>
                    <a:pt x="0" y="595"/>
                  </a:lnTo>
                  <a:lnTo>
                    <a:pt x="0" y="657"/>
                  </a:lnTo>
                  <a:lnTo>
                    <a:pt x="63" y="689"/>
                  </a:lnTo>
                  <a:lnTo>
                    <a:pt x="157" y="720"/>
                  </a:lnTo>
                  <a:lnTo>
                    <a:pt x="5283" y="720"/>
                  </a:lnTo>
                  <a:lnTo>
                    <a:pt x="5345" y="689"/>
                  </a:lnTo>
                  <a:lnTo>
                    <a:pt x="5408" y="657"/>
                  </a:lnTo>
                  <a:lnTo>
                    <a:pt x="5408" y="595"/>
                  </a:lnTo>
                  <a:lnTo>
                    <a:pt x="5345" y="501"/>
                  </a:lnTo>
                  <a:lnTo>
                    <a:pt x="5064" y="188"/>
                  </a:lnTo>
                  <a:lnTo>
                    <a:pt x="4970" y="126"/>
                  </a:lnTo>
                  <a:lnTo>
                    <a:pt x="4845" y="6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067733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0" y="1"/>
                  </a:moveTo>
                  <a:lnTo>
                    <a:pt x="0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112940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57" y="32"/>
                  </a:lnTo>
                  <a:lnTo>
                    <a:pt x="63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63" y="1595"/>
                  </a:lnTo>
                  <a:lnTo>
                    <a:pt x="157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26" y="1657"/>
                  </a:lnTo>
                  <a:lnTo>
                    <a:pt x="2220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20" y="94"/>
                  </a:lnTo>
                  <a:lnTo>
                    <a:pt x="2126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3776771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1" y="1"/>
                  </a:moveTo>
                  <a:lnTo>
                    <a:pt x="1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627552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94" y="1595"/>
                  </a:lnTo>
                  <a:lnTo>
                    <a:pt x="188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57" y="1657"/>
                  </a:lnTo>
                  <a:lnTo>
                    <a:pt x="2251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51" y="94"/>
                  </a:lnTo>
                  <a:lnTo>
                    <a:pt x="2157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extrusionOk="0">
                  <a:moveTo>
                    <a:pt x="10816" y="1"/>
                  </a:move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fill="none" extrusionOk="0">
                  <a:moveTo>
                    <a:pt x="21568" y="9909"/>
                  </a:move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lnTo>
                    <a:pt x="10816" y="1"/>
                  </a:ln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6190" y="17598"/>
                  </a:lnTo>
                  <a:lnTo>
                    <a:pt x="10816" y="17598"/>
                  </a:lnTo>
                  <a:lnTo>
                    <a:pt x="10816" y="17598"/>
                  </a:lnTo>
                  <a:lnTo>
                    <a:pt x="15442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extrusionOk="0">
                  <a:moveTo>
                    <a:pt x="6033" y="0"/>
                  </a:move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69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fill="none" extrusionOk="0">
                  <a:moveTo>
                    <a:pt x="13848" y="282"/>
                  </a:move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971" y="0"/>
                  </a:lnTo>
                  <a:lnTo>
                    <a:pt x="6033" y="0"/>
                  </a:ln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3885267" y="2550780"/>
              <a:ext cx="1137278" cy="140243"/>
            </a:xfrm>
            <a:custGeom>
              <a:avLst/>
              <a:gdLst/>
              <a:ahLst/>
              <a:cxnLst/>
              <a:rect l="l" t="t" r="r" b="b"/>
              <a:pathLst>
                <a:path w="15724" h="1939" extrusionOk="0">
                  <a:moveTo>
                    <a:pt x="7878" y="1689"/>
                  </a:moveTo>
                  <a:lnTo>
                    <a:pt x="95" y="1845"/>
                  </a:lnTo>
                  <a:lnTo>
                    <a:pt x="15630" y="1845"/>
                  </a:lnTo>
                  <a:lnTo>
                    <a:pt x="7878" y="1689"/>
                  </a:lnTo>
                  <a:close/>
                  <a:moveTo>
                    <a:pt x="657" y="1"/>
                  </a:move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  <a:close/>
                  <a:moveTo>
                    <a:pt x="15192" y="376"/>
                  </a:moveTo>
                  <a:lnTo>
                    <a:pt x="15630" y="1845"/>
                  </a:lnTo>
                  <a:lnTo>
                    <a:pt x="15661" y="1939"/>
                  </a:lnTo>
                  <a:lnTo>
                    <a:pt x="15723" y="1939"/>
                  </a:lnTo>
                  <a:lnTo>
                    <a:pt x="15192" y="376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3892066" y="2672874"/>
              <a:ext cx="1123680" cy="11355"/>
            </a:xfrm>
            <a:custGeom>
              <a:avLst/>
              <a:gdLst/>
              <a:ahLst/>
              <a:cxnLst/>
              <a:rect l="l" t="t" r="r" b="b"/>
              <a:pathLst>
                <a:path w="15536" h="157" fill="none" extrusionOk="0">
                  <a:moveTo>
                    <a:pt x="7784" y="1"/>
                  </a:moveTo>
                  <a:lnTo>
                    <a:pt x="1" y="157"/>
                  </a:lnTo>
                  <a:lnTo>
                    <a:pt x="15536" y="157"/>
                  </a:lnTo>
                  <a:lnTo>
                    <a:pt x="77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4984046" y="2577904"/>
              <a:ext cx="38551" cy="113120"/>
            </a:xfrm>
            <a:custGeom>
              <a:avLst/>
              <a:gdLst/>
              <a:ahLst/>
              <a:cxnLst/>
              <a:rect l="l" t="t" r="r" b="b"/>
              <a:pathLst>
                <a:path w="533" h="156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39" y="1470"/>
                  </a:lnTo>
                  <a:lnTo>
                    <a:pt x="439" y="1470"/>
                  </a:lnTo>
                  <a:lnTo>
                    <a:pt x="470" y="1564"/>
                  </a:lnTo>
                  <a:lnTo>
                    <a:pt x="532" y="1564"/>
                  </a:lnTo>
                  <a:lnTo>
                    <a:pt x="532" y="156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3885267" y="2550780"/>
              <a:ext cx="47591" cy="140243"/>
            </a:xfrm>
            <a:custGeom>
              <a:avLst/>
              <a:gdLst/>
              <a:ahLst/>
              <a:cxnLst/>
              <a:rect l="l" t="t" r="r" b="b"/>
              <a:pathLst>
                <a:path w="658" h="1939" fill="none" extrusionOk="0">
                  <a:moveTo>
                    <a:pt x="657" y="1"/>
                  </a:moveTo>
                  <a:lnTo>
                    <a:pt x="657" y="1"/>
                  </a:ln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extrusionOk="0">
                  <a:moveTo>
                    <a:pt x="6315" y="1"/>
                  </a:move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  <a:lnTo>
                    <a:pt x="7784" y="32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fill="none" extrusionOk="0">
                  <a:moveTo>
                    <a:pt x="9222" y="1"/>
                  </a:moveTo>
                  <a:lnTo>
                    <a:pt x="9222" y="1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315" y="1"/>
                  </a:lnTo>
                  <a:lnTo>
                    <a:pt x="6315" y="1"/>
                  </a:ln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3892066" y="2342756"/>
              <a:ext cx="1123680" cy="341458"/>
            </a:xfrm>
            <a:custGeom>
              <a:avLst/>
              <a:gdLst/>
              <a:ahLst/>
              <a:cxnLst/>
              <a:rect l="l" t="t" r="r" b="b"/>
              <a:pathLst>
                <a:path w="15536" h="4721" extrusionOk="0">
                  <a:moveTo>
                    <a:pt x="6033" y="1"/>
                  </a:moveTo>
                  <a:lnTo>
                    <a:pt x="4158" y="32"/>
                  </a:lnTo>
                  <a:lnTo>
                    <a:pt x="3314" y="95"/>
                  </a:lnTo>
                  <a:lnTo>
                    <a:pt x="2564" y="126"/>
                  </a:lnTo>
                  <a:lnTo>
                    <a:pt x="2032" y="18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32"/>
                  </a:lnTo>
                  <a:lnTo>
                    <a:pt x="1251" y="1064"/>
                  </a:lnTo>
                  <a:lnTo>
                    <a:pt x="970" y="1783"/>
                  </a:lnTo>
                  <a:lnTo>
                    <a:pt x="688" y="2595"/>
                  </a:lnTo>
                  <a:lnTo>
                    <a:pt x="219" y="4064"/>
                  </a:lnTo>
                  <a:lnTo>
                    <a:pt x="1" y="4721"/>
                  </a:lnTo>
                  <a:lnTo>
                    <a:pt x="15536" y="4721"/>
                  </a:lnTo>
                  <a:lnTo>
                    <a:pt x="15348" y="4064"/>
                  </a:lnTo>
                  <a:lnTo>
                    <a:pt x="14879" y="2595"/>
                  </a:lnTo>
                  <a:lnTo>
                    <a:pt x="14598" y="1783"/>
                  </a:lnTo>
                  <a:lnTo>
                    <a:pt x="14317" y="1064"/>
                  </a:lnTo>
                  <a:lnTo>
                    <a:pt x="14035" y="532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189"/>
                  </a:lnTo>
                  <a:lnTo>
                    <a:pt x="12972" y="126"/>
                  </a:lnTo>
                  <a:lnTo>
                    <a:pt x="12254" y="95"/>
                  </a:lnTo>
                  <a:lnTo>
                    <a:pt x="11378" y="32"/>
                  </a:lnTo>
                  <a:lnTo>
                    <a:pt x="9503" y="1"/>
                  </a:lnTo>
                  <a:lnTo>
                    <a:pt x="8596" y="1"/>
                  </a:lnTo>
                  <a:lnTo>
                    <a:pt x="7784" y="32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4115931" y="2342756"/>
              <a:ext cx="422827" cy="341458"/>
            </a:xfrm>
            <a:custGeom>
              <a:avLst/>
              <a:gdLst/>
              <a:ahLst/>
              <a:cxnLst/>
              <a:rect l="l" t="t" r="r" b="b"/>
              <a:pathLst>
                <a:path w="5846" h="4721" extrusionOk="0">
                  <a:moveTo>
                    <a:pt x="1626" y="1"/>
                  </a:moveTo>
                  <a:lnTo>
                    <a:pt x="0" y="95"/>
                  </a:lnTo>
                  <a:lnTo>
                    <a:pt x="2407" y="4721"/>
                  </a:lnTo>
                  <a:lnTo>
                    <a:pt x="5845" y="4721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4416610" y="2342756"/>
              <a:ext cx="248734" cy="341458"/>
            </a:xfrm>
            <a:custGeom>
              <a:avLst/>
              <a:gdLst/>
              <a:ahLst/>
              <a:cxnLst/>
              <a:rect l="l" t="t" r="r" b="b"/>
              <a:pathLst>
                <a:path w="3439" h="4721" extrusionOk="0">
                  <a:moveTo>
                    <a:pt x="0" y="1"/>
                  </a:moveTo>
                  <a:lnTo>
                    <a:pt x="2438" y="4721"/>
                  </a:lnTo>
                  <a:lnTo>
                    <a:pt x="3439" y="4721"/>
                  </a:lnTo>
                  <a:lnTo>
                    <a:pt x="1001" y="1"/>
                  </a:lnTo>
                  <a:lnTo>
                    <a:pt x="532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4525107" y="2342756"/>
              <a:ext cx="251049" cy="341458"/>
            </a:xfrm>
            <a:custGeom>
              <a:avLst/>
              <a:gdLst/>
              <a:ahLst/>
              <a:cxnLst/>
              <a:rect l="l" t="t" r="r" b="b"/>
              <a:pathLst>
                <a:path w="3471" h="4721" extrusionOk="0">
                  <a:moveTo>
                    <a:pt x="1" y="1"/>
                  </a:moveTo>
                  <a:lnTo>
                    <a:pt x="2470" y="4721"/>
                  </a:lnTo>
                  <a:lnTo>
                    <a:pt x="3470" y="4721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extrusionOk="0">
                  <a:moveTo>
                    <a:pt x="21318" y="1"/>
                  </a:move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fill="none" extrusionOk="0">
                  <a:moveTo>
                    <a:pt x="19506" y="814"/>
                  </a:move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10910" y="3189"/>
                  </a:lnTo>
                  <a:lnTo>
                    <a:pt x="10660" y="3189"/>
                  </a:lnTo>
                  <a:lnTo>
                    <a:pt x="10660" y="3189"/>
                  </a:lnTo>
                  <a:lnTo>
                    <a:pt x="10378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6034" y="4564"/>
                  </a:lnTo>
                  <a:lnTo>
                    <a:pt x="10660" y="4564"/>
                  </a:lnTo>
                  <a:lnTo>
                    <a:pt x="10660" y="4564"/>
                  </a:lnTo>
                  <a:lnTo>
                    <a:pt x="15286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lnTo>
                    <a:pt x="21318" y="1"/>
                  </a:ln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E4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extrusionOk="0">
                  <a:moveTo>
                    <a:pt x="251" y="63"/>
                  </a:moveTo>
                  <a:lnTo>
                    <a:pt x="2032" y="126"/>
                  </a:lnTo>
                  <a:lnTo>
                    <a:pt x="2220" y="94"/>
                  </a:lnTo>
                  <a:lnTo>
                    <a:pt x="2376" y="94"/>
                  </a:lnTo>
                  <a:lnTo>
                    <a:pt x="2533" y="157"/>
                  </a:lnTo>
                  <a:lnTo>
                    <a:pt x="2658" y="219"/>
                  </a:lnTo>
                  <a:lnTo>
                    <a:pt x="2720" y="282"/>
                  </a:lnTo>
                  <a:lnTo>
                    <a:pt x="2751" y="344"/>
                  </a:lnTo>
                  <a:lnTo>
                    <a:pt x="3126" y="1563"/>
                  </a:lnTo>
                  <a:lnTo>
                    <a:pt x="3001" y="1563"/>
                  </a:lnTo>
                  <a:lnTo>
                    <a:pt x="2626" y="1532"/>
                  </a:lnTo>
                  <a:lnTo>
                    <a:pt x="2095" y="1501"/>
                  </a:lnTo>
                  <a:lnTo>
                    <a:pt x="1532" y="1407"/>
                  </a:lnTo>
                  <a:lnTo>
                    <a:pt x="1282" y="1345"/>
                  </a:lnTo>
                  <a:lnTo>
                    <a:pt x="1095" y="1282"/>
                  </a:lnTo>
                  <a:lnTo>
                    <a:pt x="1063" y="1251"/>
                  </a:lnTo>
                  <a:lnTo>
                    <a:pt x="1032" y="1220"/>
                  </a:lnTo>
                  <a:lnTo>
                    <a:pt x="688" y="938"/>
                  </a:lnTo>
                  <a:lnTo>
                    <a:pt x="376" y="594"/>
                  </a:lnTo>
                  <a:lnTo>
                    <a:pt x="251" y="438"/>
                  </a:lnTo>
                  <a:lnTo>
                    <a:pt x="188" y="313"/>
                  </a:lnTo>
                  <a:lnTo>
                    <a:pt x="157" y="188"/>
                  </a:lnTo>
                  <a:lnTo>
                    <a:pt x="188" y="126"/>
                  </a:lnTo>
                  <a:lnTo>
                    <a:pt x="251" y="63"/>
                  </a:lnTo>
                  <a:close/>
                  <a:moveTo>
                    <a:pt x="94" y="1"/>
                  </a:move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06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07" y="1188"/>
                  </a:moveTo>
                  <a:lnTo>
                    <a:pt x="907" y="1188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  <a:lnTo>
                    <a:pt x="1876" y="63"/>
                  </a:lnTo>
                  <a:lnTo>
                    <a:pt x="1876" y="63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95" y="31"/>
                  </a:lnTo>
                  <a:lnTo>
                    <a:pt x="2095" y="31"/>
                  </a:lnTo>
                  <a:lnTo>
                    <a:pt x="2220" y="31"/>
                  </a:lnTo>
                  <a:lnTo>
                    <a:pt x="2377" y="94"/>
                  </a:lnTo>
                  <a:lnTo>
                    <a:pt x="2502" y="156"/>
                  </a:lnTo>
                  <a:lnTo>
                    <a:pt x="2564" y="219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845" y="1500"/>
                  </a:lnTo>
                  <a:lnTo>
                    <a:pt x="2845" y="1500"/>
                  </a:lnTo>
                  <a:lnTo>
                    <a:pt x="2470" y="1469"/>
                  </a:lnTo>
                  <a:lnTo>
                    <a:pt x="1939" y="1438"/>
                  </a:lnTo>
                  <a:lnTo>
                    <a:pt x="1376" y="1344"/>
                  </a:lnTo>
                  <a:lnTo>
                    <a:pt x="1126" y="1282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07" y="1188"/>
                  </a:lnTo>
                  <a:lnTo>
                    <a:pt x="907" y="1188"/>
                  </a:lnTo>
                  <a:lnTo>
                    <a:pt x="907" y="11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064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extrusionOk="0">
                  <a:moveTo>
                    <a:pt x="95" y="0"/>
                  </a:moveTo>
                  <a:lnTo>
                    <a:pt x="32" y="63"/>
                  </a:lnTo>
                  <a:lnTo>
                    <a:pt x="1" y="125"/>
                  </a:lnTo>
                  <a:lnTo>
                    <a:pt x="32" y="250"/>
                  </a:lnTo>
                  <a:lnTo>
                    <a:pt x="95" y="375"/>
                  </a:lnTo>
                  <a:lnTo>
                    <a:pt x="220" y="531"/>
                  </a:lnTo>
                  <a:lnTo>
                    <a:pt x="532" y="875"/>
                  </a:lnTo>
                  <a:lnTo>
                    <a:pt x="876" y="1157"/>
                  </a:lnTo>
                  <a:lnTo>
                    <a:pt x="970" y="1219"/>
                  </a:lnTo>
                  <a:lnTo>
                    <a:pt x="1095" y="1282"/>
                  </a:lnTo>
                  <a:lnTo>
                    <a:pt x="1376" y="1375"/>
                  </a:lnTo>
                  <a:lnTo>
                    <a:pt x="1720" y="1407"/>
                  </a:lnTo>
                  <a:lnTo>
                    <a:pt x="2064" y="1469"/>
                  </a:lnTo>
                  <a:lnTo>
                    <a:pt x="2689" y="1500"/>
                  </a:lnTo>
                  <a:lnTo>
                    <a:pt x="2970" y="1500"/>
                  </a:lnTo>
                  <a:lnTo>
                    <a:pt x="2595" y="281"/>
                  </a:lnTo>
                  <a:lnTo>
                    <a:pt x="2533" y="188"/>
                  </a:lnTo>
                  <a:lnTo>
                    <a:pt x="2439" y="94"/>
                  </a:lnTo>
                  <a:lnTo>
                    <a:pt x="2314" y="63"/>
                  </a:lnTo>
                  <a:lnTo>
                    <a:pt x="2189" y="31"/>
                  </a:lnTo>
                  <a:lnTo>
                    <a:pt x="1970" y="31"/>
                  </a:lnTo>
                  <a:lnTo>
                    <a:pt x="1876" y="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5" y="0"/>
                  </a:moveTo>
                  <a:lnTo>
                    <a:pt x="1876" y="63"/>
                  </a:lnTo>
                  <a:lnTo>
                    <a:pt x="1876" y="63"/>
                  </a:lnTo>
                  <a:lnTo>
                    <a:pt x="1970" y="31"/>
                  </a:lnTo>
                  <a:lnTo>
                    <a:pt x="2189" y="31"/>
                  </a:lnTo>
                  <a:lnTo>
                    <a:pt x="2314" y="63"/>
                  </a:lnTo>
                  <a:lnTo>
                    <a:pt x="2439" y="94"/>
                  </a:lnTo>
                  <a:lnTo>
                    <a:pt x="2533" y="188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689" y="1500"/>
                  </a:lnTo>
                  <a:lnTo>
                    <a:pt x="2064" y="1469"/>
                  </a:lnTo>
                  <a:lnTo>
                    <a:pt x="1720" y="1407"/>
                  </a:lnTo>
                  <a:lnTo>
                    <a:pt x="1376" y="1375"/>
                  </a:lnTo>
                  <a:lnTo>
                    <a:pt x="1095" y="1282"/>
                  </a:lnTo>
                  <a:lnTo>
                    <a:pt x="970" y="1219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3828777" y="3373760"/>
              <a:ext cx="149284" cy="106321"/>
            </a:xfrm>
            <a:custGeom>
              <a:avLst/>
              <a:gdLst/>
              <a:ahLst/>
              <a:cxnLst/>
              <a:rect l="l" t="t" r="r" b="b"/>
              <a:pathLst>
                <a:path w="2064" h="1470" extrusionOk="0">
                  <a:moveTo>
                    <a:pt x="1938" y="1469"/>
                  </a:moveTo>
                  <a:lnTo>
                    <a:pt x="1938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1938" y="1469"/>
                  </a:lnTo>
                  <a:close/>
                  <a:moveTo>
                    <a:pt x="2063" y="1469"/>
                  </a:moveTo>
                  <a:lnTo>
                    <a:pt x="2063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63" y="1469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0" y="1157"/>
                  </a:move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1157" y="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1157" y="0"/>
                  </a:lnTo>
                  <a:lnTo>
                    <a:pt x="1188" y="0"/>
                  </a:lnTo>
                  <a:lnTo>
                    <a:pt x="1188" y="0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968954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3973439" y="3480014"/>
              <a:ext cx="4629" cy="72"/>
            </a:xfrm>
            <a:custGeom>
              <a:avLst/>
              <a:gdLst/>
              <a:ahLst/>
              <a:cxnLst/>
              <a:rect l="l" t="t" r="r" b="b"/>
              <a:pathLst>
                <a:path w="64" h="1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828777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3898866" y="3373760"/>
              <a:ext cx="13598" cy="2314"/>
            </a:xfrm>
            <a:custGeom>
              <a:avLst/>
              <a:gdLst/>
              <a:ahLst/>
              <a:cxnLst/>
              <a:rect l="l" t="t" r="r" b="b"/>
              <a:pathLst>
                <a:path w="188" h="32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3912391" y="3373760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1313" y="0"/>
                  </a:move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1313" y="0"/>
                  </a:moveTo>
                  <a:lnTo>
                    <a:pt x="1313" y="0"/>
                  </a:lnTo>
                  <a:lnTo>
                    <a:pt x="1313" y="0"/>
                  </a:lnTo>
                  <a:lnTo>
                    <a:pt x="1313" y="0"/>
                  </a:lnTo>
                  <a:lnTo>
                    <a:pt x="1125" y="32"/>
                  </a:ln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1032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094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extrusionOk="0">
                  <a:moveTo>
                    <a:pt x="3032" y="63"/>
                  </a:moveTo>
                  <a:lnTo>
                    <a:pt x="3094" y="157"/>
                  </a:lnTo>
                  <a:lnTo>
                    <a:pt x="3094" y="282"/>
                  </a:lnTo>
                  <a:lnTo>
                    <a:pt x="3032" y="407"/>
                  </a:lnTo>
                  <a:lnTo>
                    <a:pt x="2938" y="532"/>
                  </a:lnTo>
                  <a:lnTo>
                    <a:pt x="2688" y="845"/>
                  </a:lnTo>
                  <a:lnTo>
                    <a:pt x="2376" y="1126"/>
                  </a:lnTo>
                  <a:lnTo>
                    <a:pt x="2344" y="1126"/>
                  </a:lnTo>
                  <a:lnTo>
                    <a:pt x="2219" y="1220"/>
                  </a:lnTo>
                  <a:lnTo>
                    <a:pt x="2219" y="1251"/>
                  </a:lnTo>
                  <a:lnTo>
                    <a:pt x="2188" y="1251"/>
                  </a:lnTo>
                  <a:lnTo>
                    <a:pt x="2157" y="1282"/>
                  </a:lnTo>
                  <a:lnTo>
                    <a:pt x="1969" y="1376"/>
                  </a:lnTo>
                  <a:lnTo>
                    <a:pt x="1719" y="1438"/>
                  </a:lnTo>
                  <a:lnTo>
                    <a:pt x="1188" y="1501"/>
                  </a:lnTo>
                  <a:lnTo>
                    <a:pt x="656" y="1532"/>
                  </a:lnTo>
                  <a:lnTo>
                    <a:pt x="250" y="1563"/>
                  </a:lnTo>
                  <a:lnTo>
                    <a:pt x="156" y="1563"/>
                  </a:lnTo>
                  <a:lnTo>
                    <a:pt x="500" y="344"/>
                  </a:lnTo>
                  <a:lnTo>
                    <a:pt x="563" y="282"/>
                  </a:lnTo>
                  <a:lnTo>
                    <a:pt x="594" y="219"/>
                  </a:lnTo>
                  <a:lnTo>
                    <a:pt x="719" y="157"/>
                  </a:lnTo>
                  <a:lnTo>
                    <a:pt x="875" y="94"/>
                  </a:lnTo>
                  <a:lnTo>
                    <a:pt x="1031" y="94"/>
                  </a:lnTo>
                  <a:lnTo>
                    <a:pt x="1250" y="126"/>
                  </a:lnTo>
                  <a:lnTo>
                    <a:pt x="3032" y="63"/>
                  </a:lnTo>
                  <a:close/>
                  <a:moveTo>
                    <a:pt x="3188" y="1"/>
                  </a:moveTo>
                  <a:lnTo>
                    <a:pt x="1188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1094" y="63"/>
                  </a:moveTo>
                  <a:lnTo>
                    <a:pt x="2876" y="0"/>
                  </a:lnTo>
                  <a:lnTo>
                    <a:pt x="2876" y="0"/>
                  </a:lnTo>
                  <a:lnTo>
                    <a:pt x="2938" y="94"/>
                  </a:lnTo>
                  <a:lnTo>
                    <a:pt x="2938" y="219"/>
                  </a:lnTo>
                  <a:lnTo>
                    <a:pt x="2876" y="344"/>
                  </a:lnTo>
                  <a:lnTo>
                    <a:pt x="2782" y="469"/>
                  </a:lnTo>
                  <a:lnTo>
                    <a:pt x="2532" y="782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188" y="1063"/>
                  </a:lnTo>
                  <a:lnTo>
                    <a:pt x="2188" y="1063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88"/>
                  </a:lnTo>
                  <a:lnTo>
                    <a:pt x="2063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1813" y="1313"/>
                  </a:lnTo>
                  <a:lnTo>
                    <a:pt x="1563" y="1375"/>
                  </a:lnTo>
                  <a:lnTo>
                    <a:pt x="1032" y="1438"/>
                  </a:lnTo>
                  <a:lnTo>
                    <a:pt x="500" y="1469"/>
                  </a:lnTo>
                  <a:lnTo>
                    <a:pt x="94" y="1500"/>
                  </a:lnTo>
                  <a:lnTo>
                    <a:pt x="94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407" y="219"/>
                  </a:lnTo>
                  <a:lnTo>
                    <a:pt x="438" y="156"/>
                  </a:lnTo>
                  <a:lnTo>
                    <a:pt x="563" y="94"/>
                  </a:lnTo>
                  <a:lnTo>
                    <a:pt x="719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1094" y="63"/>
                  </a:lnTo>
                  <a:lnTo>
                    <a:pt x="1094" y="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fill="none" extrusionOk="0">
                  <a:moveTo>
                    <a:pt x="3188" y="1"/>
                  </a:moveTo>
                  <a:lnTo>
                    <a:pt x="1188" y="32"/>
                  </a:lnTo>
                  <a:lnTo>
                    <a:pt x="1188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extrusionOk="0">
                  <a:moveTo>
                    <a:pt x="2876" y="0"/>
                  </a:move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2876" y="0"/>
                  </a:moveTo>
                  <a:lnTo>
                    <a:pt x="1094" y="63"/>
                  </a:ln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94" y="1469"/>
                  </a:moveTo>
                  <a:lnTo>
                    <a:pt x="94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close/>
                  <a:moveTo>
                    <a:pt x="0" y="1469"/>
                  </a:move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0" y="1469"/>
                  </a:lnTo>
                  <a:close/>
                  <a:moveTo>
                    <a:pt x="2001" y="1188"/>
                  </a:move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63" y="1157"/>
                  </a:moveTo>
                  <a:lnTo>
                    <a:pt x="2063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close/>
                  <a:moveTo>
                    <a:pt x="2063" y="1126"/>
                  </a:move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close/>
                  <a:moveTo>
                    <a:pt x="2220" y="1032"/>
                  </a:moveTo>
                  <a:lnTo>
                    <a:pt x="2220" y="1032"/>
                  </a:lnTo>
                  <a:lnTo>
                    <a:pt x="2220" y="1032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close/>
                  <a:moveTo>
                    <a:pt x="344" y="250"/>
                  </a:move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938839" y="3480014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934355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079017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079017" y="3457375"/>
              <a:ext cx="2387" cy="2387"/>
            </a:xfrm>
            <a:custGeom>
              <a:avLst/>
              <a:gdLst/>
              <a:ahLst/>
              <a:cxnLst/>
              <a:rect l="l" t="t" r="r" b="b"/>
              <a:pathLst>
                <a:path w="33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5081331" y="3457375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5083573" y="3455132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5092615" y="3448333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934355" y="3391843"/>
              <a:ext cx="24953" cy="88240"/>
            </a:xfrm>
            <a:custGeom>
              <a:avLst/>
              <a:gdLst/>
              <a:ahLst/>
              <a:cxnLst/>
              <a:rect l="l" t="t" r="r" b="b"/>
              <a:pathLst>
                <a:path w="345" h="1220" fill="none" extrusionOk="0">
                  <a:moveTo>
                    <a:pt x="344" y="0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4997644" y="3373760"/>
              <a:ext cx="15912" cy="2314"/>
            </a:xfrm>
            <a:custGeom>
              <a:avLst/>
              <a:gdLst/>
              <a:ahLst/>
              <a:cxnLst/>
              <a:rect l="l" t="t" r="r" b="b"/>
              <a:pathLst>
                <a:path w="220" h="3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4997644" y="3373760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2188" y="1032"/>
                  </a:moveTo>
                  <a:lnTo>
                    <a:pt x="2178" y="1039"/>
                  </a:lnTo>
                  <a:lnTo>
                    <a:pt x="2178" y="1039"/>
                  </a:lnTo>
                  <a:lnTo>
                    <a:pt x="2220" y="1032"/>
                  </a:lnTo>
                  <a:close/>
                  <a:moveTo>
                    <a:pt x="719" y="0"/>
                  </a:move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178" y="1039"/>
                  </a:lnTo>
                  <a:lnTo>
                    <a:pt x="2178" y="1039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719" y="0"/>
                  </a:ln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lnTo>
                    <a:pt x="2220" y="1032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188" y="1157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054883" y="3287831"/>
              <a:ext cx="798134" cy="190004"/>
            </a:xfrm>
            <a:custGeom>
              <a:avLst/>
              <a:gdLst/>
              <a:ahLst/>
              <a:cxnLst/>
              <a:rect l="l" t="t" r="r" b="b"/>
              <a:pathLst>
                <a:path w="11035" h="2627" extrusionOk="0">
                  <a:moveTo>
                    <a:pt x="0" y="1"/>
                  </a:moveTo>
                  <a:lnTo>
                    <a:pt x="281" y="719"/>
                  </a:lnTo>
                  <a:lnTo>
                    <a:pt x="719" y="1782"/>
                  </a:lnTo>
                  <a:lnTo>
                    <a:pt x="813" y="1970"/>
                  </a:lnTo>
                  <a:lnTo>
                    <a:pt x="938" y="2126"/>
                  </a:lnTo>
                  <a:lnTo>
                    <a:pt x="1188" y="2376"/>
                  </a:lnTo>
                  <a:lnTo>
                    <a:pt x="1407" y="2564"/>
                  </a:lnTo>
                  <a:lnTo>
                    <a:pt x="1501" y="2626"/>
                  </a:lnTo>
                  <a:lnTo>
                    <a:pt x="9534" y="2626"/>
                  </a:lnTo>
                  <a:lnTo>
                    <a:pt x="9627" y="2564"/>
                  </a:lnTo>
                  <a:lnTo>
                    <a:pt x="9846" y="2376"/>
                  </a:lnTo>
                  <a:lnTo>
                    <a:pt x="10128" y="2126"/>
                  </a:lnTo>
                  <a:lnTo>
                    <a:pt x="10221" y="1970"/>
                  </a:lnTo>
                  <a:lnTo>
                    <a:pt x="10346" y="1782"/>
                  </a:lnTo>
                  <a:lnTo>
                    <a:pt x="10784" y="719"/>
                  </a:lnTo>
                  <a:lnTo>
                    <a:pt x="11034" y="1"/>
                  </a:lnTo>
                  <a:lnTo>
                    <a:pt x="5533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4269634" y="3310471"/>
              <a:ext cx="368581" cy="90482"/>
            </a:xfrm>
            <a:custGeom>
              <a:avLst/>
              <a:gdLst/>
              <a:ahLst/>
              <a:cxnLst/>
              <a:rect l="l" t="t" r="r" b="b"/>
              <a:pathLst>
                <a:path w="5096" h="1251" extrusionOk="0">
                  <a:moveTo>
                    <a:pt x="1" y="0"/>
                  </a:moveTo>
                  <a:lnTo>
                    <a:pt x="1" y="1250"/>
                  </a:lnTo>
                  <a:lnTo>
                    <a:pt x="5096" y="1250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extrusionOk="0">
                  <a:moveTo>
                    <a:pt x="2220" y="1"/>
                  </a:moveTo>
                  <a:lnTo>
                    <a:pt x="1094" y="2939"/>
                  </a:lnTo>
                  <a:lnTo>
                    <a:pt x="594" y="4127"/>
                  </a:lnTo>
                  <a:lnTo>
                    <a:pt x="250" y="4971"/>
                  </a:lnTo>
                  <a:lnTo>
                    <a:pt x="94" y="5252"/>
                  </a:lnTo>
                  <a:lnTo>
                    <a:pt x="0" y="5377"/>
                  </a:lnTo>
                  <a:lnTo>
                    <a:pt x="32" y="5408"/>
                  </a:lnTo>
                  <a:lnTo>
                    <a:pt x="63" y="5408"/>
                  </a:lnTo>
                  <a:lnTo>
                    <a:pt x="250" y="5471"/>
                  </a:lnTo>
                  <a:lnTo>
                    <a:pt x="1001" y="5658"/>
                  </a:lnTo>
                  <a:lnTo>
                    <a:pt x="3376" y="6127"/>
                  </a:lnTo>
                  <a:lnTo>
                    <a:pt x="6877" y="6784"/>
                  </a:lnTo>
                  <a:lnTo>
                    <a:pt x="9190" y="6784"/>
                  </a:lnTo>
                  <a:lnTo>
                    <a:pt x="11222" y="6752"/>
                  </a:lnTo>
                  <a:lnTo>
                    <a:pt x="13066" y="6690"/>
                  </a:lnTo>
                  <a:lnTo>
                    <a:pt x="13941" y="6627"/>
                  </a:lnTo>
                  <a:lnTo>
                    <a:pt x="15004" y="6440"/>
                  </a:lnTo>
                  <a:lnTo>
                    <a:pt x="16129" y="6252"/>
                  </a:lnTo>
                  <a:lnTo>
                    <a:pt x="17286" y="6002"/>
                  </a:lnTo>
                  <a:lnTo>
                    <a:pt x="19161" y="5565"/>
                  </a:lnTo>
                  <a:lnTo>
                    <a:pt x="19943" y="5377"/>
                  </a:lnTo>
                  <a:lnTo>
                    <a:pt x="19192" y="3033"/>
                  </a:lnTo>
                  <a:lnTo>
                    <a:pt x="1775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fill="none" extrusionOk="0">
                  <a:moveTo>
                    <a:pt x="17755" y="1"/>
                  </a:moveTo>
                  <a:lnTo>
                    <a:pt x="19192" y="3033"/>
                  </a:lnTo>
                  <a:lnTo>
                    <a:pt x="19943" y="5377"/>
                  </a:lnTo>
                  <a:lnTo>
                    <a:pt x="19943" y="5377"/>
                  </a:lnTo>
                  <a:lnTo>
                    <a:pt x="19161" y="5565"/>
                  </a:lnTo>
                  <a:lnTo>
                    <a:pt x="17286" y="6002"/>
                  </a:lnTo>
                  <a:lnTo>
                    <a:pt x="16129" y="6252"/>
                  </a:lnTo>
                  <a:lnTo>
                    <a:pt x="15004" y="6440"/>
                  </a:lnTo>
                  <a:lnTo>
                    <a:pt x="13941" y="6627"/>
                  </a:lnTo>
                  <a:lnTo>
                    <a:pt x="13066" y="6690"/>
                  </a:lnTo>
                  <a:lnTo>
                    <a:pt x="13066" y="6690"/>
                  </a:lnTo>
                  <a:lnTo>
                    <a:pt x="11222" y="6752"/>
                  </a:lnTo>
                  <a:lnTo>
                    <a:pt x="9190" y="6784"/>
                  </a:lnTo>
                  <a:lnTo>
                    <a:pt x="6877" y="6784"/>
                  </a:lnTo>
                  <a:lnTo>
                    <a:pt x="6877" y="6784"/>
                  </a:lnTo>
                  <a:lnTo>
                    <a:pt x="3376" y="6127"/>
                  </a:lnTo>
                  <a:lnTo>
                    <a:pt x="1001" y="5658"/>
                  </a:lnTo>
                  <a:lnTo>
                    <a:pt x="250" y="5471"/>
                  </a:lnTo>
                  <a:lnTo>
                    <a:pt x="63" y="5408"/>
                  </a:lnTo>
                  <a:lnTo>
                    <a:pt x="32" y="5408"/>
                  </a:lnTo>
                  <a:lnTo>
                    <a:pt x="0" y="5377"/>
                  </a:lnTo>
                  <a:lnTo>
                    <a:pt x="0" y="5377"/>
                  </a:lnTo>
                  <a:lnTo>
                    <a:pt x="94" y="5252"/>
                  </a:lnTo>
                  <a:lnTo>
                    <a:pt x="250" y="4971"/>
                  </a:lnTo>
                  <a:lnTo>
                    <a:pt x="594" y="4127"/>
                  </a:lnTo>
                  <a:lnTo>
                    <a:pt x="1094" y="2939"/>
                  </a:lnTo>
                  <a:lnTo>
                    <a:pt x="2220" y="1"/>
                  </a:lnTo>
                  <a:lnTo>
                    <a:pt x="177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4163380" y="3240382"/>
              <a:ext cx="581079" cy="22639"/>
            </a:xfrm>
            <a:custGeom>
              <a:avLst/>
              <a:gdLst/>
              <a:ahLst/>
              <a:cxnLst/>
              <a:rect l="l" t="t" r="r" b="b"/>
              <a:pathLst>
                <a:path w="8034" h="313" extrusionOk="0">
                  <a:moveTo>
                    <a:pt x="1" y="0"/>
                  </a:moveTo>
                  <a:lnTo>
                    <a:pt x="376" y="156"/>
                  </a:lnTo>
                  <a:lnTo>
                    <a:pt x="719" y="250"/>
                  </a:lnTo>
                  <a:lnTo>
                    <a:pt x="1063" y="313"/>
                  </a:lnTo>
                  <a:lnTo>
                    <a:pt x="6690" y="313"/>
                  </a:lnTo>
                  <a:lnTo>
                    <a:pt x="6971" y="281"/>
                  </a:lnTo>
                  <a:lnTo>
                    <a:pt x="7471" y="156"/>
                  </a:lnTo>
                  <a:lnTo>
                    <a:pt x="8034" y="0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4251551" y="3201902"/>
              <a:ext cx="406987" cy="15912"/>
            </a:xfrm>
            <a:custGeom>
              <a:avLst/>
              <a:gdLst/>
              <a:ahLst/>
              <a:cxnLst/>
              <a:rect l="l" t="t" r="r" b="b"/>
              <a:pathLst>
                <a:path w="5627" h="220" extrusionOk="0">
                  <a:moveTo>
                    <a:pt x="1" y="1"/>
                  </a:moveTo>
                  <a:lnTo>
                    <a:pt x="251" y="126"/>
                  </a:lnTo>
                  <a:lnTo>
                    <a:pt x="501" y="188"/>
                  </a:lnTo>
                  <a:lnTo>
                    <a:pt x="719" y="220"/>
                  </a:lnTo>
                  <a:lnTo>
                    <a:pt x="4502" y="220"/>
                  </a:lnTo>
                  <a:lnTo>
                    <a:pt x="4877" y="188"/>
                  </a:lnTo>
                  <a:lnTo>
                    <a:pt x="5221" y="126"/>
                  </a:lnTo>
                  <a:lnTo>
                    <a:pt x="56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4072966" y="3021075"/>
              <a:ext cx="761898" cy="101765"/>
            </a:xfrm>
            <a:custGeom>
              <a:avLst/>
              <a:gdLst/>
              <a:ahLst/>
              <a:cxnLst/>
              <a:rect l="l" t="t" r="r" b="b"/>
              <a:pathLst>
                <a:path w="10534" h="1407" extrusionOk="0">
                  <a:moveTo>
                    <a:pt x="0" y="0"/>
                  </a:moveTo>
                  <a:lnTo>
                    <a:pt x="282" y="407"/>
                  </a:lnTo>
                  <a:lnTo>
                    <a:pt x="688" y="969"/>
                  </a:lnTo>
                  <a:lnTo>
                    <a:pt x="782" y="1063"/>
                  </a:lnTo>
                  <a:lnTo>
                    <a:pt x="907" y="1157"/>
                  </a:lnTo>
                  <a:lnTo>
                    <a:pt x="1157" y="1282"/>
                  </a:lnTo>
                  <a:lnTo>
                    <a:pt x="1438" y="1407"/>
                  </a:lnTo>
                  <a:lnTo>
                    <a:pt x="9096" y="1407"/>
                  </a:lnTo>
                  <a:lnTo>
                    <a:pt x="9409" y="1282"/>
                  </a:lnTo>
                  <a:lnTo>
                    <a:pt x="9659" y="1157"/>
                  </a:lnTo>
                  <a:lnTo>
                    <a:pt x="9753" y="1063"/>
                  </a:lnTo>
                  <a:lnTo>
                    <a:pt x="9846" y="969"/>
                  </a:lnTo>
                  <a:lnTo>
                    <a:pt x="10284" y="407"/>
                  </a:lnTo>
                  <a:lnTo>
                    <a:pt x="10534" y="0"/>
                  </a:lnTo>
                  <a:lnTo>
                    <a:pt x="5283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717966" y="2896738"/>
              <a:ext cx="282656" cy="235137"/>
            </a:xfrm>
            <a:custGeom>
              <a:avLst/>
              <a:gdLst/>
              <a:ahLst/>
              <a:cxnLst/>
              <a:rect l="l" t="t" r="r" b="b"/>
              <a:pathLst>
                <a:path w="3908" h="3251" extrusionOk="0">
                  <a:moveTo>
                    <a:pt x="1282" y="0"/>
                  </a:moveTo>
                  <a:lnTo>
                    <a:pt x="1032" y="63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282" y="0"/>
                  </a:lnTo>
                  <a:close/>
                  <a:moveTo>
                    <a:pt x="1407" y="2751"/>
                  </a:moveTo>
                  <a:lnTo>
                    <a:pt x="2814" y="3095"/>
                  </a:lnTo>
                  <a:lnTo>
                    <a:pt x="3408" y="3220"/>
                  </a:lnTo>
                  <a:lnTo>
                    <a:pt x="3814" y="3251"/>
                  </a:lnTo>
                  <a:lnTo>
                    <a:pt x="3908" y="3251"/>
                  </a:lnTo>
                  <a:lnTo>
                    <a:pt x="1407" y="27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819736" y="3095648"/>
              <a:ext cx="180891" cy="36236"/>
            </a:xfrm>
            <a:custGeom>
              <a:avLst/>
              <a:gdLst/>
              <a:ahLst/>
              <a:cxnLst/>
              <a:rect l="l" t="t" r="r" b="b"/>
              <a:pathLst>
                <a:path w="2501" h="50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407" y="345"/>
                  </a:lnTo>
                  <a:lnTo>
                    <a:pt x="2001" y="470"/>
                  </a:lnTo>
                  <a:lnTo>
                    <a:pt x="2407" y="501"/>
                  </a:lnTo>
                  <a:lnTo>
                    <a:pt x="2407" y="501"/>
                  </a:lnTo>
                  <a:lnTo>
                    <a:pt x="2470" y="501"/>
                  </a:lnTo>
                  <a:lnTo>
                    <a:pt x="2470" y="501"/>
                  </a:lnTo>
                  <a:lnTo>
                    <a:pt x="2501" y="501"/>
                  </a:lnTo>
                  <a:lnTo>
                    <a:pt x="2501" y="50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717966" y="2896738"/>
              <a:ext cx="92796" cy="176407"/>
            </a:xfrm>
            <a:custGeom>
              <a:avLst/>
              <a:gdLst/>
              <a:ahLst/>
              <a:cxnLst/>
              <a:rect l="l" t="t" r="r" b="b"/>
              <a:pathLst>
                <a:path w="1283" h="2439" fill="none" extrusionOk="0">
                  <a:moveTo>
                    <a:pt x="1282" y="0"/>
                  </a:moveTo>
                  <a:lnTo>
                    <a:pt x="1282" y="0"/>
                  </a:lnTo>
                  <a:lnTo>
                    <a:pt x="1032" y="63"/>
                  </a:lnTo>
                  <a:lnTo>
                    <a:pt x="751" y="94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095" y="63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extrusionOk="0">
                  <a:moveTo>
                    <a:pt x="1563" y="0"/>
                  </a:moveTo>
                  <a:lnTo>
                    <a:pt x="1344" y="31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688" y="31"/>
                  </a:lnTo>
                  <a:lnTo>
                    <a:pt x="1563" y="0"/>
                  </a:lnTo>
                  <a:close/>
                  <a:moveTo>
                    <a:pt x="1688" y="31"/>
                  </a:move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fill="none" extrusionOk="0">
                  <a:moveTo>
                    <a:pt x="1563" y="0"/>
                  </a:moveTo>
                  <a:lnTo>
                    <a:pt x="1563" y="0"/>
                  </a:lnTo>
                  <a:lnTo>
                    <a:pt x="1344" y="31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563" y="31"/>
                  </a:lnTo>
                  <a:lnTo>
                    <a:pt x="1563" y="31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1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extrusionOk="0">
                  <a:moveTo>
                    <a:pt x="1563" y="0"/>
                  </a:move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fill="none" extrusionOk="0">
                  <a:moveTo>
                    <a:pt x="4095" y="2907"/>
                  </a:move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lnTo>
                    <a:pt x="1782" y="0"/>
                  </a:lnTo>
                  <a:lnTo>
                    <a:pt x="1688" y="0"/>
                  </a:lnTo>
                  <a:lnTo>
                    <a:pt x="1563" y="0"/>
                  </a:ln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993836" y="298259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724765" y="2894424"/>
              <a:ext cx="300738" cy="223926"/>
            </a:xfrm>
            <a:custGeom>
              <a:avLst/>
              <a:gdLst/>
              <a:ahLst/>
              <a:cxnLst/>
              <a:rect l="l" t="t" r="r" b="b"/>
              <a:pathLst>
                <a:path w="4158" h="3096" extrusionOk="0">
                  <a:moveTo>
                    <a:pt x="1282" y="1"/>
                  </a:moveTo>
                  <a:lnTo>
                    <a:pt x="1188" y="32"/>
                  </a:lnTo>
                  <a:lnTo>
                    <a:pt x="1220" y="32"/>
                  </a:lnTo>
                  <a:lnTo>
                    <a:pt x="1282" y="1"/>
                  </a:lnTo>
                  <a:close/>
                  <a:moveTo>
                    <a:pt x="1001" y="95"/>
                  </a:moveTo>
                  <a:lnTo>
                    <a:pt x="720" y="126"/>
                  </a:lnTo>
                  <a:lnTo>
                    <a:pt x="594" y="157"/>
                  </a:lnTo>
                  <a:lnTo>
                    <a:pt x="469" y="220"/>
                  </a:lnTo>
                  <a:lnTo>
                    <a:pt x="344" y="345"/>
                  </a:lnTo>
                  <a:lnTo>
                    <a:pt x="219" y="438"/>
                  </a:lnTo>
                  <a:lnTo>
                    <a:pt x="126" y="595"/>
                  </a:lnTo>
                  <a:lnTo>
                    <a:pt x="63" y="720"/>
                  </a:lnTo>
                  <a:lnTo>
                    <a:pt x="32" y="845"/>
                  </a:lnTo>
                  <a:lnTo>
                    <a:pt x="1" y="1001"/>
                  </a:lnTo>
                  <a:lnTo>
                    <a:pt x="32" y="1064"/>
                  </a:lnTo>
                  <a:lnTo>
                    <a:pt x="126" y="1814"/>
                  </a:lnTo>
                  <a:lnTo>
                    <a:pt x="219" y="2314"/>
                  </a:lnTo>
                  <a:lnTo>
                    <a:pt x="1688" y="2720"/>
                  </a:lnTo>
                  <a:lnTo>
                    <a:pt x="2814" y="2970"/>
                  </a:lnTo>
                  <a:lnTo>
                    <a:pt x="3283" y="3064"/>
                  </a:lnTo>
                  <a:lnTo>
                    <a:pt x="3595" y="3095"/>
                  </a:lnTo>
                  <a:lnTo>
                    <a:pt x="3658" y="3095"/>
                  </a:lnTo>
                  <a:lnTo>
                    <a:pt x="3908" y="3033"/>
                  </a:lnTo>
                  <a:lnTo>
                    <a:pt x="4064" y="2939"/>
                  </a:lnTo>
                  <a:lnTo>
                    <a:pt x="4095" y="2876"/>
                  </a:lnTo>
                  <a:lnTo>
                    <a:pt x="4095" y="2845"/>
                  </a:lnTo>
                  <a:lnTo>
                    <a:pt x="4127" y="2626"/>
                  </a:lnTo>
                  <a:lnTo>
                    <a:pt x="4158" y="2158"/>
                  </a:lnTo>
                  <a:lnTo>
                    <a:pt x="4127" y="1751"/>
                  </a:lnTo>
                  <a:lnTo>
                    <a:pt x="4095" y="1626"/>
                  </a:lnTo>
                  <a:lnTo>
                    <a:pt x="4033" y="1501"/>
                  </a:lnTo>
                  <a:lnTo>
                    <a:pt x="3720" y="1220"/>
                  </a:lnTo>
                  <a:lnTo>
                    <a:pt x="3095" y="751"/>
                  </a:lnTo>
                  <a:lnTo>
                    <a:pt x="3470" y="1126"/>
                  </a:lnTo>
                  <a:lnTo>
                    <a:pt x="3751" y="1470"/>
                  </a:lnTo>
                  <a:lnTo>
                    <a:pt x="3877" y="1657"/>
                  </a:lnTo>
                  <a:lnTo>
                    <a:pt x="3970" y="1814"/>
                  </a:lnTo>
                  <a:lnTo>
                    <a:pt x="4033" y="2095"/>
                  </a:lnTo>
                  <a:lnTo>
                    <a:pt x="4033" y="2251"/>
                  </a:lnTo>
                  <a:lnTo>
                    <a:pt x="4033" y="2376"/>
                  </a:lnTo>
                  <a:lnTo>
                    <a:pt x="4033" y="2533"/>
                  </a:lnTo>
                  <a:lnTo>
                    <a:pt x="3970" y="2626"/>
                  </a:lnTo>
                  <a:lnTo>
                    <a:pt x="3877" y="2720"/>
                  </a:lnTo>
                  <a:lnTo>
                    <a:pt x="3783" y="2751"/>
                  </a:lnTo>
                  <a:lnTo>
                    <a:pt x="3126" y="2658"/>
                  </a:lnTo>
                  <a:lnTo>
                    <a:pt x="2064" y="2470"/>
                  </a:lnTo>
                  <a:lnTo>
                    <a:pt x="1532" y="2314"/>
                  </a:lnTo>
                  <a:lnTo>
                    <a:pt x="1032" y="2189"/>
                  </a:lnTo>
                  <a:lnTo>
                    <a:pt x="688" y="2033"/>
                  </a:lnTo>
                  <a:lnTo>
                    <a:pt x="594" y="1970"/>
                  </a:lnTo>
                  <a:lnTo>
                    <a:pt x="532" y="1907"/>
                  </a:lnTo>
                  <a:lnTo>
                    <a:pt x="407" y="1564"/>
                  </a:lnTo>
                  <a:lnTo>
                    <a:pt x="376" y="1251"/>
                  </a:lnTo>
                  <a:lnTo>
                    <a:pt x="376" y="970"/>
                  </a:lnTo>
                  <a:lnTo>
                    <a:pt x="438" y="720"/>
                  </a:lnTo>
                  <a:lnTo>
                    <a:pt x="532" y="501"/>
                  </a:lnTo>
                  <a:lnTo>
                    <a:pt x="657" y="313"/>
                  </a:lnTo>
                  <a:lnTo>
                    <a:pt x="813" y="188"/>
                  </a:lnTo>
                  <a:lnTo>
                    <a:pt x="1001" y="95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724765" y="2901223"/>
              <a:ext cx="300738" cy="217127"/>
            </a:xfrm>
            <a:custGeom>
              <a:avLst/>
              <a:gdLst/>
              <a:ahLst/>
              <a:cxnLst/>
              <a:rect l="l" t="t" r="r" b="b"/>
              <a:pathLst>
                <a:path w="4158" h="3002" fill="none" extrusionOk="0">
                  <a:moveTo>
                    <a:pt x="1001" y="1"/>
                  </a:moveTo>
                  <a:lnTo>
                    <a:pt x="1001" y="1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594" y="63"/>
                  </a:lnTo>
                  <a:lnTo>
                    <a:pt x="469" y="126"/>
                  </a:lnTo>
                  <a:lnTo>
                    <a:pt x="344" y="251"/>
                  </a:lnTo>
                  <a:lnTo>
                    <a:pt x="219" y="344"/>
                  </a:lnTo>
                  <a:lnTo>
                    <a:pt x="126" y="501"/>
                  </a:lnTo>
                  <a:lnTo>
                    <a:pt x="63" y="626"/>
                  </a:lnTo>
                  <a:lnTo>
                    <a:pt x="32" y="751"/>
                  </a:lnTo>
                  <a:lnTo>
                    <a:pt x="1" y="907"/>
                  </a:lnTo>
                  <a:lnTo>
                    <a:pt x="1" y="907"/>
                  </a:lnTo>
                  <a:lnTo>
                    <a:pt x="32" y="970"/>
                  </a:lnTo>
                  <a:lnTo>
                    <a:pt x="32" y="970"/>
                  </a:lnTo>
                  <a:lnTo>
                    <a:pt x="126" y="1720"/>
                  </a:lnTo>
                  <a:lnTo>
                    <a:pt x="219" y="2220"/>
                  </a:lnTo>
                  <a:lnTo>
                    <a:pt x="219" y="2220"/>
                  </a:lnTo>
                  <a:lnTo>
                    <a:pt x="1688" y="2626"/>
                  </a:lnTo>
                  <a:lnTo>
                    <a:pt x="2814" y="2876"/>
                  </a:lnTo>
                  <a:lnTo>
                    <a:pt x="3283" y="2970"/>
                  </a:lnTo>
                  <a:lnTo>
                    <a:pt x="3595" y="3001"/>
                  </a:lnTo>
                  <a:lnTo>
                    <a:pt x="3595" y="3001"/>
                  </a:lnTo>
                  <a:lnTo>
                    <a:pt x="3658" y="3001"/>
                  </a:lnTo>
                  <a:lnTo>
                    <a:pt x="3658" y="3001"/>
                  </a:lnTo>
                  <a:lnTo>
                    <a:pt x="3908" y="2939"/>
                  </a:lnTo>
                  <a:lnTo>
                    <a:pt x="4064" y="2845"/>
                  </a:lnTo>
                  <a:lnTo>
                    <a:pt x="4095" y="2782"/>
                  </a:lnTo>
                  <a:lnTo>
                    <a:pt x="4095" y="2751"/>
                  </a:lnTo>
                  <a:lnTo>
                    <a:pt x="4095" y="2751"/>
                  </a:lnTo>
                  <a:lnTo>
                    <a:pt x="4127" y="2532"/>
                  </a:lnTo>
                  <a:lnTo>
                    <a:pt x="4158" y="2064"/>
                  </a:lnTo>
                  <a:lnTo>
                    <a:pt x="4158" y="2064"/>
                  </a:lnTo>
                  <a:lnTo>
                    <a:pt x="4127" y="1657"/>
                  </a:lnTo>
                  <a:lnTo>
                    <a:pt x="4095" y="1532"/>
                  </a:lnTo>
                  <a:lnTo>
                    <a:pt x="4033" y="1407"/>
                  </a:lnTo>
                  <a:lnTo>
                    <a:pt x="4033" y="1407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095" y="657"/>
                  </a:lnTo>
                  <a:lnTo>
                    <a:pt x="3095" y="657"/>
                  </a:lnTo>
                  <a:lnTo>
                    <a:pt x="3470" y="1032"/>
                  </a:lnTo>
                  <a:lnTo>
                    <a:pt x="3751" y="1376"/>
                  </a:lnTo>
                  <a:lnTo>
                    <a:pt x="3877" y="1563"/>
                  </a:lnTo>
                  <a:lnTo>
                    <a:pt x="3970" y="1720"/>
                  </a:lnTo>
                  <a:lnTo>
                    <a:pt x="3970" y="1720"/>
                  </a:lnTo>
                  <a:lnTo>
                    <a:pt x="4033" y="2001"/>
                  </a:lnTo>
                  <a:lnTo>
                    <a:pt x="4033" y="2157"/>
                  </a:lnTo>
                  <a:lnTo>
                    <a:pt x="4033" y="2282"/>
                  </a:lnTo>
                  <a:lnTo>
                    <a:pt x="4033" y="2439"/>
                  </a:lnTo>
                  <a:lnTo>
                    <a:pt x="3970" y="2532"/>
                  </a:lnTo>
                  <a:lnTo>
                    <a:pt x="3877" y="2626"/>
                  </a:lnTo>
                  <a:lnTo>
                    <a:pt x="3783" y="2657"/>
                  </a:lnTo>
                  <a:lnTo>
                    <a:pt x="3783" y="2657"/>
                  </a:lnTo>
                  <a:lnTo>
                    <a:pt x="3126" y="2564"/>
                  </a:lnTo>
                  <a:lnTo>
                    <a:pt x="2064" y="2376"/>
                  </a:lnTo>
                  <a:lnTo>
                    <a:pt x="1532" y="2220"/>
                  </a:lnTo>
                  <a:lnTo>
                    <a:pt x="1032" y="2095"/>
                  </a:lnTo>
                  <a:lnTo>
                    <a:pt x="688" y="1939"/>
                  </a:lnTo>
                  <a:lnTo>
                    <a:pt x="594" y="1876"/>
                  </a:lnTo>
                  <a:lnTo>
                    <a:pt x="532" y="1813"/>
                  </a:lnTo>
                  <a:lnTo>
                    <a:pt x="532" y="1813"/>
                  </a:lnTo>
                  <a:lnTo>
                    <a:pt x="407" y="1470"/>
                  </a:lnTo>
                  <a:lnTo>
                    <a:pt x="376" y="1157"/>
                  </a:lnTo>
                  <a:lnTo>
                    <a:pt x="376" y="876"/>
                  </a:lnTo>
                  <a:lnTo>
                    <a:pt x="438" y="626"/>
                  </a:lnTo>
                  <a:lnTo>
                    <a:pt x="532" y="407"/>
                  </a:lnTo>
                  <a:lnTo>
                    <a:pt x="657" y="219"/>
                  </a:lnTo>
                  <a:lnTo>
                    <a:pt x="813" y="94"/>
                  </a:lnTo>
                  <a:lnTo>
                    <a:pt x="1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3810694" y="2894424"/>
              <a:ext cx="6871" cy="2387"/>
            </a:xfrm>
            <a:custGeom>
              <a:avLst/>
              <a:gdLst/>
              <a:ahLst/>
              <a:cxnLst/>
              <a:rect l="l" t="t" r="r" b="b"/>
              <a:pathLst>
                <a:path w="95" h="3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4913957" y="2901223"/>
              <a:ext cx="275929" cy="230652"/>
            </a:xfrm>
            <a:custGeom>
              <a:avLst/>
              <a:gdLst/>
              <a:ahLst/>
              <a:cxnLst/>
              <a:rect l="l" t="t" r="r" b="b"/>
              <a:pathLst>
                <a:path w="3815" h="3189" extrusionOk="0">
                  <a:moveTo>
                    <a:pt x="2814" y="1"/>
                  </a:moveTo>
                  <a:lnTo>
                    <a:pt x="2887" y="11"/>
                  </a:lnTo>
                  <a:lnTo>
                    <a:pt x="2845" y="1"/>
                  </a:lnTo>
                  <a:close/>
                  <a:moveTo>
                    <a:pt x="2887" y="11"/>
                  </a:moveTo>
                  <a:lnTo>
                    <a:pt x="2970" y="32"/>
                  </a:lnTo>
                  <a:lnTo>
                    <a:pt x="3127" y="63"/>
                  </a:lnTo>
                  <a:lnTo>
                    <a:pt x="3252" y="126"/>
                  </a:lnTo>
                  <a:lnTo>
                    <a:pt x="3377" y="251"/>
                  </a:lnTo>
                  <a:lnTo>
                    <a:pt x="3471" y="344"/>
                  </a:lnTo>
                  <a:lnTo>
                    <a:pt x="3564" y="501"/>
                  </a:lnTo>
                  <a:lnTo>
                    <a:pt x="3658" y="626"/>
                  </a:lnTo>
                  <a:lnTo>
                    <a:pt x="3689" y="751"/>
                  </a:lnTo>
                  <a:lnTo>
                    <a:pt x="3689" y="907"/>
                  </a:lnTo>
                  <a:lnTo>
                    <a:pt x="3689" y="970"/>
                  </a:lnTo>
                  <a:lnTo>
                    <a:pt x="3596" y="1532"/>
                  </a:lnTo>
                  <a:lnTo>
                    <a:pt x="3533" y="2126"/>
                  </a:lnTo>
                  <a:lnTo>
                    <a:pt x="3596" y="2376"/>
                  </a:lnTo>
                  <a:lnTo>
                    <a:pt x="3689" y="1845"/>
                  </a:lnTo>
                  <a:lnTo>
                    <a:pt x="3814" y="1032"/>
                  </a:lnTo>
                  <a:lnTo>
                    <a:pt x="3814" y="907"/>
                  </a:lnTo>
                  <a:lnTo>
                    <a:pt x="3783" y="751"/>
                  </a:lnTo>
                  <a:lnTo>
                    <a:pt x="3721" y="594"/>
                  </a:lnTo>
                  <a:lnTo>
                    <a:pt x="3627" y="438"/>
                  </a:lnTo>
                  <a:lnTo>
                    <a:pt x="3502" y="282"/>
                  </a:lnTo>
                  <a:lnTo>
                    <a:pt x="3346" y="157"/>
                  </a:lnTo>
                  <a:lnTo>
                    <a:pt x="3220" y="63"/>
                  </a:lnTo>
                  <a:lnTo>
                    <a:pt x="3033" y="32"/>
                  </a:lnTo>
                  <a:lnTo>
                    <a:pt x="2887" y="11"/>
                  </a:lnTo>
                  <a:close/>
                  <a:moveTo>
                    <a:pt x="3596" y="2376"/>
                  </a:moveTo>
                  <a:lnTo>
                    <a:pt x="2502" y="2657"/>
                  </a:lnTo>
                  <a:lnTo>
                    <a:pt x="1345" y="2907"/>
                  </a:lnTo>
                  <a:lnTo>
                    <a:pt x="1" y="3189"/>
                  </a:lnTo>
                  <a:lnTo>
                    <a:pt x="314" y="3158"/>
                  </a:lnTo>
                  <a:lnTo>
                    <a:pt x="814" y="3064"/>
                  </a:lnTo>
                  <a:lnTo>
                    <a:pt x="2033" y="2782"/>
                  </a:lnTo>
                  <a:lnTo>
                    <a:pt x="3596" y="23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4913957" y="3073081"/>
              <a:ext cx="260090" cy="58802"/>
            </a:xfrm>
            <a:custGeom>
              <a:avLst/>
              <a:gdLst/>
              <a:ahLst/>
              <a:cxnLst/>
              <a:rect l="l" t="t" r="r" b="b"/>
              <a:pathLst>
                <a:path w="3596" h="813" fill="none" extrusionOk="0">
                  <a:moveTo>
                    <a:pt x="3596" y="0"/>
                  </a:moveTo>
                  <a:lnTo>
                    <a:pt x="3596" y="0"/>
                  </a:lnTo>
                  <a:lnTo>
                    <a:pt x="2502" y="281"/>
                  </a:lnTo>
                  <a:lnTo>
                    <a:pt x="1345" y="531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14" y="782"/>
                  </a:lnTo>
                  <a:lnTo>
                    <a:pt x="814" y="688"/>
                  </a:lnTo>
                  <a:lnTo>
                    <a:pt x="2033" y="406"/>
                  </a:lnTo>
                  <a:lnTo>
                    <a:pt x="35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5117497" y="2901223"/>
              <a:ext cx="72400" cy="171922"/>
            </a:xfrm>
            <a:custGeom>
              <a:avLst/>
              <a:gdLst/>
              <a:ahLst/>
              <a:cxnLst/>
              <a:rect l="l" t="t" r="r" b="b"/>
              <a:pathLst>
                <a:path w="1001" h="2377" fill="none" extrusionOk="0">
                  <a:moveTo>
                    <a:pt x="0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313" y="63"/>
                  </a:lnTo>
                  <a:lnTo>
                    <a:pt x="438" y="126"/>
                  </a:lnTo>
                  <a:lnTo>
                    <a:pt x="563" y="251"/>
                  </a:lnTo>
                  <a:lnTo>
                    <a:pt x="657" y="344"/>
                  </a:lnTo>
                  <a:lnTo>
                    <a:pt x="750" y="501"/>
                  </a:lnTo>
                  <a:lnTo>
                    <a:pt x="844" y="626"/>
                  </a:lnTo>
                  <a:lnTo>
                    <a:pt x="875" y="751"/>
                  </a:lnTo>
                  <a:lnTo>
                    <a:pt x="875" y="907"/>
                  </a:lnTo>
                  <a:lnTo>
                    <a:pt x="875" y="907"/>
                  </a:lnTo>
                  <a:lnTo>
                    <a:pt x="875" y="970"/>
                  </a:lnTo>
                  <a:lnTo>
                    <a:pt x="875" y="970"/>
                  </a:lnTo>
                  <a:lnTo>
                    <a:pt x="782" y="1532"/>
                  </a:lnTo>
                  <a:lnTo>
                    <a:pt x="719" y="212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875" y="1845"/>
                  </a:lnTo>
                  <a:lnTo>
                    <a:pt x="1000" y="1032"/>
                  </a:lnTo>
                  <a:lnTo>
                    <a:pt x="1000" y="1032"/>
                  </a:lnTo>
                  <a:lnTo>
                    <a:pt x="1000" y="907"/>
                  </a:lnTo>
                  <a:lnTo>
                    <a:pt x="969" y="751"/>
                  </a:lnTo>
                  <a:lnTo>
                    <a:pt x="907" y="594"/>
                  </a:lnTo>
                  <a:lnTo>
                    <a:pt x="813" y="438"/>
                  </a:lnTo>
                  <a:lnTo>
                    <a:pt x="688" y="282"/>
                  </a:lnTo>
                  <a:lnTo>
                    <a:pt x="532" y="157"/>
                  </a:lnTo>
                  <a:lnTo>
                    <a:pt x="406" y="63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extrusionOk="0">
                  <a:moveTo>
                    <a:pt x="2658" y="0"/>
                  </a:moveTo>
                  <a:lnTo>
                    <a:pt x="2564" y="31"/>
                  </a:lnTo>
                  <a:lnTo>
                    <a:pt x="2845" y="31"/>
                  </a:lnTo>
                  <a:lnTo>
                    <a:pt x="2658" y="0"/>
                  </a:lnTo>
                  <a:close/>
                  <a:moveTo>
                    <a:pt x="2845" y="31"/>
                  </a:moveTo>
                  <a:lnTo>
                    <a:pt x="3064" y="94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close/>
                  <a:moveTo>
                    <a:pt x="2564" y="31"/>
                  </a:move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fill="none" extrusionOk="0">
                  <a:moveTo>
                    <a:pt x="2658" y="0"/>
                  </a:moveTo>
                  <a:lnTo>
                    <a:pt x="2658" y="0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689" y="31"/>
                  </a:lnTo>
                  <a:lnTo>
                    <a:pt x="2689" y="31"/>
                  </a:lnTo>
                  <a:lnTo>
                    <a:pt x="2845" y="31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345" y="188"/>
                  </a:lnTo>
                  <a:lnTo>
                    <a:pt x="3470" y="188"/>
                  </a:lnTo>
                  <a:lnTo>
                    <a:pt x="3439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lnTo>
                    <a:pt x="26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extrusionOk="0">
                  <a:moveTo>
                    <a:pt x="2376" y="0"/>
                  </a:moveTo>
                  <a:lnTo>
                    <a:pt x="2220" y="94"/>
                  </a:lnTo>
                  <a:lnTo>
                    <a:pt x="1938" y="250"/>
                  </a:lnTo>
                  <a:lnTo>
                    <a:pt x="1251" y="719"/>
                  </a:lnTo>
                  <a:lnTo>
                    <a:pt x="532" y="1219"/>
                  </a:lnTo>
                  <a:lnTo>
                    <a:pt x="282" y="1407"/>
                  </a:lnTo>
                  <a:lnTo>
                    <a:pt x="125" y="1563"/>
                  </a:lnTo>
                  <a:lnTo>
                    <a:pt x="63" y="1688"/>
                  </a:lnTo>
                  <a:lnTo>
                    <a:pt x="0" y="1876"/>
                  </a:lnTo>
                  <a:lnTo>
                    <a:pt x="0" y="2095"/>
                  </a:lnTo>
                  <a:lnTo>
                    <a:pt x="0" y="2345"/>
                  </a:lnTo>
                  <a:lnTo>
                    <a:pt x="32" y="2720"/>
                  </a:lnTo>
                  <a:lnTo>
                    <a:pt x="32" y="2907"/>
                  </a:lnTo>
                  <a:lnTo>
                    <a:pt x="63" y="2938"/>
                  </a:lnTo>
                  <a:lnTo>
                    <a:pt x="94" y="3001"/>
                  </a:lnTo>
                  <a:lnTo>
                    <a:pt x="250" y="3095"/>
                  </a:lnTo>
                  <a:lnTo>
                    <a:pt x="500" y="3157"/>
                  </a:lnTo>
                  <a:lnTo>
                    <a:pt x="782" y="3126"/>
                  </a:lnTo>
                  <a:lnTo>
                    <a:pt x="1219" y="3063"/>
                  </a:lnTo>
                  <a:lnTo>
                    <a:pt x="2376" y="2782"/>
                  </a:lnTo>
                  <a:lnTo>
                    <a:pt x="3939" y="2376"/>
                  </a:lnTo>
                  <a:lnTo>
                    <a:pt x="4001" y="1876"/>
                  </a:lnTo>
                  <a:lnTo>
                    <a:pt x="4126" y="1126"/>
                  </a:lnTo>
                  <a:lnTo>
                    <a:pt x="4126" y="1001"/>
                  </a:lnTo>
                  <a:lnTo>
                    <a:pt x="4095" y="844"/>
                  </a:lnTo>
                  <a:lnTo>
                    <a:pt x="4033" y="719"/>
                  </a:lnTo>
                  <a:lnTo>
                    <a:pt x="3970" y="563"/>
                  </a:lnTo>
                  <a:lnTo>
                    <a:pt x="3845" y="438"/>
                  </a:lnTo>
                  <a:lnTo>
                    <a:pt x="3720" y="313"/>
                  </a:lnTo>
                  <a:lnTo>
                    <a:pt x="3564" y="219"/>
                  </a:lnTo>
                  <a:lnTo>
                    <a:pt x="3407" y="188"/>
                  </a:lnTo>
                  <a:lnTo>
                    <a:pt x="3095" y="125"/>
                  </a:lnTo>
                  <a:lnTo>
                    <a:pt x="2845" y="63"/>
                  </a:lnTo>
                  <a:lnTo>
                    <a:pt x="2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fill="none" extrusionOk="0">
                  <a:moveTo>
                    <a:pt x="32" y="2907"/>
                  </a:moveTo>
                  <a:lnTo>
                    <a:pt x="32" y="2907"/>
                  </a:lnTo>
                  <a:lnTo>
                    <a:pt x="32" y="2720"/>
                  </a:lnTo>
                  <a:lnTo>
                    <a:pt x="0" y="2345"/>
                  </a:lnTo>
                  <a:lnTo>
                    <a:pt x="0" y="2095"/>
                  </a:lnTo>
                  <a:lnTo>
                    <a:pt x="0" y="1876"/>
                  </a:lnTo>
                  <a:lnTo>
                    <a:pt x="63" y="1688"/>
                  </a:lnTo>
                  <a:lnTo>
                    <a:pt x="125" y="1563"/>
                  </a:lnTo>
                  <a:lnTo>
                    <a:pt x="125" y="1563"/>
                  </a:lnTo>
                  <a:lnTo>
                    <a:pt x="282" y="1407"/>
                  </a:lnTo>
                  <a:lnTo>
                    <a:pt x="532" y="1219"/>
                  </a:lnTo>
                  <a:lnTo>
                    <a:pt x="1251" y="719"/>
                  </a:lnTo>
                  <a:lnTo>
                    <a:pt x="1938" y="250"/>
                  </a:lnTo>
                  <a:lnTo>
                    <a:pt x="2220" y="94"/>
                  </a:lnTo>
                  <a:lnTo>
                    <a:pt x="2376" y="0"/>
                  </a:lnTo>
                  <a:lnTo>
                    <a:pt x="2376" y="0"/>
                  </a:lnTo>
                  <a:lnTo>
                    <a:pt x="2470" y="0"/>
                  </a:lnTo>
                  <a:lnTo>
                    <a:pt x="2595" y="0"/>
                  </a:lnTo>
                  <a:lnTo>
                    <a:pt x="2845" y="63"/>
                  </a:lnTo>
                  <a:lnTo>
                    <a:pt x="3095" y="125"/>
                  </a:lnTo>
                  <a:lnTo>
                    <a:pt x="3407" y="188"/>
                  </a:lnTo>
                  <a:lnTo>
                    <a:pt x="3407" y="188"/>
                  </a:lnTo>
                  <a:lnTo>
                    <a:pt x="3564" y="219"/>
                  </a:lnTo>
                  <a:lnTo>
                    <a:pt x="3720" y="313"/>
                  </a:lnTo>
                  <a:lnTo>
                    <a:pt x="3845" y="438"/>
                  </a:lnTo>
                  <a:lnTo>
                    <a:pt x="3970" y="563"/>
                  </a:lnTo>
                  <a:lnTo>
                    <a:pt x="4033" y="719"/>
                  </a:lnTo>
                  <a:lnTo>
                    <a:pt x="4095" y="844"/>
                  </a:lnTo>
                  <a:lnTo>
                    <a:pt x="4126" y="1001"/>
                  </a:lnTo>
                  <a:lnTo>
                    <a:pt x="4126" y="1126"/>
                  </a:lnTo>
                  <a:lnTo>
                    <a:pt x="4126" y="1126"/>
                  </a:lnTo>
                  <a:lnTo>
                    <a:pt x="4001" y="1876"/>
                  </a:lnTo>
                  <a:lnTo>
                    <a:pt x="3939" y="2376"/>
                  </a:lnTo>
                  <a:lnTo>
                    <a:pt x="3939" y="2376"/>
                  </a:lnTo>
                  <a:lnTo>
                    <a:pt x="2376" y="2782"/>
                  </a:lnTo>
                  <a:lnTo>
                    <a:pt x="1219" y="3063"/>
                  </a:lnTo>
                  <a:lnTo>
                    <a:pt x="782" y="3126"/>
                  </a:lnTo>
                  <a:lnTo>
                    <a:pt x="500" y="3157"/>
                  </a:lnTo>
                  <a:lnTo>
                    <a:pt x="500" y="3157"/>
                  </a:lnTo>
                  <a:lnTo>
                    <a:pt x="250" y="3095"/>
                  </a:lnTo>
                  <a:lnTo>
                    <a:pt x="94" y="3001"/>
                  </a:lnTo>
                  <a:lnTo>
                    <a:pt x="63" y="2938"/>
                  </a:lnTo>
                  <a:lnTo>
                    <a:pt x="32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5090373" y="2894424"/>
              <a:ext cx="20396" cy="6871"/>
            </a:xfrm>
            <a:custGeom>
              <a:avLst/>
              <a:gdLst/>
              <a:ahLst/>
              <a:cxnLst/>
              <a:rect l="l" t="t" r="r" b="b"/>
              <a:pathLst>
                <a:path w="282" h="95" extrusionOk="0">
                  <a:moveTo>
                    <a:pt x="94" y="32"/>
                  </a:moveTo>
                  <a:lnTo>
                    <a:pt x="94" y="32"/>
                  </a:lnTo>
                  <a:lnTo>
                    <a:pt x="281" y="95"/>
                  </a:lnTo>
                  <a:lnTo>
                    <a:pt x="281" y="95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4882349" y="2901223"/>
              <a:ext cx="237451" cy="149284"/>
            </a:xfrm>
            <a:custGeom>
              <a:avLst/>
              <a:gdLst/>
              <a:ahLst/>
              <a:cxnLst/>
              <a:rect l="l" t="t" r="r" b="b"/>
              <a:pathLst>
                <a:path w="3283" h="2064" extrusionOk="0">
                  <a:moveTo>
                    <a:pt x="125" y="1407"/>
                  </a:move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32" y="1657"/>
                  </a:lnTo>
                  <a:lnTo>
                    <a:pt x="63" y="1532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45"/>
                  </a:move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close/>
                  <a:moveTo>
                    <a:pt x="3157" y="1"/>
                  </a:moveTo>
                  <a:lnTo>
                    <a:pt x="3157" y="1"/>
                  </a:lnTo>
                  <a:lnTo>
                    <a:pt x="3157" y="1"/>
                  </a:lnTo>
                  <a:lnTo>
                    <a:pt x="3157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882349" y="3002992"/>
              <a:ext cx="9113" cy="47519"/>
            </a:xfrm>
            <a:custGeom>
              <a:avLst/>
              <a:gdLst/>
              <a:ahLst/>
              <a:cxnLst/>
              <a:rect l="l" t="t" r="r" b="b"/>
              <a:pathLst>
                <a:path w="126" h="657" fill="none" extrusionOk="0">
                  <a:moveTo>
                    <a:pt x="125" y="0"/>
                  </a:move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63" y="125"/>
                  </a:lnTo>
                  <a:lnTo>
                    <a:pt x="32" y="250"/>
                  </a:lnTo>
                  <a:lnTo>
                    <a:pt x="0" y="657"/>
                  </a:lnTo>
                  <a:lnTo>
                    <a:pt x="0" y="657"/>
                  </a:lnTo>
                  <a:lnTo>
                    <a:pt x="32" y="250"/>
                  </a:lnTo>
                  <a:lnTo>
                    <a:pt x="63" y="12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891390" y="3000678"/>
              <a:ext cx="2314" cy="2387"/>
            </a:xfrm>
            <a:custGeom>
              <a:avLst/>
              <a:gdLst/>
              <a:ahLst/>
              <a:cxnLst/>
              <a:rect l="l" t="t" r="r" b="b"/>
              <a:pathLst>
                <a:path w="32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4893633" y="299843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5110698" y="2901223"/>
              <a:ext cx="9113" cy="72"/>
            </a:xfrm>
            <a:custGeom>
              <a:avLst/>
              <a:gdLst/>
              <a:ahLst/>
              <a:cxnLst/>
              <a:rect l="l" t="t" r="r" b="b"/>
              <a:pathLst>
                <a:path w="12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extrusionOk="0">
                  <a:moveTo>
                    <a:pt x="3157" y="1"/>
                  </a:move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fill="none" extrusionOk="0">
                  <a:moveTo>
                    <a:pt x="3157" y="1"/>
                  </a:moveTo>
                  <a:lnTo>
                    <a:pt x="3157" y="1"/>
                  </a:ln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407" y="32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3123406" y="1610262"/>
              <a:ext cx="2661001" cy="2661001"/>
            </a:xfrm>
            <a:custGeom>
              <a:avLst/>
              <a:gdLst/>
              <a:ahLst/>
              <a:cxnLst/>
              <a:rect l="l" t="t" r="r" b="b"/>
              <a:pathLst>
                <a:path w="36791" h="36791" extrusionOk="0">
                  <a:moveTo>
                    <a:pt x="18379" y="1"/>
                  </a:moveTo>
                  <a:lnTo>
                    <a:pt x="17442" y="32"/>
                  </a:lnTo>
                  <a:lnTo>
                    <a:pt x="16504" y="94"/>
                  </a:lnTo>
                  <a:lnTo>
                    <a:pt x="15598" y="219"/>
                  </a:lnTo>
                  <a:lnTo>
                    <a:pt x="14691" y="376"/>
                  </a:lnTo>
                  <a:lnTo>
                    <a:pt x="13816" y="594"/>
                  </a:lnTo>
                  <a:lnTo>
                    <a:pt x="12941" y="844"/>
                  </a:lnTo>
                  <a:lnTo>
                    <a:pt x="12065" y="1126"/>
                  </a:lnTo>
                  <a:lnTo>
                    <a:pt x="11253" y="1438"/>
                  </a:lnTo>
                  <a:lnTo>
                    <a:pt x="10409" y="1813"/>
                  </a:lnTo>
                  <a:lnTo>
                    <a:pt x="9627" y="2220"/>
                  </a:lnTo>
                  <a:lnTo>
                    <a:pt x="8846" y="2657"/>
                  </a:lnTo>
                  <a:lnTo>
                    <a:pt x="8127" y="3158"/>
                  </a:lnTo>
                  <a:lnTo>
                    <a:pt x="7408" y="3658"/>
                  </a:lnTo>
                  <a:lnTo>
                    <a:pt x="6689" y="4220"/>
                  </a:lnTo>
                  <a:lnTo>
                    <a:pt x="6033" y="4783"/>
                  </a:lnTo>
                  <a:lnTo>
                    <a:pt x="5376" y="5408"/>
                  </a:lnTo>
                  <a:lnTo>
                    <a:pt x="4783" y="6033"/>
                  </a:lnTo>
                  <a:lnTo>
                    <a:pt x="4189" y="6721"/>
                  </a:lnTo>
                  <a:lnTo>
                    <a:pt x="3657" y="7409"/>
                  </a:lnTo>
                  <a:lnTo>
                    <a:pt x="3126" y="8127"/>
                  </a:lnTo>
                  <a:lnTo>
                    <a:pt x="2657" y="8878"/>
                  </a:lnTo>
                  <a:lnTo>
                    <a:pt x="2219" y="9628"/>
                  </a:lnTo>
                  <a:lnTo>
                    <a:pt x="1813" y="10441"/>
                  </a:lnTo>
                  <a:lnTo>
                    <a:pt x="1438" y="11253"/>
                  </a:lnTo>
                  <a:lnTo>
                    <a:pt x="1125" y="12097"/>
                  </a:lnTo>
                  <a:lnTo>
                    <a:pt x="813" y="12941"/>
                  </a:lnTo>
                  <a:lnTo>
                    <a:pt x="563" y="13816"/>
                  </a:lnTo>
                  <a:lnTo>
                    <a:pt x="375" y="14692"/>
                  </a:lnTo>
                  <a:lnTo>
                    <a:pt x="219" y="15598"/>
                  </a:lnTo>
                  <a:lnTo>
                    <a:pt x="94" y="16536"/>
                  </a:lnTo>
                  <a:lnTo>
                    <a:pt x="31" y="17442"/>
                  </a:lnTo>
                  <a:lnTo>
                    <a:pt x="0" y="18411"/>
                  </a:lnTo>
                  <a:lnTo>
                    <a:pt x="31" y="19349"/>
                  </a:lnTo>
                  <a:lnTo>
                    <a:pt x="94" y="20287"/>
                  </a:lnTo>
                  <a:lnTo>
                    <a:pt x="219" y="21193"/>
                  </a:lnTo>
                  <a:lnTo>
                    <a:pt x="375" y="22100"/>
                  </a:lnTo>
                  <a:lnTo>
                    <a:pt x="563" y="23006"/>
                  </a:lnTo>
                  <a:lnTo>
                    <a:pt x="813" y="23881"/>
                  </a:lnTo>
                  <a:lnTo>
                    <a:pt x="1125" y="24725"/>
                  </a:lnTo>
                  <a:lnTo>
                    <a:pt x="1438" y="25569"/>
                  </a:lnTo>
                  <a:lnTo>
                    <a:pt x="1813" y="26382"/>
                  </a:lnTo>
                  <a:lnTo>
                    <a:pt x="2219" y="27163"/>
                  </a:lnTo>
                  <a:lnTo>
                    <a:pt x="2657" y="27945"/>
                  </a:lnTo>
                  <a:lnTo>
                    <a:pt x="3126" y="28695"/>
                  </a:lnTo>
                  <a:lnTo>
                    <a:pt x="3657" y="29414"/>
                  </a:lnTo>
                  <a:lnTo>
                    <a:pt x="4189" y="30101"/>
                  </a:lnTo>
                  <a:lnTo>
                    <a:pt x="4783" y="30758"/>
                  </a:lnTo>
                  <a:lnTo>
                    <a:pt x="5376" y="31414"/>
                  </a:lnTo>
                  <a:lnTo>
                    <a:pt x="6033" y="32008"/>
                  </a:lnTo>
                  <a:lnTo>
                    <a:pt x="6689" y="32602"/>
                  </a:lnTo>
                  <a:lnTo>
                    <a:pt x="7408" y="33133"/>
                  </a:lnTo>
                  <a:lnTo>
                    <a:pt x="8127" y="33665"/>
                  </a:lnTo>
                  <a:lnTo>
                    <a:pt x="8846" y="34134"/>
                  </a:lnTo>
                  <a:lnTo>
                    <a:pt x="9627" y="34571"/>
                  </a:lnTo>
                  <a:lnTo>
                    <a:pt x="10409" y="34978"/>
                  </a:lnTo>
                  <a:lnTo>
                    <a:pt x="11253" y="35353"/>
                  </a:lnTo>
                  <a:lnTo>
                    <a:pt x="12065" y="35697"/>
                  </a:lnTo>
                  <a:lnTo>
                    <a:pt x="12941" y="35978"/>
                  </a:lnTo>
                  <a:lnTo>
                    <a:pt x="13816" y="36228"/>
                  </a:lnTo>
                  <a:lnTo>
                    <a:pt x="14691" y="36415"/>
                  </a:lnTo>
                  <a:lnTo>
                    <a:pt x="15598" y="36603"/>
                  </a:lnTo>
                  <a:lnTo>
                    <a:pt x="16504" y="36697"/>
                  </a:lnTo>
                  <a:lnTo>
                    <a:pt x="17442" y="36791"/>
                  </a:lnTo>
                  <a:lnTo>
                    <a:pt x="19348" y="36791"/>
                  </a:lnTo>
                  <a:lnTo>
                    <a:pt x="20286" y="36697"/>
                  </a:lnTo>
                  <a:lnTo>
                    <a:pt x="21193" y="36603"/>
                  </a:lnTo>
                  <a:lnTo>
                    <a:pt x="22099" y="36415"/>
                  </a:lnTo>
                  <a:lnTo>
                    <a:pt x="22974" y="36228"/>
                  </a:lnTo>
                  <a:lnTo>
                    <a:pt x="23850" y="35978"/>
                  </a:lnTo>
                  <a:lnTo>
                    <a:pt x="24725" y="35697"/>
                  </a:lnTo>
                  <a:lnTo>
                    <a:pt x="25537" y="35353"/>
                  </a:lnTo>
                  <a:lnTo>
                    <a:pt x="26350" y="34978"/>
                  </a:lnTo>
                  <a:lnTo>
                    <a:pt x="27163" y="34571"/>
                  </a:lnTo>
                  <a:lnTo>
                    <a:pt x="27913" y="34134"/>
                  </a:lnTo>
                  <a:lnTo>
                    <a:pt x="28663" y="33665"/>
                  </a:lnTo>
                  <a:lnTo>
                    <a:pt x="29382" y="33133"/>
                  </a:lnTo>
                  <a:lnTo>
                    <a:pt x="30101" y="32602"/>
                  </a:lnTo>
                  <a:lnTo>
                    <a:pt x="30757" y="32008"/>
                  </a:lnTo>
                  <a:lnTo>
                    <a:pt x="31414" y="31414"/>
                  </a:lnTo>
                  <a:lnTo>
                    <a:pt x="32008" y="30758"/>
                  </a:lnTo>
                  <a:lnTo>
                    <a:pt x="32602" y="30101"/>
                  </a:lnTo>
                  <a:lnTo>
                    <a:pt x="33133" y="29414"/>
                  </a:lnTo>
                  <a:lnTo>
                    <a:pt x="33633" y="28695"/>
                  </a:lnTo>
                  <a:lnTo>
                    <a:pt x="34133" y="27945"/>
                  </a:lnTo>
                  <a:lnTo>
                    <a:pt x="34571" y="27163"/>
                  </a:lnTo>
                  <a:lnTo>
                    <a:pt x="34977" y="26382"/>
                  </a:lnTo>
                  <a:lnTo>
                    <a:pt x="35352" y="25569"/>
                  </a:lnTo>
                  <a:lnTo>
                    <a:pt x="35665" y="24725"/>
                  </a:lnTo>
                  <a:lnTo>
                    <a:pt x="35977" y="23881"/>
                  </a:lnTo>
                  <a:lnTo>
                    <a:pt x="36227" y="23006"/>
                  </a:lnTo>
                  <a:lnTo>
                    <a:pt x="36415" y="22100"/>
                  </a:lnTo>
                  <a:lnTo>
                    <a:pt x="36571" y="21193"/>
                  </a:lnTo>
                  <a:lnTo>
                    <a:pt x="36696" y="20287"/>
                  </a:lnTo>
                  <a:lnTo>
                    <a:pt x="36759" y="19349"/>
                  </a:lnTo>
                  <a:lnTo>
                    <a:pt x="36790" y="18411"/>
                  </a:lnTo>
                  <a:lnTo>
                    <a:pt x="36790" y="18286"/>
                  </a:lnTo>
                  <a:lnTo>
                    <a:pt x="36759" y="18161"/>
                  </a:lnTo>
                  <a:lnTo>
                    <a:pt x="36696" y="18067"/>
                  </a:lnTo>
                  <a:lnTo>
                    <a:pt x="36603" y="17974"/>
                  </a:lnTo>
                  <a:lnTo>
                    <a:pt x="36509" y="17880"/>
                  </a:lnTo>
                  <a:lnTo>
                    <a:pt x="36415" y="17817"/>
                  </a:lnTo>
                  <a:lnTo>
                    <a:pt x="36290" y="17786"/>
                  </a:lnTo>
                  <a:lnTo>
                    <a:pt x="36040" y="17786"/>
                  </a:lnTo>
                  <a:lnTo>
                    <a:pt x="35946" y="17817"/>
                  </a:lnTo>
                  <a:lnTo>
                    <a:pt x="35821" y="17880"/>
                  </a:lnTo>
                  <a:lnTo>
                    <a:pt x="35727" y="17974"/>
                  </a:lnTo>
                  <a:lnTo>
                    <a:pt x="35665" y="18067"/>
                  </a:lnTo>
                  <a:lnTo>
                    <a:pt x="35602" y="18161"/>
                  </a:lnTo>
                  <a:lnTo>
                    <a:pt x="35571" y="18286"/>
                  </a:lnTo>
                  <a:lnTo>
                    <a:pt x="35540" y="18411"/>
                  </a:lnTo>
                  <a:lnTo>
                    <a:pt x="35540" y="19286"/>
                  </a:lnTo>
                  <a:lnTo>
                    <a:pt x="35477" y="20162"/>
                  </a:lnTo>
                  <a:lnTo>
                    <a:pt x="35352" y="21006"/>
                  </a:lnTo>
                  <a:lnTo>
                    <a:pt x="35196" y="21850"/>
                  </a:lnTo>
                  <a:lnTo>
                    <a:pt x="35008" y="22693"/>
                  </a:lnTo>
                  <a:lnTo>
                    <a:pt x="34790" y="23506"/>
                  </a:lnTo>
                  <a:lnTo>
                    <a:pt x="34508" y="24288"/>
                  </a:lnTo>
                  <a:lnTo>
                    <a:pt x="34196" y="25069"/>
                  </a:lnTo>
                  <a:lnTo>
                    <a:pt x="33852" y="25850"/>
                  </a:lnTo>
                  <a:lnTo>
                    <a:pt x="33477" y="26569"/>
                  </a:lnTo>
                  <a:lnTo>
                    <a:pt x="33070" y="27288"/>
                  </a:lnTo>
                  <a:lnTo>
                    <a:pt x="32633" y="27976"/>
                  </a:lnTo>
                  <a:lnTo>
                    <a:pt x="32133" y="28664"/>
                  </a:lnTo>
                  <a:lnTo>
                    <a:pt x="31633" y="29320"/>
                  </a:lnTo>
                  <a:lnTo>
                    <a:pt x="31101" y="29945"/>
                  </a:lnTo>
                  <a:lnTo>
                    <a:pt x="30507" y="30539"/>
                  </a:lnTo>
                  <a:lnTo>
                    <a:pt x="29913" y="31102"/>
                  </a:lnTo>
                  <a:lnTo>
                    <a:pt x="29288" y="31633"/>
                  </a:lnTo>
                  <a:lnTo>
                    <a:pt x="28663" y="32164"/>
                  </a:lnTo>
                  <a:lnTo>
                    <a:pt x="27975" y="32633"/>
                  </a:lnTo>
                  <a:lnTo>
                    <a:pt x="27288" y="33071"/>
                  </a:lnTo>
                  <a:lnTo>
                    <a:pt x="26569" y="33477"/>
                  </a:lnTo>
                  <a:lnTo>
                    <a:pt x="25819" y="33884"/>
                  </a:lnTo>
                  <a:lnTo>
                    <a:pt x="25069" y="34227"/>
                  </a:lnTo>
                  <a:lnTo>
                    <a:pt x="24287" y="34509"/>
                  </a:lnTo>
                  <a:lnTo>
                    <a:pt x="23506" y="34790"/>
                  </a:lnTo>
                  <a:lnTo>
                    <a:pt x="22693" y="35009"/>
                  </a:lnTo>
                  <a:lnTo>
                    <a:pt x="21849" y="35228"/>
                  </a:lnTo>
                  <a:lnTo>
                    <a:pt x="21005" y="35353"/>
                  </a:lnTo>
                  <a:lnTo>
                    <a:pt x="20161" y="35478"/>
                  </a:lnTo>
                  <a:lnTo>
                    <a:pt x="19286" y="35540"/>
                  </a:lnTo>
                  <a:lnTo>
                    <a:pt x="18379" y="35572"/>
                  </a:lnTo>
                  <a:lnTo>
                    <a:pt x="17504" y="35540"/>
                  </a:lnTo>
                  <a:lnTo>
                    <a:pt x="16629" y="35478"/>
                  </a:lnTo>
                  <a:lnTo>
                    <a:pt x="15785" y="35353"/>
                  </a:lnTo>
                  <a:lnTo>
                    <a:pt x="14941" y="35228"/>
                  </a:lnTo>
                  <a:lnTo>
                    <a:pt x="14097" y="35009"/>
                  </a:lnTo>
                  <a:lnTo>
                    <a:pt x="13285" y="34790"/>
                  </a:lnTo>
                  <a:lnTo>
                    <a:pt x="12503" y="34509"/>
                  </a:lnTo>
                  <a:lnTo>
                    <a:pt x="11722" y="34227"/>
                  </a:lnTo>
                  <a:lnTo>
                    <a:pt x="10971" y="33884"/>
                  </a:lnTo>
                  <a:lnTo>
                    <a:pt x="10221" y="33477"/>
                  </a:lnTo>
                  <a:lnTo>
                    <a:pt x="9502" y="33071"/>
                  </a:lnTo>
                  <a:lnTo>
                    <a:pt x="8815" y="32633"/>
                  </a:lnTo>
                  <a:lnTo>
                    <a:pt x="8127" y="32164"/>
                  </a:lnTo>
                  <a:lnTo>
                    <a:pt x="7471" y="31633"/>
                  </a:lnTo>
                  <a:lnTo>
                    <a:pt x="6877" y="31102"/>
                  </a:lnTo>
                  <a:lnTo>
                    <a:pt x="6252" y="30539"/>
                  </a:lnTo>
                  <a:lnTo>
                    <a:pt x="5689" y="29945"/>
                  </a:lnTo>
                  <a:lnTo>
                    <a:pt x="5158" y="29320"/>
                  </a:lnTo>
                  <a:lnTo>
                    <a:pt x="4657" y="28664"/>
                  </a:lnTo>
                  <a:lnTo>
                    <a:pt x="4157" y="27976"/>
                  </a:lnTo>
                  <a:lnTo>
                    <a:pt x="3720" y="27288"/>
                  </a:lnTo>
                  <a:lnTo>
                    <a:pt x="3313" y="26569"/>
                  </a:lnTo>
                  <a:lnTo>
                    <a:pt x="2938" y="25850"/>
                  </a:lnTo>
                  <a:lnTo>
                    <a:pt x="2595" y="25069"/>
                  </a:lnTo>
                  <a:lnTo>
                    <a:pt x="2282" y="24288"/>
                  </a:lnTo>
                  <a:lnTo>
                    <a:pt x="2001" y="23506"/>
                  </a:lnTo>
                  <a:lnTo>
                    <a:pt x="1782" y="22693"/>
                  </a:lnTo>
                  <a:lnTo>
                    <a:pt x="1594" y="21850"/>
                  </a:lnTo>
                  <a:lnTo>
                    <a:pt x="1438" y="21006"/>
                  </a:lnTo>
                  <a:lnTo>
                    <a:pt x="1313" y="20162"/>
                  </a:lnTo>
                  <a:lnTo>
                    <a:pt x="1250" y="19286"/>
                  </a:lnTo>
                  <a:lnTo>
                    <a:pt x="1219" y="18411"/>
                  </a:lnTo>
                  <a:lnTo>
                    <a:pt x="1250" y="17536"/>
                  </a:lnTo>
                  <a:lnTo>
                    <a:pt x="1313" y="16661"/>
                  </a:lnTo>
                  <a:lnTo>
                    <a:pt x="1438" y="15786"/>
                  </a:lnTo>
                  <a:lnTo>
                    <a:pt x="1594" y="14942"/>
                  </a:lnTo>
                  <a:lnTo>
                    <a:pt x="1782" y="14129"/>
                  </a:lnTo>
                  <a:lnTo>
                    <a:pt x="2001" y="13316"/>
                  </a:lnTo>
                  <a:lnTo>
                    <a:pt x="2282" y="12504"/>
                  </a:lnTo>
                  <a:lnTo>
                    <a:pt x="2595" y="11722"/>
                  </a:lnTo>
                  <a:lnTo>
                    <a:pt x="2938" y="10972"/>
                  </a:lnTo>
                  <a:lnTo>
                    <a:pt x="3313" y="10222"/>
                  </a:lnTo>
                  <a:lnTo>
                    <a:pt x="3720" y="9503"/>
                  </a:lnTo>
                  <a:lnTo>
                    <a:pt x="4157" y="8815"/>
                  </a:lnTo>
                  <a:lnTo>
                    <a:pt x="4657" y="8127"/>
                  </a:lnTo>
                  <a:lnTo>
                    <a:pt x="5158" y="7502"/>
                  </a:lnTo>
                  <a:lnTo>
                    <a:pt x="5689" y="6877"/>
                  </a:lnTo>
                  <a:lnTo>
                    <a:pt x="6252" y="6283"/>
                  </a:lnTo>
                  <a:lnTo>
                    <a:pt x="6877" y="5721"/>
                  </a:lnTo>
                  <a:lnTo>
                    <a:pt x="7471" y="5158"/>
                  </a:lnTo>
                  <a:lnTo>
                    <a:pt x="8127" y="4658"/>
                  </a:lnTo>
                  <a:lnTo>
                    <a:pt x="8815" y="4189"/>
                  </a:lnTo>
                  <a:lnTo>
                    <a:pt x="9502" y="3720"/>
                  </a:lnTo>
                  <a:lnTo>
                    <a:pt x="10221" y="3314"/>
                  </a:lnTo>
                  <a:lnTo>
                    <a:pt x="10971" y="2939"/>
                  </a:lnTo>
                  <a:lnTo>
                    <a:pt x="11722" y="2595"/>
                  </a:lnTo>
                  <a:lnTo>
                    <a:pt x="12503" y="2282"/>
                  </a:lnTo>
                  <a:lnTo>
                    <a:pt x="13285" y="2001"/>
                  </a:lnTo>
                  <a:lnTo>
                    <a:pt x="14097" y="1782"/>
                  </a:lnTo>
                  <a:lnTo>
                    <a:pt x="14941" y="1595"/>
                  </a:lnTo>
                  <a:lnTo>
                    <a:pt x="15785" y="1438"/>
                  </a:lnTo>
                  <a:lnTo>
                    <a:pt x="16629" y="1345"/>
                  </a:lnTo>
                  <a:lnTo>
                    <a:pt x="17504" y="1251"/>
                  </a:lnTo>
                  <a:lnTo>
                    <a:pt x="18379" y="1251"/>
                  </a:lnTo>
                  <a:lnTo>
                    <a:pt x="18505" y="1220"/>
                  </a:lnTo>
                  <a:lnTo>
                    <a:pt x="18630" y="1188"/>
                  </a:lnTo>
                  <a:lnTo>
                    <a:pt x="18755" y="1126"/>
                  </a:lnTo>
                  <a:lnTo>
                    <a:pt x="18817" y="1063"/>
                  </a:lnTo>
                  <a:lnTo>
                    <a:pt x="18911" y="970"/>
                  </a:lnTo>
                  <a:lnTo>
                    <a:pt x="18973" y="876"/>
                  </a:lnTo>
                  <a:lnTo>
                    <a:pt x="19005" y="751"/>
                  </a:lnTo>
                  <a:lnTo>
                    <a:pt x="19005" y="626"/>
                  </a:lnTo>
                  <a:lnTo>
                    <a:pt x="19005" y="501"/>
                  </a:lnTo>
                  <a:lnTo>
                    <a:pt x="18973" y="376"/>
                  </a:lnTo>
                  <a:lnTo>
                    <a:pt x="18911" y="282"/>
                  </a:lnTo>
                  <a:lnTo>
                    <a:pt x="18817" y="188"/>
                  </a:lnTo>
                  <a:lnTo>
                    <a:pt x="18755" y="94"/>
                  </a:lnTo>
                  <a:lnTo>
                    <a:pt x="18630" y="63"/>
                  </a:lnTo>
                  <a:lnTo>
                    <a:pt x="18505" y="32"/>
                  </a:lnTo>
                  <a:lnTo>
                    <a:pt x="18379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393971" y="1562813"/>
              <a:ext cx="67916" cy="183133"/>
            </a:xfrm>
            <a:custGeom>
              <a:avLst/>
              <a:gdLst/>
              <a:ahLst/>
              <a:cxnLst/>
              <a:rect l="l" t="t" r="r" b="b"/>
              <a:pathLst>
                <a:path w="939" h="2532" extrusionOk="0">
                  <a:moveTo>
                    <a:pt x="1" y="0"/>
                  </a:moveTo>
                  <a:lnTo>
                    <a:pt x="1" y="2532"/>
                  </a:lnTo>
                  <a:lnTo>
                    <a:pt x="939" y="253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954680" y="1506250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4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626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32"/>
                  </a:lnTo>
                  <a:lnTo>
                    <a:pt x="282" y="1126"/>
                  </a:lnTo>
                  <a:lnTo>
                    <a:pt x="407" y="1157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57"/>
                  </a:lnTo>
                  <a:lnTo>
                    <a:pt x="4783" y="1126"/>
                  </a:lnTo>
                  <a:lnTo>
                    <a:pt x="4877" y="1032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26"/>
                  </a:lnTo>
                  <a:lnTo>
                    <a:pt x="5064" y="563"/>
                  </a:lnTo>
                  <a:lnTo>
                    <a:pt x="5064" y="438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4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4954680" y="1727799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5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70"/>
                  </a:lnTo>
                  <a:lnTo>
                    <a:pt x="1" y="564"/>
                  </a:lnTo>
                  <a:lnTo>
                    <a:pt x="1" y="657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64"/>
                  </a:lnTo>
                  <a:lnTo>
                    <a:pt x="282" y="1126"/>
                  </a:lnTo>
                  <a:lnTo>
                    <a:pt x="407" y="1189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89"/>
                  </a:lnTo>
                  <a:lnTo>
                    <a:pt x="4783" y="1126"/>
                  </a:lnTo>
                  <a:lnTo>
                    <a:pt x="4877" y="1064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57"/>
                  </a:lnTo>
                  <a:lnTo>
                    <a:pt x="5064" y="564"/>
                  </a:lnTo>
                  <a:lnTo>
                    <a:pt x="5064" y="470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5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4441492" y="1409037"/>
              <a:ext cx="615001" cy="508752"/>
            </a:xfrm>
            <a:custGeom>
              <a:avLst/>
              <a:gdLst/>
              <a:ahLst/>
              <a:cxnLst/>
              <a:rect l="l" t="t" r="r" b="b"/>
              <a:pathLst>
                <a:path w="8503" h="7034" extrusionOk="0">
                  <a:moveTo>
                    <a:pt x="2344" y="1"/>
                  </a:moveTo>
                  <a:lnTo>
                    <a:pt x="2094" y="32"/>
                  </a:lnTo>
                  <a:lnTo>
                    <a:pt x="1844" y="94"/>
                  </a:lnTo>
                  <a:lnTo>
                    <a:pt x="1594" y="188"/>
                  </a:lnTo>
                  <a:lnTo>
                    <a:pt x="1376" y="282"/>
                  </a:lnTo>
                  <a:lnTo>
                    <a:pt x="1157" y="376"/>
                  </a:lnTo>
                  <a:lnTo>
                    <a:pt x="938" y="532"/>
                  </a:lnTo>
                  <a:lnTo>
                    <a:pt x="750" y="657"/>
                  </a:lnTo>
                  <a:lnTo>
                    <a:pt x="594" y="845"/>
                  </a:lnTo>
                  <a:lnTo>
                    <a:pt x="438" y="1001"/>
                  </a:lnTo>
                  <a:lnTo>
                    <a:pt x="313" y="1220"/>
                  </a:lnTo>
                  <a:lnTo>
                    <a:pt x="188" y="1407"/>
                  </a:lnTo>
                  <a:lnTo>
                    <a:pt x="125" y="1626"/>
                  </a:lnTo>
                  <a:lnTo>
                    <a:pt x="63" y="1845"/>
                  </a:lnTo>
                  <a:lnTo>
                    <a:pt x="0" y="2064"/>
                  </a:lnTo>
                  <a:lnTo>
                    <a:pt x="0" y="2314"/>
                  </a:lnTo>
                  <a:lnTo>
                    <a:pt x="0" y="4721"/>
                  </a:lnTo>
                  <a:lnTo>
                    <a:pt x="0" y="4939"/>
                  </a:lnTo>
                  <a:lnTo>
                    <a:pt x="63" y="5189"/>
                  </a:lnTo>
                  <a:lnTo>
                    <a:pt x="125" y="5408"/>
                  </a:lnTo>
                  <a:lnTo>
                    <a:pt x="188" y="5627"/>
                  </a:lnTo>
                  <a:lnTo>
                    <a:pt x="313" y="5815"/>
                  </a:lnTo>
                  <a:lnTo>
                    <a:pt x="438" y="6002"/>
                  </a:lnTo>
                  <a:lnTo>
                    <a:pt x="594" y="6190"/>
                  </a:lnTo>
                  <a:lnTo>
                    <a:pt x="750" y="6346"/>
                  </a:lnTo>
                  <a:lnTo>
                    <a:pt x="938" y="6502"/>
                  </a:lnTo>
                  <a:lnTo>
                    <a:pt x="1157" y="6627"/>
                  </a:lnTo>
                  <a:lnTo>
                    <a:pt x="1376" y="6752"/>
                  </a:lnTo>
                  <a:lnTo>
                    <a:pt x="1594" y="6846"/>
                  </a:lnTo>
                  <a:lnTo>
                    <a:pt x="1844" y="6940"/>
                  </a:lnTo>
                  <a:lnTo>
                    <a:pt x="2094" y="6971"/>
                  </a:lnTo>
                  <a:lnTo>
                    <a:pt x="2344" y="7034"/>
                  </a:lnTo>
                  <a:lnTo>
                    <a:pt x="8502" y="7034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59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4977319" y="1347990"/>
              <a:ext cx="115362" cy="626284"/>
            </a:xfrm>
            <a:custGeom>
              <a:avLst/>
              <a:gdLst/>
              <a:ahLst/>
              <a:cxnLst/>
              <a:rect l="l" t="t" r="r" b="b"/>
              <a:pathLst>
                <a:path w="1595" h="8659" extrusionOk="0">
                  <a:moveTo>
                    <a:pt x="532" y="1"/>
                  </a:moveTo>
                  <a:lnTo>
                    <a:pt x="407" y="32"/>
                  </a:lnTo>
                  <a:lnTo>
                    <a:pt x="313" y="94"/>
                  </a:lnTo>
                  <a:lnTo>
                    <a:pt x="188" y="157"/>
                  </a:lnTo>
                  <a:lnTo>
                    <a:pt x="125" y="251"/>
                  </a:lnTo>
                  <a:lnTo>
                    <a:pt x="63" y="345"/>
                  </a:lnTo>
                  <a:lnTo>
                    <a:pt x="31" y="470"/>
                  </a:lnTo>
                  <a:lnTo>
                    <a:pt x="0" y="563"/>
                  </a:lnTo>
                  <a:lnTo>
                    <a:pt x="0" y="8065"/>
                  </a:lnTo>
                  <a:lnTo>
                    <a:pt x="31" y="8190"/>
                  </a:lnTo>
                  <a:lnTo>
                    <a:pt x="63" y="8315"/>
                  </a:lnTo>
                  <a:lnTo>
                    <a:pt x="125" y="8409"/>
                  </a:lnTo>
                  <a:lnTo>
                    <a:pt x="188" y="8503"/>
                  </a:lnTo>
                  <a:lnTo>
                    <a:pt x="313" y="8565"/>
                  </a:lnTo>
                  <a:lnTo>
                    <a:pt x="407" y="8628"/>
                  </a:lnTo>
                  <a:lnTo>
                    <a:pt x="532" y="8659"/>
                  </a:lnTo>
                  <a:lnTo>
                    <a:pt x="1063" y="8659"/>
                  </a:lnTo>
                  <a:lnTo>
                    <a:pt x="1188" y="8628"/>
                  </a:lnTo>
                  <a:lnTo>
                    <a:pt x="1282" y="8565"/>
                  </a:lnTo>
                  <a:lnTo>
                    <a:pt x="1407" y="8503"/>
                  </a:lnTo>
                  <a:lnTo>
                    <a:pt x="1469" y="8409"/>
                  </a:lnTo>
                  <a:lnTo>
                    <a:pt x="1532" y="8315"/>
                  </a:lnTo>
                  <a:lnTo>
                    <a:pt x="1563" y="8190"/>
                  </a:lnTo>
                  <a:lnTo>
                    <a:pt x="1594" y="8065"/>
                  </a:lnTo>
                  <a:lnTo>
                    <a:pt x="1594" y="563"/>
                  </a:lnTo>
                  <a:lnTo>
                    <a:pt x="1563" y="470"/>
                  </a:lnTo>
                  <a:lnTo>
                    <a:pt x="1532" y="345"/>
                  </a:lnTo>
                  <a:lnTo>
                    <a:pt x="1469" y="251"/>
                  </a:lnTo>
                  <a:lnTo>
                    <a:pt x="1407" y="157"/>
                  </a:lnTo>
                  <a:lnTo>
                    <a:pt x="1282" y="94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4572628" y="1553771"/>
              <a:ext cx="352741" cy="210328"/>
            </a:xfrm>
            <a:custGeom>
              <a:avLst/>
              <a:gdLst/>
              <a:ahLst/>
              <a:cxnLst/>
              <a:rect l="l" t="t" r="r" b="b"/>
              <a:pathLst>
                <a:path w="4877" h="2908" extrusionOk="0">
                  <a:moveTo>
                    <a:pt x="1719" y="0"/>
                  </a:moveTo>
                  <a:lnTo>
                    <a:pt x="1782" y="1594"/>
                  </a:lnTo>
                  <a:lnTo>
                    <a:pt x="0" y="1000"/>
                  </a:lnTo>
                  <a:lnTo>
                    <a:pt x="2407" y="2907"/>
                  </a:lnTo>
                  <a:lnTo>
                    <a:pt x="2344" y="1375"/>
                  </a:lnTo>
                  <a:lnTo>
                    <a:pt x="4876" y="2219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5571000" y="1466900"/>
              <a:ext cx="422848" cy="2804374"/>
            </a:xfrm>
            <a:custGeom>
              <a:avLst/>
              <a:gdLst/>
              <a:ahLst/>
              <a:cxnLst/>
              <a:rect l="l" t="t" r="r" b="b"/>
              <a:pathLst>
                <a:path w="8127" h="49951" extrusionOk="0">
                  <a:moveTo>
                    <a:pt x="0" y="1"/>
                  </a:moveTo>
                  <a:lnTo>
                    <a:pt x="0" y="49294"/>
                  </a:lnTo>
                  <a:lnTo>
                    <a:pt x="156" y="49356"/>
                  </a:lnTo>
                  <a:lnTo>
                    <a:pt x="656" y="49513"/>
                  </a:lnTo>
                  <a:lnTo>
                    <a:pt x="1407" y="49700"/>
                  </a:lnTo>
                  <a:lnTo>
                    <a:pt x="1875" y="49794"/>
                  </a:lnTo>
                  <a:lnTo>
                    <a:pt x="2407" y="49857"/>
                  </a:lnTo>
                  <a:lnTo>
                    <a:pt x="3001" y="49919"/>
                  </a:lnTo>
                  <a:lnTo>
                    <a:pt x="3626" y="49950"/>
                  </a:lnTo>
                  <a:lnTo>
                    <a:pt x="4282" y="49950"/>
                  </a:lnTo>
                  <a:lnTo>
                    <a:pt x="5001" y="49919"/>
                  </a:lnTo>
                  <a:lnTo>
                    <a:pt x="5751" y="49857"/>
                  </a:lnTo>
                  <a:lnTo>
                    <a:pt x="6533" y="49731"/>
                  </a:lnTo>
                  <a:lnTo>
                    <a:pt x="7314" y="49544"/>
                  </a:lnTo>
                  <a:lnTo>
                    <a:pt x="8127" y="49294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5571000" y="3904464"/>
              <a:ext cx="422848" cy="366835"/>
            </a:xfrm>
            <a:custGeom>
              <a:avLst/>
              <a:gdLst/>
              <a:ahLst/>
              <a:cxnLst/>
              <a:rect l="l" t="t" r="r" b="b"/>
              <a:pathLst>
                <a:path w="8127" h="6534" extrusionOk="0">
                  <a:moveTo>
                    <a:pt x="0" y="0"/>
                  </a:moveTo>
                  <a:lnTo>
                    <a:pt x="0" y="5877"/>
                  </a:lnTo>
                  <a:lnTo>
                    <a:pt x="156" y="5939"/>
                  </a:lnTo>
                  <a:lnTo>
                    <a:pt x="656" y="6096"/>
                  </a:lnTo>
                  <a:lnTo>
                    <a:pt x="1407" y="6283"/>
                  </a:lnTo>
                  <a:lnTo>
                    <a:pt x="1875" y="6377"/>
                  </a:lnTo>
                  <a:lnTo>
                    <a:pt x="2407" y="6440"/>
                  </a:lnTo>
                  <a:lnTo>
                    <a:pt x="3001" y="6502"/>
                  </a:lnTo>
                  <a:lnTo>
                    <a:pt x="3626" y="6533"/>
                  </a:lnTo>
                  <a:lnTo>
                    <a:pt x="4282" y="6533"/>
                  </a:lnTo>
                  <a:lnTo>
                    <a:pt x="5001" y="6502"/>
                  </a:lnTo>
                  <a:lnTo>
                    <a:pt x="5751" y="6440"/>
                  </a:lnTo>
                  <a:lnTo>
                    <a:pt x="6533" y="6314"/>
                  </a:lnTo>
                  <a:lnTo>
                    <a:pt x="7314" y="6127"/>
                  </a:lnTo>
                  <a:lnTo>
                    <a:pt x="8127" y="5877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1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1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5571000" y="3774605"/>
              <a:ext cx="422848" cy="122896"/>
            </a:xfrm>
            <a:custGeom>
              <a:avLst/>
              <a:gdLst/>
              <a:ahLst/>
              <a:cxnLst/>
              <a:rect l="l" t="t" r="r" b="b"/>
              <a:pathLst>
                <a:path w="8127" h="2189" extrusionOk="0">
                  <a:moveTo>
                    <a:pt x="0" y="0"/>
                  </a:moveTo>
                  <a:lnTo>
                    <a:pt x="0" y="1501"/>
                  </a:lnTo>
                  <a:lnTo>
                    <a:pt x="156" y="1563"/>
                  </a:lnTo>
                  <a:lnTo>
                    <a:pt x="656" y="1720"/>
                  </a:lnTo>
                  <a:lnTo>
                    <a:pt x="1407" y="1907"/>
                  </a:lnTo>
                  <a:lnTo>
                    <a:pt x="1875" y="2001"/>
                  </a:lnTo>
                  <a:lnTo>
                    <a:pt x="2407" y="2063"/>
                  </a:lnTo>
                  <a:lnTo>
                    <a:pt x="3001" y="2126"/>
                  </a:lnTo>
                  <a:lnTo>
                    <a:pt x="3626" y="2188"/>
                  </a:lnTo>
                  <a:lnTo>
                    <a:pt x="4282" y="2188"/>
                  </a:lnTo>
                  <a:lnTo>
                    <a:pt x="5001" y="2157"/>
                  </a:lnTo>
                  <a:lnTo>
                    <a:pt x="5751" y="2063"/>
                  </a:lnTo>
                  <a:lnTo>
                    <a:pt x="6533" y="1938"/>
                  </a:lnTo>
                  <a:lnTo>
                    <a:pt x="7314" y="1751"/>
                  </a:lnTo>
                  <a:lnTo>
                    <a:pt x="8127" y="1501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0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0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5655550" y="1605573"/>
              <a:ext cx="253750" cy="493156"/>
            </a:xfrm>
            <a:custGeom>
              <a:avLst/>
              <a:gdLst/>
              <a:ahLst/>
              <a:cxnLst/>
              <a:rect l="l" t="t" r="r" b="b"/>
              <a:pathLst>
                <a:path w="4877" h="8784" extrusionOk="0">
                  <a:moveTo>
                    <a:pt x="1313" y="0"/>
                  </a:moveTo>
                  <a:lnTo>
                    <a:pt x="0" y="4439"/>
                  </a:lnTo>
                  <a:lnTo>
                    <a:pt x="0" y="4439"/>
                  </a:lnTo>
                  <a:lnTo>
                    <a:pt x="2063" y="4251"/>
                  </a:lnTo>
                  <a:lnTo>
                    <a:pt x="938" y="8784"/>
                  </a:lnTo>
                  <a:lnTo>
                    <a:pt x="4877" y="2001"/>
                  </a:lnTo>
                  <a:lnTo>
                    <a:pt x="2626" y="2407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5571000" y="1417775"/>
              <a:ext cx="422848" cy="100102"/>
            </a:xfrm>
            <a:custGeom>
              <a:avLst/>
              <a:gdLst/>
              <a:ahLst/>
              <a:cxnLst/>
              <a:rect l="l" t="t" r="r" b="b"/>
              <a:pathLst>
                <a:path w="8127" h="1783" extrusionOk="0">
                  <a:moveTo>
                    <a:pt x="3251" y="1"/>
                  </a:moveTo>
                  <a:lnTo>
                    <a:pt x="2469" y="63"/>
                  </a:lnTo>
                  <a:lnTo>
                    <a:pt x="1782" y="126"/>
                  </a:lnTo>
                  <a:lnTo>
                    <a:pt x="1188" y="251"/>
                  </a:lnTo>
                  <a:lnTo>
                    <a:pt x="688" y="376"/>
                  </a:lnTo>
                  <a:lnTo>
                    <a:pt x="313" y="532"/>
                  </a:lnTo>
                  <a:lnTo>
                    <a:pt x="188" y="626"/>
                  </a:lnTo>
                  <a:lnTo>
                    <a:pt x="63" y="688"/>
                  </a:lnTo>
                  <a:lnTo>
                    <a:pt x="0" y="782"/>
                  </a:lnTo>
                  <a:lnTo>
                    <a:pt x="0" y="876"/>
                  </a:lnTo>
                  <a:lnTo>
                    <a:pt x="0" y="970"/>
                  </a:lnTo>
                  <a:lnTo>
                    <a:pt x="63" y="1063"/>
                  </a:lnTo>
                  <a:lnTo>
                    <a:pt x="188" y="1157"/>
                  </a:lnTo>
                  <a:lnTo>
                    <a:pt x="313" y="1220"/>
                  </a:lnTo>
                  <a:lnTo>
                    <a:pt x="688" y="1376"/>
                  </a:lnTo>
                  <a:lnTo>
                    <a:pt x="1188" y="1532"/>
                  </a:lnTo>
                  <a:lnTo>
                    <a:pt x="1782" y="1626"/>
                  </a:lnTo>
                  <a:lnTo>
                    <a:pt x="2469" y="1720"/>
                  </a:lnTo>
                  <a:lnTo>
                    <a:pt x="3251" y="1751"/>
                  </a:lnTo>
                  <a:lnTo>
                    <a:pt x="4063" y="1782"/>
                  </a:lnTo>
                  <a:lnTo>
                    <a:pt x="4876" y="1751"/>
                  </a:lnTo>
                  <a:lnTo>
                    <a:pt x="5658" y="1720"/>
                  </a:lnTo>
                  <a:lnTo>
                    <a:pt x="6345" y="1626"/>
                  </a:lnTo>
                  <a:lnTo>
                    <a:pt x="6939" y="1532"/>
                  </a:lnTo>
                  <a:lnTo>
                    <a:pt x="7439" y="1376"/>
                  </a:lnTo>
                  <a:lnTo>
                    <a:pt x="7814" y="1220"/>
                  </a:lnTo>
                  <a:lnTo>
                    <a:pt x="7971" y="1157"/>
                  </a:lnTo>
                  <a:lnTo>
                    <a:pt x="8064" y="1063"/>
                  </a:lnTo>
                  <a:lnTo>
                    <a:pt x="8127" y="970"/>
                  </a:lnTo>
                  <a:lnTo>
                    <a:pt x="8127" y="876"/>
                  </a:lnTo>
                  <a:lnTo>
                    <a:pt x="8127" y="782"/>
                  </a:lnTo>
                  <a:lnTo>
                    <a:pt x="8064" y="688"/>
                  </a:lnTo>
                  <a:lnTo>
                    <a:pt x="7971" y="626"/>
                  </a:lnTo>
                  <a:lnTo>
                    <a:pt x="7814" y="532"/>
                  </a:lnTo>
                  <a:lnTo>
                    <a:pt x="7439" y="376"/>
                  </a:lnTo>
                  <a:lnTo>
                    <a:pt x="6939" y="251"/>
                  </a:lnTo>
                  <a:lnTo>
                    <a:pt x="6345" y="126"/>
                  </a:lnTo>
                  <a:lnTo>
                    <a:pt x="5658" y="63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5650659" y="2253128"/>
              <a:ext cx="263532" cy="284306"/>
            </a:xfrm>
            <a:custGeom>
              <a:avLst/>
              <a:gdLst/>
              <a:ahLst/>
              <a:cxnLst/>
              <a:rect l="l" t="t" r="r" b="b"/>
              <a:pathLst>
                <a:path w="5065" h="5064" extrusionOk="0">
                  <a:moveTo>
                    <a:pt x="2532" y="0"/>
                  </a:moveTo>
                  <a:lnTo>
                    <a:pt x="2282" y="31"/>
                  </a:lnTo>
                  <a:lnTo>
                    <a:pt x="2032" y="63"/>
                  </a:lnTo>
                  <a:lnTo>
                    <a:pt x="1782" y="125"/>
                  </a:lnTo>
                  <a:lnTo>
                    <a:pt x="1563" y="188"/>
                  </a:lnTo>
                  <a:lnTo>
                    <a:pt x="1313" y="313"/>
                  </a:lnTo>
                  <a:lnTo>
                    <a:pt x="1126" y="438"/>
                  </a:lnTo>
                  <a:lnTo>
                    <a:pt x="938" y="594"/>
                  </a:lnTo>
                  <a:lnTo>
                    <a:pt x="751" y="750"/>
                  </a:lnTo>
                  <a:lnTo>
                    <a:pt x="595" y="938"/>
                  </a:lnTo>
                  <a:lnTo>
                    <a:pt x="438" y="1125"/>
                  </a:lnTo>
                  <a:lnTo>
                    <a:pt x="313" y="1344"/>
                  </a:lnTo>
                  <a:lnTo>
                    <a:pt x="188" y="1563"/>
                  </a:lnTo>
                  <a:lnTo>
                    <a:pt x="126" y="1782"/>
                  </a:lnTo>
                  <a:lnTo>
                    <a:pt x="63" y="2032"/>
                  </a:lnTo>
                  <a:lnTo>
                    <a:pt x="1" y="2282"/>
                  </a:lnTo>
                  <a:lnTo>
                    <a:pt x="1" y="2532"/>
                  </a:lnTo>
                  <a:lnTo>
                    <a:pt x="1" y="2813"/>
                  </a:lnTo>
                  <a:lnTo>
                    <a:pt x="63" y="3063"/>
                  </a:lnTo>
                  <a:lnTo>
                    <a:pt x="126" y="3282"/>
                  </a:lnTo>
                  <a:lnTo>
                    <a:pt x="188" y="3532"/>
                  </a:lnTo>
                  <a:lnTo>
                    <a:pt x="313" y="3751"/>
                  </a:lnTo>
                  <a:lnTo>
                    <a:pt x="438" y="3970"/>
                  </a:lnTo>
                  <a:lnTo>
                    <a:pt x="595" y="4157"/>
                  </a:lnTo>
                  <a:lnTo>
                    <a:pt x="751" y="4345"/>
                  </a:lnTo>
                  <a:lnTo>
                    <a:pt x="938" y="4501"/>
                  </a:lnTo>
                  <a:lnTo>
                    <a:pt x="1126" y="4626"/>
                  </a:lnTo>
                  <a:lnTo>
                    <a:pt x="1313" y="4783"/>
                  </a:lnTo>
                  <a:lnTo>
                    <a:pt x="1563" y="4876"/>
                  </a:lnTo>
                  <a:lnTo>
                    <a:pt x="1782" y="4970"/>
                  </a:lnTo>
                  <a:lnTo>
                    <a:pt x="2032" y="5033"/>
                  </a:lnTo>
                  <a:lnTo>
                    <a:pt x="2282" y="5064"/>
                  </a:lnTo>
                  <a:lnTo>
                    <a:pt x="2783" y="5064"/>
                  </a:lnTo>
                  <a:lnTo>
                    <a:pt x="3033" y="5033"/>
                  </a:lnTo>
                  <a:lnTo>
                    <a:pt x="3283" y="4970"/>
                  </a:lnTo>
                  <a:lnTo>
                    <a:pt x="3533" y="4876"/>
                  </a:lnTo>
                  <a:lnTo>
                    <a:pt x="3752" y="4783"/>
                  </a:lnTo>
                  <a:lnTo>
                    <a:pt x="3970" y="4626"/>
                  </a:lnTo>
                  <a:lnTo>
                    <a:pt x="4158" y="4501"/>
                  </a:lnTo>
                  <a:lnTo>
                    <a:pt x="4345" y="4345"/>
                  </a:lnTo>
                  <a:lnTo>
                    <a:pt x="4502" y="4157"/>
                  </a:lnTo>
                  <a:lnTo>
                    <a:pt x="4627" y="3970"/>
                  </a:lnTo>
                  <a:lnTo>
                    <a:pt x="4752" y="3751"/>
                  </a:lnTo>
                  <a:lnTo>
                    <a:pt x="4877" y="3532"/>
                  </a:lnTo>
                  <a:lnTo>
                    <a:pt x="4971" y="3282"/>
                  </a:lnTo>
                  <a:lnTo>
                    <a:pt x="5033" y="3063"/>
                  </a:lnTo>
                  <a:lnTo>
                    <a:pt x="5064" y="2813"/>
                  </a:lnTo>
                  <a:lnTo>
                    <a:pt x="5064" y="2532"/>
                  </a:lnTo>
                  <a:lnTo>
                    <a:pt x="5064" y="2282"/>
                  </a:lnTo>
                  <a:lnTo>
                    <a:pt x="5033" y="2032"/>
                  </a:lnTo>
                  <a:lnTo>
                    <a:pt x="4971" y="1782"/>
                  </a:lnTo>
                  <a:lnTo>
                    <a:pt x="4877" y="1563"/>
                  </a:lnTo>
                  <a:lnTo>
                    <a:pt x="4752" y="1344"/>
                  </a:lnTo>
                  <a:lnTo>
                    <a:pt x="4627" y="1125"/>
                  </a:lnTo>
                  <a:lnTo>
                    <a:pt x="4502" y="938"/>
                  </a:lnTo>
                  <a:lnTo>
                    <a:pt x="4345" y="750"/>
                  </a:lnTo>
                  <a:lnTo>
                    <a:pt x="4158" y="594"/>
                  </a:lnTo>
                  <a:lnTo>
                    <a:pt x="3970" y="438"/>
                  </a:lnTo>
                  <a:lnTo>
                    <a:pt x="3752" y="313"/>
                  </a:lnTo>
                  <a:lnTo>
                    <a:pt x="3533" y="188"/>
                  </a:lnTo>
                  <a:lnTo>
                    <a:pt x="3283" y="125"/>
                  </a:lnTo>
                  <a:lnTo>
                    <a:pt x="3033" y="63"/>
                  </a:lnTo>
                  <a:lnTo>
                    <a:pt x="2783" y="31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5668558" y="2272441"/>
              <a:ext cx="227735" cy="245736"/>
            </a:xfrm>
            <a:custGeom>
              <a:avLst/>
              <a:gdLst/>
              <a:ahLst/>
              <a:cxnLst/>
              <a:rect l="l" t="t" r="r" b="b"/>
              <a:pathLst>
                <a:path w="4377" h="4377" extrusionOk="0">
                  <a:moveTo>
                    <a:pt x="2188" y="0"/>
                  </a:moveTo>
                  <a:lnTo>
                    <a:pt x="1970" y="31"/>
                  </a:lnTo>
                  <a:lnTo>
                    <a:pt x="1751" y="63"/>
                  </a:lnTo>
                  <a:lnTo>
                    <a:pt x="1532" y="94"/>
                  </a:lnTo>
                  <a:lnTo>
                    <a:pt x="1345" y="188"/>
                  </a:lnTo>
                  <a:lnTo>
                    <a:pt x="1157" y="281"/>
                  </a:lnTo>
                  <a:lnTo>
                    <a:pt x="969" y="375"/>
                  </a:lnTo>
                  <a:lnTo>
                    <a:pt x="813" y="500"/>
                  </a:lnTo>
                  <a:lnTo>
                    <a:pt x="657" y="656"/>
                  </a:lnTo>
                  <a:lnTo>
                    <a:pt x="501" y="813"/>
                  </a:lnTo>
                  <a:lnTo>
                    <a:pt x="376" y="969"/>
                  </a:lnTo>
                  <a:lnTo>
                    <a:pt x="282" y="1157"/>
                  </a:lnTo>
                  <a:lnTo>
                    <a:pt x="188" y="1344"/>
                  </a:lnTo>
                  <a:lnTo>
                    <a:pt x="94" y="1532"/>
                  </a:lnTo>
                  <a:lnTo>
                    <a:pt x="63" y="1750"/>
                  </a:lnTo>
                  <a:lnTo>
                    <a:pt x="32" y="1969"/>
                  </a:lnTo>
                  <a:lnTo>
                    <a:pt x="0" y="2188"/>
                  </a:lnTo>
                  <a:lnTo>
                    <a:pt x="32" y="2407"/>
                  </a:lnTo>
                  <a:lnTo>
                    <a:pt x="63" y="2626"/>
                  </a:lnTo>
                  <a:lnTo>
                    <a:pt x="94" y="2844"/>
                  </a:lnTo>
                  <a:lnTo>
                    <a:pt x="188" y="3032"/>
                  </a:lnTo>
                  <a:lnTo>
                    <a:pt x="282" y="3251"/>
                  </a:lnTo>
                  <a:lnTo>
                    <a:pt x="376" y="3407"/>
                  </a:lnTo>
                  <a:lnTo>
                    <a:pt x="501" y="3595"/>
                  </a:lnTo>
                  <a:lnTo>
                    <a:pt x="657" y="3751"/>
                  </a:lnTo>
                  <a:lnTo>
                    <a:pt x="813" y="3876"/>
                  </a:lnTo>
                  <a:lnTo>
                    <a:pt x="969" y="4001"/>
                  </a:lnTo>
                  <a:lnTo>
                    <a:pt x="1157" y="4126"/>
                  </a:lnTo>
                  <a:lnTo>
                    <a:pt x="1345" y="4220"/>
                  </a:lnTo>
                  <a:lnTo>
                    <a:pt x="1532" y="4282"/>
                  </a:lnTo>
                  <a:lnTo>
                    <a:pt x="1751" y="4345"/>
                  </a:lnTo>
                  <a:lnTo>
                    <a:pt x="1970" y="4376"/>
                  </a:lnTo>
                  <a:lnTo>
                    <a:pt x="2407" y="4376"/>
                  </a:lnTo>
                  <a:lnTo>
                    <a:pt x="2626" y="4345"/>
                  </a:lnTo>
                  <a:lnTo>
                    <a:pt x="2845" y="4282"/>
                  </a:lnTo>
                  <a:lnTo>
                    <a:pt x="3032" y="4220"/>
                  </a:lnTo>
                  <a:lnTo>
                    <a:pt x="3220" y="4126"/>
                  </a:lnTo>
                  <a:lnTo>
                    <a:pt x="3408" y="4001"/>
                  </a:lnTo>
                  <a:lnTo>
                    <a:pt x="3595" y="3876"/>
                  </a:lnTo>
                  <a:lnTo>
                    <a:pt x="3751" y="3751"/>
                  </a:lnTo>
                  <a:lnTo>
                    <a:pt x="3876" y="3595"/>
                  </a:lnTo>
                  <a:lnTo>
                    <a:pt x="4001" y="3407"/>
                  </a:lnTo>
                  <a:lnTo>
                    <a:pt x="4126" y="3251"/>
                  </a:lnTo>
                  <a:lnTo>
                    <a:pt x="4220" y="3032"/>
                  </a:lnTo>
                  <a:lnTo>
                    <a:pt x="4283" y="2844"/>
                  </a:lnTo>
                  <a:lnTo>
                    <a:pt x="4345" y="2626"/>
                  </a:lnTo>
                  <a:lnTo>
                    <a:pt x="4376" y="2407"/>
                  </a:lnTo>
                  <a:lnTo>
                    <a:pt x="4376" y="2188"/>
                  </a:lnTo>
                  <a:lnTo>
                    <a:pt x="4376" y="1969"/>
                  </a:lnTo>
                  <a:lnTo>
                    <a:pt x="4345" y="1750"/>
                  </a:lnTo>
                  <a:lnTo>
                    <a:pt x="4283" y="1532"/>
                  </a:lnTo>
                  <a:lnTo>
                    <a:pt x="4220" y="1344"/>
                  </a:lnTo>
                  <a:lnTo>
                    <a:pt x="4126" y="1157"/>
                  </a:lnTo>
                  <a:lnTo>
                    <a:pt x="4001" y="969"/>
                  </a:lnTo>
                  <a:lnTo>
                    <a:pt x="3876" y="813"/>
                  </a:lnTo>
                  <a:lnTo>
                    <a:pt x="3751" y="656"/>
                  </a:lnTo>
                  <a:lnTo>
                    <a:pt x="3595" y="500"/>
                  </a:lnTo>
                  <a:lnTo>
                    <a:pt x="3408" y="375"/>
                  </a:lnTo>
                  <a:lnTo>
                    <a:pt x="3220" y="281"/>
                  </a:lnTo>
                  <a:lnTo>
                    <a:pt x="3032" y="188"/>
                  </a:lnTo>
                  <a:lnTo>
                    <a:pt x="2845" y="94"/>
                  </a:lnTo>
                  <a:lnTo>
                    <a:pt x="2626" y="63"/>
                  </a:lnTo>
                  <a:lnTo>
                    <a:pt x="2407" y="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5756386" y="2179412"/>
              <a:ext cx="50469" cy="1561884"/>
            </a:xfrm>
            <a:custGeom>
              <a:avLst/>
              <a:gdLst/>
              <a:ahLst/>
              <a:cxnLst/>
              <a:rect l="l" t="t" r="r" b="b"/>
              <a:pathLst>
                <a:path w="970" h="27820" extrusionOk="0">
                  <a:moveTo>
                    <a:pt x="375" y="0"/>
                  </a:moveTo>
                  <a:lnTo>
                    <a:pt x="219" y="32"/>
                  </a:lnTo>
                  <a:lnTo>
                    <a:pt x="94" y="125"/>
                  </a:lnTo>
                  <a:lnTo>
                    <a:pt x="32" y="250"/>
                  </a:lnTo>
                  <a:lnTo>
                    <a:pt x="0" y="407"/>
                  </a:lnTo>
                  <a:lnTo>
                    <a:pt x="0" y="27413"/>
                  </a:lnTo>
                  <a:lnTo>
                    <a:pt x="32" y="27569"/>
                  </a:lnTo>
                  <a:lnTo>
                    <a:pt x="94" y="27694"/>
                  </a:lnTo>
                  <a:lnTo>
                    <a:pt x="219" y="27788"/>
                  </a:lnTo>
                  <a:lnTo>
                    <a:pt x="375" y="27820"/>
                  </a:lnTo>
                  <a:lnTo>
                    <a:pt x="563" y="27820"/>
                  </a:lnTo>
                  <a:lnTo>
                    <a:pt x="719" y="27788"/>
                  </a:lnTo>
                  <a:lnTo>
                    <a:pt x="844" y="27694"/>
                  </a:lnTo>
                  <a:lnTo>
                    <a:pt x="938" y="27569"/>
                  </a:lnTo>
                  <a:lnTo>
                    <a:pt x="969" y="27413"/>
                  </a:lnTo>
                  <a:lnTo>
                    <a:pt x="969" y="407"/>
                  </a:lnTo>
                  <a:lnTo>
                    <a:pt x="938" y="250"/>
                  </a:lnTo>
                  <a:lnTo>
                    <a:pt x="844" y="125"/>
                  </a:lnTo>
                  <a:lnTo>
                    <a:pt x="719" y="32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689682" y="2110973"/>
              <a:ext cx="182209" cy="361558"/>
            </a:xfrm>
            <a:custGeom>
              <a:avLst/>
              <a:gdLst/>
              <a:ahLst/>
              <a:cxnLst/>
              <a:rect l="l" t="t" r="r" b="b"/>
              <a:pathLst>
                <a:path w="3502" h="6440" extrusionOk="0">
                  <a:moveTo>
                    <a:pt x="1439" y="0"/>
                  </a:moveTo>
                  <a:lnTo>
                    <a:pt x="1126" y="63"/>
                  </a:lnTo>
                  <a:lnTo>
                    <a:pt x="813" y="157"/>
                  </a:lnTo>
                  <a:lnTo>
                    <a:pt x="563" y="313"/>
                  </a:lnTo>
                  <a:lnTo>
                    <a:pt x="345" y="469"/>
                  </a:lnTo>
                  <a:lnTo>
                    <a:pt x="157" y="688"/>
                  </a:lnTo>
                  <a:lnTo>
                    <a:pt x="63" y="876"/>
                  </a:lnTo>
                  <a:lnTo>
                    <a:pt x="32" y="1001"/>
                  </a:lnTo>
                  <a:lnTo>
                    <a:pt x="1" y="1094"/>
                  </a:lnTo>
                  <a:lnTo>
                    <a:pt x="63" y="2188"/>
                  </a:lnTo>
                  <a:lnTo>
                    <a:pt x="220" y="3970"/>
                  </a:lnTo>
                  <a:lnTo>
                    <a:pt x="407" y="6439"/>
                  </a:lnTo>
                  <a:lnTo>
                    <a:pt x="3095" y="6439"/>
                  </a:lnTo>
                  <a:lnTo>
                    <a:pt x="3283" y="3970"/>
                  </a:lnTo>
                  <a:lnTo>
                    <a:pt x="3439" y="2188"/>
                  </a:lnTo>
                  <a:lnTo>
                    <a:pt x="3502" y="1094"/>
                  </a:lnTo>
                  <a:lnTo>
                    <a:pt x="3470" y="1001"/>
                  </a:lnTo>
                  <a:lnTo>
                    <a:pt x="3439" y="876"/>
                  </a:lnTo>
                  <a:lnTo>
                    <a:pt x="3345" y="688"/>
                  </a:lnTo>
                  <a:lnTo>
                    <a:pt x="3158" y="469"/>
                  </a:lnTo>
                  <a:lnTo>
                    <a:pt x="2939" y="313"/>
                  </a:lnTo>
                  <a:lnTo>
                    <a:pt x="2689" y="157"/>
                  </a:lnTo>
                  <a:lnTo>
                    <a:pt x="2376" y="63"/>
                  </a:lnTo>
                  <a:lnTo>
                    <a:pt x="2064" y="0"/>
                  </a:lnTo>
                  <a:lnTo>
                    <a:pt x="1751" y="32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40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762890" y="2200465"/>
              <a:ext cx="35849" cy="87807"/>
            </a:xfrm>
            <a:custGeom>
              <a:avLst/>
              <a:gdLst/>
              <a:ahLst/>
              <a:cxnLst/>
              <a:rect l="l" t="t" r="r" b="b"/>
              <a:pathLst>
                <a:path w="689" h="1564" extrusionOk="0">
                  <a:moveTo>
                    <a:pt x="0" y="0"/>
                  </a:moveTo>
                  <a:lnTo>
                    <a:pt x="0" y="1563"/>
                  </a:lnTo>
                  <a:lnTo>
                    <a:pt x="688" y="156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62890" y="2303993"/>
              <a:ext cx="35849" cy="24647"/>
            </a:xfrm>
            <a:custGeom>
              <a:avLst/>
              <a:gdLst/>
              <a:ahLst/>
              <a:cxnLst/>
              <a:rect l="l" t="t" r="r" b="b"/>
              <a:pathLst>
                <a:path w="689" h="439" extrusionOk="0">
                  <a:moveTo>
                    <a:pt x="0" y="1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5762890" y="2342620"/>
              <a:ext cx="35849" cy="24590"/>
            </a:xfrm>
            <a:custGeom>
              <a:avLst/>
              <a:gdLst/>
              <a:ahLst/>
              <a:cxnLst/>
              <a:rect l="l" t="t" r="r" b="b"/>
              <a:pathLst>
                <a:path w="689" h="438" extrusionOk="0">
                  <a:moveTo>
                    <a:pt x="0" y="0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E60A08-326F-46DE-BB18-5E8AB6EEB722}"/>
              </a:ext>
            </a:extLst>
          </p:cNvPr>
          <p:cNvSpPr txBox="1"/>
          <p:nvPr/>
        </p:nvSpPr>
        <p:spPr>
          <a:xfrm>
            <a:off x="957127" y="1538727"/>
            <a:ext cx="40629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Total PHEV Vehicles and 1% of total PHEV Vehicles.</a:t>
            </a:r>
          </a:p>
          <a:p>
            <a:r>
              <a:rPr lang="en-US" dirty="0"/>
              <a:t>Identify and analyze the total number of Plug-in Hybrid Electric Vehicles (PHEVs)</a:t>
            </a:r>
          </a:p>
          <a:p>
            <a:r>
              <a:rPr lang="en-US" dirty="0"/>
              <a:t>In the Dataset.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Calculate the percentage of PHEVs relative to the total number of electric vehicles, offering insights into the market share of plug-in hybrid models.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66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/>
          <p:nvPr/>
        </p:nvSpPr>
        <p:spPr>
          <a:xfrm>
            <a:off x="2834748" y="2795748"/>
            <a:ext cx="3528798" cy="1697663"/>
          </a:xfrm>
          <a:custGeom>
            <a:avLst/>
            <a:gdLst/>
            <a:ahLst/>
            <a:cxnLst/>
            <a:rect l="l" t="t" r="r" b="b"/>
            <a:pathLst>
              <a:path w="51982" h="25007" extrusionOk="0">
                <a:moveTo>
                  <a:pt x="26007" y="1"/>
                </a:moveTo>
                <a:lnTo>
                  <a:pt x="24694" y="32"/>
                </a:lnTo>
                <a:lnTo>
                  <a:pt x="23412" y="126"/>
                </a:lnTo>
                <a:lnTo>
                  <a:pt x="22131" y="282"/>
                </a:lnTo>
                <a:lnTo>
                  <a:pt x="20881" y="501"/>
                </a:lnTo>
                <a:lnTo>
                  <a:pt x="19630" y="782"/>
                </a:lnTo>
                <a:lnTo>
                  <a:pt x="18442" y="1126"/>
                </a:lnTo>
                <a:lnTo>
                  <a:pt x="17255" y="1501"/>
                </a:lnTo>
                <a:lnTo>
                  <a:pt x="16098" y="1970"/>
                </a:lnTo>
                <a:lnTo>
                  <a:pt x="14973" y="2439"/>
                </a:lnTo>
                <a:lnTo>
                  <a:pt x="13848" y="3001"/>
                </a:lnTo>
                <a:lnTo>
                  <a:pt x="12785" y="3595"/>
                </a:lnTo>
                <a:lnTo>
                  <a:pt x="11753" y="4252"/>
                </a:lnTo>
                <a:lnTo>
                  <a:pt x="10753" y="4939"/>
                </a:lnTo>
                <a:lnTo>
                  <a:pt x="9784" y="5689"/>
                </a:lnTo>
                <a:lnTo>
                  <a:pt x="8846" y="6471"/>
                </a:lnTo>
                <a:lnTo>
                  <a:pt x="7940" y="7284"/>
                </a:lnTo>
                <a:lnTo>
                  <a:pt x="7096" y="8159"/>
                </a:lnTo>
                <a:lnTo>
                  <a:pt x="6252" y="9065"/>
                </a:lnTo>
                <a:lnTo>
                  <a:pt x="5502" y="10003"/>
                </a:lnTo>
                <a:lnTo>
                  <a:pt x="4752" y="11003"/>
                </a:lnTo>
                <a:lnTo>
                  <a:pt x="4095" y="12003"/>
                </a:lnTo>
                <a:lnTo>
                  <a:pt x="3439" y="13066"/>
                </a:lnTo>
                <a:lnTo>
                  <a:pt x="2845" y="14129"/>
                </a:lnTo>
                <a:lnTo>
                  <a:pt x="2314" y="15254"/>
                </a:lnTo>
                <a:lnTo>
                  <a:pt x="1845" y="16380"/>
                </a:lnTo>
                <a:lnTo>
                  <a:pt x="1407" y="17536"/>
                </a:lnTo>
                <a:lnTo>
                  <a:pt x="1032" y="18724"/>
                </a:lnTo>
                <a:lnTo>
                  <a:pt x="720" y="19943"/>
                </a:lnTo>
                <a:lnTo>
                  <a:pt x="438" y="21193"/>
                </a:lnTo>
                <a:lnTo>
                  <a:pt x="251" y="22443"/>
                </a:lnTo>
                <a:lnTo>
                  <a:pt x="94" y="23725"/>
                </a:lnTo>
                <a:lnTo>
                  <a:pt x="1" y="25007"/>
                </a:lnTo>
                <a:lnTo>
                  <a:pt x="51982" y="25007"/>
                </a:lnTo>
                <a:lnTo>
                  <a:pt x="51919" y="23725"/>
                </a:lnTo>
                <a:lnTo>
                  <a:pt x="51763" y="22443"/>
                </a:lnTo>
                <a:lnTo>
                  <a:pt x="51544" y="21193"/>
                </a:lnTo>
                <a:lnTo>
                  <a:pt x="51294" y="19943"/>
                </a:lnTo>
                <a:lnTo>
                  <a:pt x="50981" y="18724"/>
                </a:lnTo>
                <a:lnTo>
                  <a:pt x="50606" y="17536"/>
                </a:lnTo>
                <a:lnTo>
                  <a:pt x="50169" y="16380"/>
                </a:lnTo>
                <a:lnTo>
                  <a:pt x="49669" y="15254"/>
                </a:lnTo>
                <a:lnTo>
                  <a:pt x="49137" y="14129"/>
                </a:lnTo>
                <a:lnTo>
                  <a:pt x="48543" y="13066"/>
                </a:lnTo>
                <a:lnTo>
                  <a:pt x="47918" y="12003"/>
                </a:lnTo>
                <a:lnTo>
                  <a:pt x="47230" y="11003"/>
                </a:lnTo>
                <a:lnTo>
                  <a:pt x="46512" y="10003"/>
                </a:lnTo>
                <a:lnTo>
                  <a:pt x="45730" y="9065"/>
                </a:lnTo>
                <a:lnTo>
                  <a:pt x="44917" y="8159"/>
                </a:lnTo>
                <a:lnTo>
                  <a:pt x="44074" y="7284"/>
                </a:lnTo>
                <a:lnTo>
                  <a:pt x="43167" y="6471"/>
                </a:lnTo>
                <a:lnTo>
                  <a:pt x="42229" y="5689"/>
                </a:lnTo>
                <a:lnTo>
                  <a:pt x="41260" y="4939"/>
                </a:lnTo>
                <a:lnTo>
                  <a:pt x="40260" y="4252"/>
                </a:lnTo>
                <a:lnTo>
                  <a:pt x="39197" y="3595"/>
                </a:lnTo>
                <a:lnTo>
                  <a:pt x="38135" y="3001"/>
                </a:lnTo>
                <a:lnTo>
                  <a:pt x="37041" y="2439"/>
                </a:lnTo>
                <a:lnTo>
                  <a:pt x="35915" y="1970"/>
                </a:lnTo>
                <a:lnTo>
                  <a:pt x="34759" y="1501"/>
                </a:lnTo>
                <a:lnTo>
                  <a:pt x="33571" y="1126"/>
                </a:lnTo>
                <a:lnTo>
                  <a:pt x="32352" y="782"/>
                </a:lnTo>
                <a:lnTo>
                  <a:pt x="31133" y="501"/>
                </a:lnTo>
                <a:lnTo>
                  <a:pt x="29883" y="282"/>
                </a:lnTo>
                <a:lnTo>
                  <a:pt x="28601" y="126"/>
                </a:lnTo>
                <a:lnTo>
                  <a:pt x="27320" y="32"/>
                </a:lnTo>
                <a:lnTo>
                  <a:pt x="26007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2042500" y="4496299"/>
            <a:ext cx="5079375" cy="201153"/>
          </a:xfrm>
          <a:custGeom>
            <a:avLst/>
            <a:gdLst/>
            <a:ahLst/>
            <a:cxnLst/>
            <a:rect l="l" t="t" r="r" b="b"/>
            <a:pathLst>
              <a:path w="65016" h="2407" extrusionOk="0">
                <a:moveTo>
                  <a:pt x="1001" y="0"/>
                </a:moveTo>
                <a:lnTo>
                  <a:pt x="782" y="31"/>
                </a:lnTo>
                <a:lnTo>
                  <a:pt x="625" y="94"/>
                </a:lnTo>
                <a:lnTo>
                  <a:pt x="438" y="188"/>
                </a:lnTo>
                <a:lnTo>
                  <a:pt x="282" y="313"/>
                </a:lnTo>
                <a:lnTo>
                  <a:pt x="188" y="438"/>
                </a:lnTo>
                <a:lnTo>
                  <a:pt x="94" y="625"/>
                </a:lnTo>
                <a:lnTo>
                  <a:pt x="32" y="813"/>
                </a:lnTo>
                <a:lnTo>
                  <a:pt x="0" y="1000"/>
                </a:lnTo>
                <a:lnTo>
                  <a:pt x="0" y="1407"/>
                </a:lnTo>
                <a:lnTo>
                  <a:pt x="32" y="1626"/>
                </a:lnTo>
                <a:lnTo>
                  <a:pt x="94" y="1813"/>
                </a:lnTo>
                <a:lnTo>
                  <a:pt x="188" y="1969"/>
                </a:lnTo>
                <a:lnTo>
                  <a:pt x="282" y="2126"/>
                </a:lnTo>
                <a:lnTo>
                  <a:pt x="438" y="2251"/>
                </a:lnTo>
                <a:lnTo>
                  <a:pt x="625" y="2344"/>
                </a:lnTo>
                <a:lnTo>
                  <a:pt x="782" y="2376"/>
                </a:lnTo>
                <a:lnTo>
                  <a:pt x="1001" y="2407"/>
                </a:lnTo>
                <a:lnTo>
                  <a:pt x="64015" y="2407"/>
                </a:lnTo>
                <a:lnTo>
                  <a:pt x="64234" y="2376"/>
                </a:lnTo>
                <a:lnTo>
                  <a:pt x="64422" y="2344"/>
                </a:lnTo>
                <a:lnTo>
                  <a:pt x="64578" y="2251"/>
                </a:lnTo>
                <a:lnTo>
                  <a:pt x="64734" y="2126"/>
                </a:lnTo>
                <a:lnTo>
                  <a:pt x="64859" y="1969"/>
                </a:lnTo>
                <a:lnTo>
                  <a:pt x="64953" y="1813"/>
                </a:lnTo>
                <a:lnTo>
                  <a:pt x="65016" y="1626"/>
                </a:lnTo>
                <a:lnTo>
                  <a:pt x="65016" y="1407"/>
                </a:lnTo>
                <a:lnTo>
                  <a:pt x="65016" y="1000"/>
                </a:lnTo>
                <a:lnTo>
                  <a:pt x="65016" y="813"/>
                </a:lnTo>
                <a:lnTo>
                  <a:pt x="64953" y="625"/>
                </a:lnTo>
                <a:lnTo>
                  <a:pt x="64859" y="438"/>
                </a:lnTo>
                <a:lnTo>
                  <a:pt x="64734" y="313"/>
                </a:lnTo>
                <a:lnTo>
                  <a:pt x="64578" y="188"/>
                </a:lnTo>
                <a:lnTo>
                  <a:pt x="64422" y="94"/>
                </a:lnTo>
                <a:lnTo>
                  <a:pt x="64234" y="31"/>
                </a:lnTo>
                <a:lnTo>
                  <a:pt x="640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2654696" y="3294802"/>
            <a:ext cx="2556943" cy="1123214"/>
          </a:xfrm>
          <a:custGeom>
            <a:avLst/>
            <a:gdLst/>
            <a:ahLst/>
            <a:cxnLst/>
            <a:rect l="l" t="t" r="r" b="b"/>
            <a:pathLst>
              <a:path w="30601" h="13442" extrusionOk="0">
                <a:moveTo>
                  <a:pt x="18848" y="1"/>
                </a:moveTo>
                <a:lnTo>
                  <a:pt x="18192" y="32"/>
                </a:lnTo>
                <a:lnTo>
                  <a:pt x="17535" y="95"/>
                </a:lnTo>
                <a:lnTo>
                  <a:pt x="16879" y="188"/>
                </a:lnTo>
                <a:lnTo>
                  <a:pt x="16848" y="188"/>
                </a:lnTo>
                <a:lnTo>
                  <a:pt x="15597" y="407"/>
                </a:lnTo>
                <a:lnTo>
                  <a:pt x="14410" y="657"/>
                </a:lnTo>
                <a:lnTo>
                  <a:pt x="13284" y="970"/>
                </a:lnTo>
                <a:lnTo>
                  <a:pt x="12253" y="1314"/>
                </a:lnTo>
                <a:lnTo>
                  <a:pt x="11284" y="1689"/>
                </a:lnTo>
                <a:lnTo>
                  <a:pt x="10377" y="2064"/>
                </a:lnTo>
                <a:lnTo>
                  <a:pt x="9533" y="2470"/>
                </a:lnTo>
                <a:lnTo>
                  <a:pt x="8783" y="2845"/>
                </a:lnTo>
                <a:lnTo>
                  <a:pt x="8127" y="3252"/>
                </a:lnTo>
                <a:lnTo>
                  <a:pt x="7533" y="3595"/>
                </a:lnTo>
                <a:lnTo>
                  <a:pt x="6595" y="4221"/>
                </a:lnTo>
                <a:lnTo>
                  <a:pt x="6033" y="4627"/>
                </a:lnTo>
                <a:lnTo>
                  <a:pt x="5845" y="4783"/>
                </a:lnTo>
                <a:lnTo>
                  <a:pt x="5345" y="4908"/>
                </a:lnTo>
                <a:lnTo>
                  <a:pt x="4876" y="5033"/>
                </a:lnTo>
                <a:lnTo>
                  <a:pt x="4439" y="5189"/>
                </a:lnTo>
                <a:lnTo>
                  <a:pt x="4032" y="5377"/>
                </a:lnTo>
                <a:lnTo>
                  <a:pt x="3657" y="5565"/>
                </a:lnTo>
                <a:lnTo>
                  <a:pt x="3282" y="5815"/>
                </a:lnTo>
                <a:lnTo>
                  <a:pt x="2969" y="6065"/>
                </a:lnTo>
                <a:lnTo>
                  <a:pt x="2657" y="6315"/>
                </a:lnTo>
                <a:lnTo>
                  <a:pt x="2344" y="6596"/>
                </a:lnTo>
                <a:lnTo>
                  <a:pt x="2094" y="6877"/>
                </a:lnTo>
                <a:lnTo>
                  <a:pt x="1844" y="7190"/>
                </a:lnTo>
                <a:lnTo>
                  <a:pt x="1625" y="7503"/>
                </a:lnTo>
                <a:lnTo>
                  <a:pt x="1219" y="8159"/>
                </a:lnTo>
                <a:lnTo>
                  <a:pt x="906" y="8784"/>
                </a:lnTo>
                <a:lnTo>
                  <a:pt x="625" y="9441"/>
                </a:lnTo>
                <a:lnTo>
                  <a:pt x="438" y="10034"/>
                </a:lnTo>
                <a:lnTo>
                  <a:pt x="281" y="10597"/>
                </a:lnTo>
                <a:lnTo>
                  <a:pt x="156" y="11097"/>
                </a:lnTo>
                <a:lnTo>
                  <a:pt x="31" y="11847"/>
                </a:lnTo>
                <a:lnTo>
                  <a:pt x="0" y="12129"/>
                </a:lnTo>
                <a:lnTo>
                  <a:pt x="31" y="12347"/>
                </a:lnTo>
                <a:lnTo>
                  <a:pt x="125" y="12566"/>
                </a:lnTo>
                <a:lnTo>
                  <a:pt x="219" y="12723"/>
                </a:lnTo>
                <a:lnTo>
                  <a:pt x="375" y="12879"/>
                </a:lnTo>
                <a:lnTo>
                  <a:pt x="563" y="13004"/>
                </a:lnTo>
                <a:lnTo>
                  <a:pt x="781" y="13129"/>
                </a:lnTo>
                <a:lnTo>
                  <a:pt x="1000" y="13191"/>
                </a:lnTo>
                <a:lnTo>
                  <a:pt x="1219" y="13285"/>
                </a:lnTo>
                <a:lnTo>
                  <a:pt x="1657" y="13379"/>
                </a:lnTo>
                <a:lnTo>
                  <a:pt x="2032" y="13410"/>
                </a:lnTo>
                <a:lnTo>
                  <a:pt x="2407" y="13441"/>
                </a:lnTo>
                <a:lnTo>
                  <a:pt x="2376" y="13160"/>
                </a:lnTo>
                <a:lnTo>
                  <a:pt x="2376" y="12879"/>
                </a:lnTo>
                <a:lnTo>
                  <a:pt x="2376" y="12504"/>
                </a:lnTo>
                <a:lnTo>
                  <a:pt x="2438" y="12129"/>
                </a:lnTo>
                <a:lnTo>
                  <a:pt x="2532" y="11754"/>
                </a:lnTo>
                <a:lnTo>
                  <a:pt x="2626" y="11410"/>
                </a:lnTo>
                <a:lnTo>
                  <a:pt x="2782" y="11066"/>
                </a:lnTo>
                <a:lnTo>
                  <a:pt x="2969" y="10722"/>
                </a:lnTo>
                <a:lnTo>
                  <a:pt x="3157" y="10441"/>
                </a:lnTo>
                <a:lnTo>
                  <a:pt x="3407" y="10128"/>
                </a:lnTo>
                <a:lnTo>
                  <a:pt x="3657" y="9878"/>
                </a:lnTo>
                <a:lnTo>
                  <a:pt x="3938" y="9628"/>
                </a:lnTo>
                <a:lnTo>
                  <a:pt x="4220" y="9441"/>
                </a:lnTo>
                <a:lnTo>
                  <a:pt x="4532" y="9253"/>
                </a:lnTo>
                <a:lnTo>
                  <a:pt x="4876" y="9097"/>
                </a:lnTo>
                <a:lnTo>
                  <a:pt x="5220" y="8972"/>
                </a:lnTo>
                <a:lnTo>
                  <a:pt x="5595" y="8878"/>
                </a:lnTo>
                <a:lnTo>
                  <a:pt x="5970" y="8815"/>
                </a:lnTo>
                <a:lnTo>
                  <a:pt x="6439" y="8784"/>
                </a:lnTo>
                <a:lnTo>
                  <a:pt x="6877" y="8815"/>
                </a:lnTo>
                <a:lnTo>
                  <a:pt x="7283" y="8878"/>
                </a:lnTo>
                <a:lnTo>
                  <a:pt x="7689" y="9003"/>
                </a:lnTo>
                <a:lnTo>
                  <a:pt x="8096" y="9159"/>
                </a:lnTo>
                <a:lnTo>
                  <a:pt x="8439" y="9347"/>
                </a:lnTo>
                <a:lnTo>
                  <a:pt x="8783" y="9566"/>
                </a:lnTo>
                <a:lnTo>
                  <a:pt x="9127" y="9847"/>
                </a:lnTo>
                <a:lnTo>
                  <a:pt x="9408" y="10128"/>
                </a:lnTo>
                <a:lnTo>
                  <a:pt x="9659" y="10441"/>
                </a:lnTo>
                <a:lnTo>
                  <a:pt x="9877" y="10785"/>
                </a:lnTo>
                <a:lnTo>
                  <a:pt x="10096" y="11160"/>
                </a:lnTo>
                <a:lnTo>
                  <a:pt x="10221" y="11535"/>
                </a:lnTo>
                <a:lnTo>
                  <a:pt x="10346" y="11972"/>
                </a:lnTo>
                <a:lnTo>
                  <a:pt x="10409" y="12379"/>
                </a:lnTo>
                <a:lnTo>
                  <a:pt x="10440" y="12816"/>
                </a:lnTo>
                <a:lnTo>
                  <a:pt x="10440" y="12910"/>
                </a:lnTo>
                <a:lnTo>
                  <a:pt x="10440" y="13004"/>
                </a:lnTo>
                <a:lnTo>
                  <a:pt x="10471" y="13129"/>
                </a:lnTo>
                <a:lnTo>
                  <a:pt x="10534" y="13191"/>
                </a:lnTo>
                <a:lnTo>
                  <a:pt x="10596" y="13285"/>
                </a:lnTo>
                <a:lnTo>
                  <a:pt x="10659" y="13348"/>
                </a:lnTo>
                <a:lnTo>
                  <a:pt x="10753" y="13379"/>
                </a:lnTo>
                <a:lnTo>
                  <a:pt x="10846" y="13410"/>
                </a:lnTo>
                <a:lnTo>
                  <a:pt x="10940" y="13441"/>
                </a:lnTo>
                <a:lnTo>
                  <a:pt x="19161" y="13441"/>
                </a:lnTo>
                <a:lnTo>
                  <a:pt x="19255" y="13410"/>
                </a:lnTo>
                <a:lnTo>
                  <a:pt x="19348" y="13379"/>
                </a:lnTo>
                <a:lnTo>
                  <a:pt x="19442" y="13348"/>
                </a:lnTo>
                <a:lnTo>
                  <a:pt x="19505" y="13285"/>
                </a:lnTo>
                <a:lnTo>
                  <a:pt x="19567" y="13191"/>
                </a:lnTo>
                <a:lnTo>
                  <a:pt x="19630" y="13098"/>
                </a:lnTo>
                <a:lnTo>
                  <a:pt x="19661" y="13004"/>
                </a:lnTo>
                <a:lnTo>
                  <a:pt x="19661" y="12910"/>
                </a:lnTo>
                <a:lnTo>
                  <a:pt x="19661" y="12879"/>
                </a:lnTo>
                <a:lnTo>
                  <a:pt x="19661" y="12504"/>
                </a:lnTo>
                <a:lnTo>
                  <a:pt x="19723" y="12129"/>
                </a:lnTo>
                <a:lnTo>
                  <a:pt x="19817" y="11754"/>
                </a:lnTo>
                <a:lnTo>
                  <a:pt x="19911" y="11410"/>
                </a:lnTo>
                <a:lnTo>
                  <a:pt x="20067" y="11066"/>
                </a:lnTo>
                <a:lnTo>
                  <a:pt x="20255" y="10722"/>
                </a:lnTo>
                <a:lnTo>
                  <a:pt x="20442" y="10441"/>
                </a:lnTo>
                <a:lnTo>
                  <a:pt x="20692" y="10128"/>
                </a:lnTo>
                <a:lnTo>
                  <a:pt x="20942" y="9878"/>
                </a:lnTo>
                <a:lnTo>
                  <a:pt x="21224" y="9628"/>
                </a:lnTo>
                <a:lnTo>
                  <a:pt x="21505" y="9441"/>
                </a:lnTo>
                <a:lnTo>
                  <a:pt x="21818" y="9253"/>
                </a:lnTo>
                <a:lnTo>
                  <a:pt x="22161" y="9097"/>
                </a:lnTo>
                <a:lnTo>
                  <a:pt x="22505" y="8972"/>
                </a:lnTo>
                <a:lnTo>
                  <a:pt x="22880" y="8878"/>
                </a:lnTo>
                <a:lnTo>
                  <a:pt x="23255" y="8815"/>
                </a:lnTo>
                <a:lnTo>
                  <a:pt x="23724" y="8784"/>
                </a:lnTo>
                <a:lnTo>
                  <a:pt x="24162" y="8815"/>
                </a:lnTo>
                <a:lnTo>
                  <a:pt x="24568" y="8878"/>
                </a:lnTo>
                <a:lnTo>
                  <a:pt x="24975" y="9003"/>
                </a:lnTo>
                <a:lnTo>
                  <a:pt x="25381" y="9159"/>
                </a:lnTo>
                <a:lnTo>
                  <a:pt x="25756" y="9347"/>
                </a:lnTo>
                <a:lnTo>
                  <a:pt x="26100" y="9566"/>
                </a:lnTo>
                <a:lnTo>
                  <a:pt x="26412" y="9847"/>
                </a:lnTo>
                <a:lnTo>
                  <a:pt x="26694" y="10128"/>
                </a:lnTo>
                <a:lnTo>
                  <a:pt x="26944" y="10441"/>
                </a:lnTo>
                <a:lnTo>
                  <a:pt x="27194" y="10785"/>
                </a:lnTo>
                <a:lnTo>
                  <a:pt x="27381" y="11160"/>
                </a:lnTo>
                <a:lnTo>
                  <a:pt x="27538" y="11535"/>
                </a:lnTo>
                <a:lnTo>
                  <a:pt x="27632" y="11972"/>
                </a:lnTo>
                <a:lnTo>
                  <a:pt x="27694" y="12379"/>
                </a:lnTo>
                <a:lnTo>
                  <a:pt x="27725" y="12816"/>
                </a:lnTo>
                <a:lnTo>
                  <a:pt x="27725" y="13129"/>
                </a:lnTo>
                <a:lnTo>
                  <a:pt x="27694" y="13441"/>
                </a:lnTo>
                <a:lnTo>
                  <a:pt x="28257" y="13441"/>
                </a:lnTo>
                <a:lnTo>
                  <a:pt x="28382" y="13316"/>
                </a:lnTo>
                <a:lnTo>
                  <a:pt x="28694" y="12973"/>
                </a:lnTo>
                <a:lnTo>
                  <a:pt x="29101" y="12410"/>
                </a:lnTo>
                <a:lnTo>
                  <a:pt x="29351" y="12066"/>
                </a:lnTo>
                <a:lnTo>
                  <a:pt x="29569" y="11660"/>
                </a:lnTo>
                <a:lnTo>
                  <a:pt x="29820" y="11222"/>
                </a:lnTo>
                <a:lnTo>
                  <a:pt x="30038" y="10753"/>
                </a:lnTo>
                <a:lnTo>
                  <a:pt x="30226" y="10222"/>
                </a:lnTo>
                <a:lnTo>
                  <a:pt x="30382" y="9659"/>
                </a:lnTo>
                <a:lnTo>
                  <a:pt x="30507" y="9065"/>
                </a:lnTo>
                <a:lnTo>
                  <a:pt x="30601" y="8409"/>
                </a:lnTo>
                <a:lnTo>
                  <a:pt x="30601" y="7753"/>
                </a:lnTo>
                <a:lnTo>
                  <a:pt x="30570" y="7065"/>
                </a:lnTo>
                <a:lnTo>
                  <a:pt x="30445" y="6346"/>
                </a:lnTo>
                <a:lnTo>
                  <a:pt x="30320" y="5721"/>
                </a:lnTo>
                <a:lnTo>
                  <a:pt x="30132" y="5127"/>
                </a:lnTo>
                <a:lnTo>
                  <a:pt x="29913" y="4564"/>
                </a:lnTo>
                <a:lnTo>
                  <a:pt x="29695" y="4064"/>
                </a:lnTo>
                <a:lnTo>
                  <a:pt x="29444" y="3627"/>
                </a:lnTo>
                <a:lnTo>
                  <a:pt x="29194" y="3220"/>
                </a:lnTo>
                <a:lnTo>
                  <a:pt x="28944" y="2845"/>
                </a:lnTo>
                <a:lnTo>
                  <a:pt x="28726" y="2533"/>
                </a:lnTo>
                <a:lnTo>
                  <a:pt x="28475" y="2251"/>
                </a:lnTo>
                <a:lnTo>
                  <a:pt x="28069" y="1845"/>
                </a:lnTo>
                <a:lnTo>
                  <a:pt x="27788" y="1595"/>
                </a:lnTo>
                <a:lnTo>
                  <a:pt x="27694" y="1501"/>
                </a:lnTo>
                <a:lnTo>
                  <a:pt x="27850" y="1001"/>
                </a:lnTo>
                <a:lnTo>
                  <a:pt x="27850" y="813"/>
                </a:lnTo>
                <a:lnTo>
                  <a:pt x="27850" y="626"/>
                </a:lnTo>
                <a:lnTo>
                  <a:pt x="27788" y="470"/>
                </a:lnTo>
                <a:lnTo>
                  <a:pt x="27694" y="313"/>
                </a:lnTo>
                <a:lnTo>
                  <a:pt x="27569" y="188"/>
                </a:lnTo>
                <a:lnTo>
                  <a:pt x="27444" y="95"/>
                </a:lnTo>
                <a:lnTo>
                  <a:pt x="27256" y="32"/>
                </a:lnTo>
                <a:lnTo>
                  <a:pt x="27069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2654696" y="4303034"/>
            <a:ext cx="203797" cy="114979"/>
          </a:xfrm>
          <a:custGeom>
            <a:avLst/>
            <a:gdLst/>
            <a:ahLst/>
            <a:cxnLst/>
            <a:rect l="l" t="t" r="r" b="b"/>
            <a:pathLst>
              <a:path w="2439" h="1376" extrusionOk="0">
                <a:moveTo>
                  <a:pt x="31" y="0"/>
                </a:moveTo>
                <a:lnTo>
                  <a:pt x="0" y="63"/>
                </a:lnTo>
                <a:lnTo>
                  <a:pt x="31" y="281"/>
                </a:lnTo>
                <a:lnTo>
                  <a:pt x="125" y="500"/>
                </a:lnTo>
                <a:lnTo>
                  <a:pt x="219" y="657"/>
                </a:lnTo>
                <a:lnTo>
                  <a:pt x="375" y="813"/>
                </a:lnTo>
                <a:lnTo>
                  <a:pt x="563" y="938"/>
                </a:lnTo>
                <a:lnTo>
                  <a:pt x="781" y="1063"/>
                </a:lnTo>
                <a:lnTo>
                  <a:pt x="1000" y="1125"/>
                </a:lnTo>
                <a:lnTo>
                  <a:pt x="1219" y="1219"/>
                </a:lnTo>
                <a:lnTo>
                  <a:pt x="1657" y="1313"/>
                </a:lnTo>
                <a:lnTo>
                  <a:pt x="2032" y="1344"/>
                </a:lnTo>
                <a:lnTo>
                  <a:pt x="2407" y="1375"/>
                </a:lnTo>
                <a:lnTo>
                  <a:pt x="2376" y="1094"/>
                </a:lnTo>
                <a:lnTo>
                  <a:pt x="2376" y="813"/>
                </a:lnTo>
                <a:lnTo>
                  <a:pt x="2376" y="406"/>
                </a:lnTo>
                <a:lnTo>
                  <a:pt x="2438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4966107" y="4303034"/>
            <a:ext cx="141129" cy="114979"/>
          </a:xfrm>
          <a:custGeom>
            <a:avLst/>
            <a:gdLst/>
            <a:ahLst/>
            <a:cxnLst/>
            <a:rect l="l" t="t" r="r" b="b"/>
            <a:pathLst>
              <a:path w="1689" h="1376" extrusionOk="0">
                <a:moveTo>
                  <a:pt x="1" y="0"/>
                </a:moveTo>
                <a:lnTo>
                  <a:pt x="32" y="375"/>
                </a:lnTo>
                <a:lnTo>
                  <a:pt x="63" y="750"/>
                </a:lnTo>
                <a:lnTo>
                  <a:pt x="63" y="1063"/>
                </a:lnTo>
                <a:lnTo>
                  <a:pt x="32" y="1375"/>
                </a:lnTo>
                <a:lnTo>
                  <a:pt x="595" y="1375"/>
                </a:lnTo>
                <a:lnTo>
                  <a:pt x="938" y="1000"/>
                </a:lnTo>
                <a:lnTo>
                  <a:pt x="1282" y="594"/>
                </a:lnTo>
                <a:lnTo>
                  <a:pt x="1689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3521789" y="4303034"/>
            <a:ext cx="781012" cy="114979"/>
          </a:xfrm>
          <a:custGeom>
            <a:avLst/>
            <a:gdLst/>
            <a:ahLst/>
            <a:cxnLst/>
            <a:rect l="l" t="t" r="r" b="b"/>
            <a:pathLst>
              <a:path w="9347" h="1376" extrusionOk="0">
                <a:moveTo>
                  <a:pt x="0" y="0"/>
                </a:moveTo>
                <a:lnTo>
                  <a:pt x="32" y="375"/>
                </a:lnTo>
                <a:lnTo>
                  <a:pt x="63" y="750"/>
                </a:lnTo>
                <a:lnTo>
                  <a:pt x="63" y="844"/>
                </a:lnTo>
                <a:lnTo>
                  <a:pt x="63" y="969"/>
                </a:lnTo>
                <a:lnTo>
                  <a:pt x="94" y="1063"/>
                </a:lnTo>
                <a:lnTo>
                  <a:pt x="157" y="1125"/>
                </a:lnTo>
                <a:lnTo>
                  <a:pt x="219" y="1219"/>
                </a:lnTo>
                <a:lnTo>
                  <a:pt x="282" y="1282"/>
                </a:lnTo>
                <a:lnTo>
                  <a:pt x="376" y="1313"/>
                </a:lnTo>
                <a:lnTo>
                  <a:pt x="469" y="1344"/>
                </a:lnTo>
                <a:lnTo>
                  <a:pt x="563" y="1375"/>
                </a:lnTo>
                <a:lnTo>
                  <a:pt x="8784" y="1375"/>
                </a:lnTo>
                <a:lnTo>
                  <a:pt x="8878" y="1344"/>
                </a:lnTo>
                <a:lnTo>
                  <a:pt x="8971" y="1313"/>
                </a:lnTo>
                <a:lnTo>
                  <a:pt x="9065" y="1282"/>
                </a:lnTo>
                <a:lnTo>
                  <a:pt x="9128" y="1219"/>
                </a:lnTo>
                <a:lnTo>
                  <a:pt x="9190" y="1125"/>
                </a:lnTo>
                <a:lnTo>
                  <a:pt x="9253" y="1032"/>
                </a:lnTo>
                <a:lnTo>
                  <a:pt x="9284" y="938"/>
                </a:lnTo>
                <a:lnTo>
                  <a:pt x="9284" y="844"/>
                </a:lnTo>
                <a:lnTo>
                  <a:pt x="9284" y="813"/>
                </a:lnTo>
                <a:lnTo>
                  <a:pt x="9315" y="406"/>
                </a:lnTo>
                <a:lnTo>
                  <a:pt x="9346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2853149" y="4028791"/>
            <a:ext cx="673891" cy="334407"/>
          </a:xfrm>
          <a:custGeom>
            <a:avLst/>
            <a:gdLst/>
            <a:ahLst/>
            <a:cxnLst/>
            <a:rect l="l" t="t" r="r" b="b"/>
            <a:pathLst>
              <a:path w="8065" h="4002" extrusionOk="0">
                <a:moveTo>
                  <a:pt x="4033" y="0"/>
                </a:moveTo>
                <a:lnTo>
                  <a:pt x="3626" y="31"/>
                </a:lnTo>
                <a:lnTo>
                  <a:pt x="3220" y="94"/>
                </a:lnTo>
                <a:lnTo>
                  <a:pt x="2845" y="188"/>
                </a:lnTo>
                <a:lnTo>
                  <a:pt x="2470" y="313"/>
                </a:lnTo>
                <a:lnTo>
                  <a:pt x="2126" y="500"/>
                </a:lnTo>
                <a:lnTo>
                  <a:pt x="1782" y="688"/>
                </a:lnTo>
                <a:lnTo>
                  <a:pt x="1470" y="907"/>
                </a:lnTo>
                <a:lnTo>
                  <a:pt x="1188" y="1188"/>
                </a:lnTo>
                <a:lnTo>
                  <a:pt x="938" y="1469"/>
                </a:lnTo>
                <a:lnTo>
                  <a:pt x="688" y="1782"/>
                </a:lnTo>
                <a:lnTo>
                  <a:pt x="501" y="2094"/>
                </a:lnTo>
                <a:lnTo>
                  <a:pt x="313" y="2438"/>
                </a:lnTo>
                <a:lnTo>
                  <a:pt x="188" y="2813"/>
                </a:lnTo>
                <a:lnTo>
                  <a:pt x="94" y="3220"/>
                </a:lnTo>
                <a:lnTo>
                  <a:pt x="32" y="3595"/>
                </a:lnTo>
                <a:lnTo>
                  <a:pt x="1" y="4001"/>
                </a:lnTo>
                <a:lnTo>
                  <a:pt x="8065" y="4001"/>
                </a:lnTo>
                <a:lnTo>
                  <a:pt x="8034" y="3595"/>
                </a:lnTo>
                <a:lnTo>
                  <a:pt x="7971" y="3220"/>
                </a:lnTo>
                <a:lnTo>
                  <a:pt x="7877" y="2813"/>
                </a:lnTo>
                <a:lnTo>
                  <a:pt x="7752" y="2438"/>
                </a:lnTo>
                <a:lnTo>
                  <a:pt x="7565" y="2094"/>
                </a:lnTo>
                <a:lnTo>
                  <a:pt x="7377" y="1782"/>
                </a:lnTo>
                <a:lnTo>
                  <a:pt x="7127" y="1469"/>
                </a:lnTo>
                <a:lnTo>
                  <a:pt x="6877" y="1188"/>
                </a:lnTo>
                <a:lnTo>
                  <a:pt x="6596" y="907"/>
                </a:lnTo>
                <a:lnTo>
                  <a:pt x="6283" y="688"/>
                </a:lnTo>
                <a:lnTo>
                  <a:pt x="5939" y="500"/>
                </a:lnTo>
                <a:lnTo>
                  <a:pt x="5596" y="313"/>
                </a:lnTo>
                <a:lnTo>
                  <a:pt x="5221" y="188"/>
                </a:lnTo>
                <a:lnTo>
                  <a:pt x="4845" y="94"/>
                </a:lnTo>
                <a:lnTo>
                  <a:pt x="4439" y="31"/>
                </a:lnTo>
                <a:lnTo>
                  <a:pt x="4033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4297467" y="4028791"/>
            <a:ext cx="673975" cy="334407"/>
          </a:xfrm>
          <a:custGeom>
            <a:avLst/>
            <a:gdLst/>
            <a:ahLst/>
            <a:cxnLst/>
            <a:rect l="l" t="t" r="r" b="b"/>
            <a:pathLst>
              <a:path w="8066" h="4002" extrusionOk="0">
                <a:moveTo>
                  <a:pt x="4033" y="0"/>
                </a:moveTo>
                <a:lnTo>
                  <a:pt x="3627" y="31"/>
                </a:lnTo>
                <a:lnTo>
                  <a:pt x="3220" y="94"/>
                </a:lnTo>
                <a:lnTo>
                  <a:pt x="2845" y="188"/>
                </a:lnTo>
                <a:lnTo>
                  <a:pt x="2470" y="313"/>
                </a:lnTo>
                <a:lnTo>
                  <a:pt x="2126" y="500"/>
                </a:lnTo>
                <a:lnTo>
                  <a:pt x="1783" y="688"/>
                </a:lnTo>
                <a:lnTo>
                  <a:pt x="1470" y="907"/>
                </a:lnTo>
                <a:lnTo>
                  <a:pt x="1189" y="1188"/>
                </a:lnTo>
                <a:lnTo>
                  <a:pt x="939" y="1469"/>
                </a:lnTo>
                <a:lnTo>
                  <a:pt x="689" y="1782"/>
                </a:lnTo>
                <a:lnTo>
                  <a:pt x="501" y="2094"/>
                </a:lnTo>
                <a:lnTo>
                  <a:pt x="313" y="2438"/>
                </a:lnTo>
                <a:lnTo>
                  <a:pt x="188" y="2813"/>
                </a:lnTo>
                <a:lnTo>
                  <a:pt x="95" y="3220"/>
                </a:lnTo>
                <a:lnTo>
                  <a:pt x="32" y="3595"/>
                </a:lnTo>
                <a:lnTo>
                  <a:pt x="1" y="4001"/>
                </a:lnTo>
                <a:lnTo>
                  <a:pt x="8065" y="4001"/>
                </a:lnTo>
                <a:lnTo>
                  <a:pt x="8034" y="3595"/>
                </a:lnTo>
                <a:lnTo>
                  <a:pt x="7972" y="3220"/>
                </a:lnTo>
                <a:lnTo>
                  <a:pt x="7878" y="2813"/>
                </a:lnTo>
                <a:lnTo>
                  <a:pt x="7753" y="2438"/>
                </a:lnTo>
                <a:lnTo>
                  <a:pt x="7565" y="2094"/>
                </a:lnTo>
                <a:lnTo>
                  <a:pt x="7378" y="1782"/>
                </a:lnTo>
                <a:lnTo>
                  <a:pt x="7128" y="1469"/>
                </a:lnTo>
                <a:lnTo>
                  <a:pt x="6878" y="1188"/>
                </a:lnTo>
                <a:lnTo>
                  <a:pt x="6596" y="907"/>
                </a:lnTo>
                <a:lnTo>
                  <a:pt x="6284" y="688"/>
                </a:lnTo>
                <a:lnTo>
                  <a:pt x="5940" y="500"/>
                </a:lnTo>
                <a:lnTo>
                  <a:pt x="5596" y="313"/>
                </a:lnTo>
                <a:lnTo>
                  <a:pt x="5221" y="188"/>
                </a:lnTo>
                <a:lnTo>
                  <a:pt x="4846" y="94"/>
                </a:lnTo>
                <a:lnTo>
                  <a:pt x="4439" y="31"/>
                </a:lnTo>
                <a:lnTo>
                  <a:pt x="4033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2892338" y="4067897"/>
            <a:ext cx="595598" cy="595616"/>
          </a:xfrm>
          <a:custGeom>
            <a:avLst/>
            <a:gdLst/>
            <a:ahLst/>
            <a:cxnLst/>
            <a:rect l="l" t="t" r="r" b="b"/>
            <a:pathLst>
              <a:path w="7128" h="7128" extrusionOk="0">
                <a:moveTo>
                  <a:pt x="3564" y="1"/>
                </a:moveTo>
                <a:lnTo>
                  <a:pt x="3189" y="32"/>
                </a:lnTo>
                <a:lnTo>
                  <a:pt x="2845" y="95"/>
                </a:lnTo>
                <a:lnTo>
                  <a:pt x="2501" y="157"/>
                </a:lnTo>
                <a:lnTo>
                  <a:pt x="2188" y="282"/>
                </a:lnTo>
                <a:lnTo>
                  <a:pt x="1876" y="439"/>
                </a:lnTo>
                <a:lnTo>
                  <a:pt x="1563" y="626"/>
                </a:lnTo>
                <a:lnTo>
                  <a:pt x="1313" y="814"/>
                </a:lnTo>
                <a:lnTo>
                  <a:pt x="1063" y="1064"/>
                </a:lnTo>
                <a:lnTo>
                  <a:pt x="813" y="1314"/>
                </a:lnTo>
                <a:lnTo>
                  <a:pt x="626" y="1595"/>
                </a:lnTo>
                <a:lnTo>
                  <a:pt x="438" y="1876"/>
                </a:lnTo>
                <a:lnTo>
                  <a:pt x="282" y="2189"/>
                </a:lnTo>
                <a:lnTo>
                  <a:pt x="157" y="2502"/>
                </a:lnTo>
                <a:lnTo>
                  <a:pt x="94" y="2845"/>
                </a:lnTo>
                <a:lnTo>
                  <a:pt x="32" y="3189"/>
                </a:lnTo>
                <a:lnTo>
                  <a:pt x="0" y="3564"/>
                </a:lnTo>
                <a:lnTo>
                  <a:pt x="32" y="3939"/>
                </a:lnTo>
                <a:lnTo>
                  <a:pt x="94" y="4283"/>
                </a:lnTo>
                <a:lnTo>
                  <a:pt x="157" y="4627"/>
                </a:lnTo>
                <a:lnTo>
                  <a:pt x="282" y="4940"/>
                </a:lnTo>
                <a:lnTo>
                  <a:pt x="438" y="5252"/>
                </a:lnTo>
                <a:lnTo>
                  <a:pt x="626" y="5565"/>
                </a:lnTo>
                <a:lnTo>
                  <a:pt x="813" y="5815"/>
                </a:lnTo>
                <a:lnTo>
                  <a:pt x="1063" y="6065"/>
                </a:lnTo>
                <a:lnTo>
                  <a:pt x="1313" y="6315"/>
                </a:lnTo>
                <a:lnTo>
                  <a:pt x="1563" y="6503"/>
                </a:lnTo>
                <a:lnTo>
                  <a:pt x="1876" y="6690"/>
                </a:lnTo>
                <a:lnTo>
                  <a:pt x="2188" y="6846"/>
                </a:lnTo>
                <a:lnTo>
                  <a:pt x="2501" y="6971"/>
                </a:lnTo>
                <a:lnTo>
                  <a:pt x="2845" y="7065"/>
                </a:lnTo>
                <a:lnTo>
                  <a:pt x="3189" y="7096"/>
                </a:lnTo>
                <a:lnTo>
                  <a:pt x="3564" y="7128"/>
                </a:lnTo>
                <a:lnTo>
                  <a:pt x="3939" y="7096"/>
                </a:lnTo>
                <a:lnTo>
                  <a:pt x="4283" y="7065"/>
                </a:lnTo>
                <a:lnTo>
                  <a:pt x="4627" y="6971"/>
                </a:lnTo>
                <a:lnTo>
                  <a:pt x="4939" y="6846"/>
                </a:lnTo>
                <a:lnTo>
                  <a:pt x="5252" y="6690"/>
                </a:lnTo>
                <a:lnTo>
                  <a:pt x="5564" y="6503"/>
                </a:lnTo>
                <a:lnTo>
                  <a:pt x="5814" y="6315"/>
                </a:lnTo>
                <a:lnTo>
                  <a:pt x="6064" y="6065"/>
                </a:lnTo>
                <a:lnTo>
                  <a:pt x="6314" y="5815"/>
                </a:lnTo>
                <a:lnTo>
                  <a:pt x="6502" y="5565"/>
                </a:lnTo>
                <a:lnTo>
                  <a:pt x="6689" y="5252"/>
                </a:lnTo>
                <a:lnTo>
                  <a:pt x="6846" y="4940"/>
                </a:lnTo>
                <a:lnTo>
                  <a:pt x="6971" y="4627"/>
                </a:lnTo>
                <a:lnTo>
                  <a:pt x="7033" y="4283"/>
                </a:lnTo>
                <a:lnTo>
                  <a:pt x="7096" y="3939"/>
                </a:lnTo>
                <a:lnTo>
                  <a:pt x="7127" y="3564"/>
                </a:lnTo>
                <a:lnTo>
                  <a:pt x="7096" y="3189"/>
                </a:lnTo>
                <a:lnTo>
                  <a:pt x="7033" y="2845"/>
                </a:lnTo>
                <a:lnTo>
                  <a:pt x="6971" y="2502"/>
                </a:lnTo>
                <a:lnTo>
                  <a:pt x="6846" y="2189"/>
                </a:lnTo>
                <a:lnTo>
                  <a:pt x="6689" y="1876"/>
                </a:lnTo>
                <a:lnTo>
                  <a:pt x="6502" y="1595"/>
                </a:lnTo>
                <a:lnTo>
                  <a:pt x="6314" y="1314"/>
                </a:lnTo>
                <a:lnTo>
                  <a:pt x="6064" y="1064"/>
                </a:lnTo>
                <a:lnTo>
                  <a:pt x="5814" y="814"/>
                </a:lnTo>
                <a:lnTo>
                  <a:pt x="5564" y="626"/>
                </a:lnTo>
                <a:lnTo>
                  <a:pt x="5252" y="439"/>
                </a:lnTo>
                <a:lnTo>
                  <a:pt x="4939" y="282"/>
                </a:lnTo>
                <a:lnTo>
                  <a:pt x="4627" y="157"/>
                </a:lnTo>
                <a:lnTo>
                  <a:pt x="4283" y="95"/>
                </a:lnTo>
                <a:lnTo>
                  <a:pt x="3939" y="32"/>
                </a:lnTo>
                <a:lnTo>
                  <a:pt x="3564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949827" y="4125386"/>
            <a:ext cx="480623" cy="480637"/>
          </a:xfrm>
          <a:custGeom>
            <a:avLst/>
            <a:gdLst/>
            <a:ahLst/>
            <a:cxnLst/>
            <a:rect l="l" t="t" r="r" b="b"/>
            <a:pathLst>
              <a:path w="5752" h="5752" extrusionOk="0">
                <a:moveTo>
                  <a:pt x="2876" y="1"/>
                </a:moveTo>
                <a:lnTo>
                  <a:pt x="2594" y="32"/>
                </a:lnTo>
                <a:lnTo>
                  <a:pt x="2282" y="63"/>
                </a:lnTo>
                <a:lnTo>
                  <a:pt x="2032" y="126"/>
                </a:lnTo>
                <a:lnTo>
                  <a:pt x="1750" y="219"/>
                </a:lnTo>
                <a:lnTo>
                  <a:pt x="1500" y="344"/>
                </a:lnTo>
                <a:lnTo>
                  <a:pt x="1282" y="501"/>
                </a:lnTo>
                <a:lnTo>
                  <a:pt x="1032" y="657"/>
                </a:lnTo>
                <a:lnTo>
                  <a:pt x="844" y="845"/>
                </a:lnTo>
                <a:lnTo>
                  <a:pt x="656" y="1063"/>
                </a:lnTo>
                <a:lnTo>
                  <a:pt x="500" y="1282"/>
                </a:lnTo>
                <a:lnTo>
                  <a:pt x="344" y="1501"/>
                </a:lnTo>
                <a:lnTo>
                  <a:pt x="219" y="1751"/>
                </a:lnTo>
                <a:lnTo>
                  <a:pt x="125" y="2032"/>
                </a:lnTo>
                <a:lnTo>
                  <a:pt x="63" y="2314"/>
                </a:lnTo>
                <a:lnTo>
                  <a:pt x="0" y="2595"/>
                </a:lnTo>
                <a:lnTo>
                  <a:pt x="0" y="2876"/>
                </a:lnTo>
                <a:lnTo>
                  <a:pt x="0" y="3158"/>
                </a:lnTo>
                <a:lnTo>
                  <a:pt x="63" y="3470"/>
                </a:lnTo>
                <a:lnTo>
                  <a:pt x="125" y="3720"/>
                </a:lnTo>
                <a:lnTo>
                  <a:pt x="219" y="4002"/>
                </a:lnTo>
                <a:lnTo>
                  <a:pt x="344" y="4252"/>
                </a:lnTo>
                <a:lnTo>
                  <a:pt x="500" y="4502"/>
                </a:lnTo>
                <a:lnTo>
                  <a:pt x="656" y="4721"/>
                </a:lnTo>
                <a:lnTo>
                  <a:pt x="844" y="4908"/>
                </a:lnTo>
                <a:lnTo>
                  <a:pt x="1032" y="5096"/>
                </a:lnTo>
                <a:lnTo>
                  <a:pt x="1282" y="5252"/>
                </a:lnTo>
                <a:lnTo>
                  <a:pt x="1500" y="5408"/>
                </a:lnTo>
                <a:lnTo>
                  <a:pt x="1750" y="5533"/>
                </a:lnTo>
                <a:lnTo>
                  <a:pt x="2032" y="5627"/>
                </a:lnTo>
                <a:lnTo>
                  <a:pt x="2282" y="5689"/>
                </a:lnTo>
                <a:lnTo>
                  <a:pt x="2594" y="5752"/>
                </a:lnTo>
                <a:lnTo>
                  <a:pt x="3157" y="5752"/>
                </a:lnTo>
                <a:lnTo>
                  <a:pt x="3470" y="5689"/>
                </a:lnTo>
                <a:lnTo>
                  <a:pt x="3720" y="5627"/>
                </a:lnTo>
                <a:lnTo>
                  <a:pt x="4001" y="5533"/>
                </a:lnTo>
                <a:lnTo>
                  <a:pt x="4251" y="5408"/>
                </a:lnTo>
                <a:lnTo>
                  <a:pt x="4470" y="5252"/>
                </a:lnTo>
                <a:lnTo>
                  <a:pt x="4720" y="5096"/>
                </a:lnTo>
                <a:lnTo>
                  <a:pt x="4907" y="4908"/>
                </a:lnTo>
                <a:lnTo>
                  <a:pt x="5095" y="4721"/>
                </a:lnTo>
                <a:lnTo>
                  <a:pt x="5251" y="4502"/>
                </a:lnTo>
                <a:lnTo>
                  <a:pt x="5408" y="4252"/>
                </a:lnTo>
                <a:lnTo>
                  <a:pt x="5533" y="4002"/>
                </a:lnTo>
                <a:lnTo>
                  <a:pt x="5626" y="3720"/>
                </a:lnTo>
                <a:lnTo>
                  <a:pt x="5689" y="3470"/>
                </a:lnTo>
                <a:lnTo>
                  <a:pt x="5751" y="3158"/>
                </a:lnTo>
                <a:lnTo>
                  <a:pt x="5751" y="2876"/>
                </a:lnTo>
                <a:lnTo>
                  <a:pt x="5751" y="2595"/>
                </a:lnTo>
                <a:lnTo>
                  <a:pt x="5689" y="2314"/>
                </a:lnTo>
                <a:lnTo>
                  <a:pt x="5626" y="2032"/>
                </a:lnTo>
                <a:lnTo>
                  <a:pt x="5533" y="1751"/>
                </a:lnTo>
                <a:lnTo>
                  <a:pt x="5408" y="1501"/>
                </a:lnTo>
                <a:lnTo>
                  <a:pt x="5251" y="1282"/>
                </a:lnTo>
                <a:lnTo>
                  <a:pt x="5095" y="1063"/>
                </a:lnTo>
                <a:lnTo>
                  <a:pt x="4907" y="845"/>
                </a:lnTo>
                <a:lnTo>
                  <a:pt x="4720" y="657"/>
                </a:lnTo>
                <a:lnTo>
                  <a:pt x="4470" y="501"/>
                </a:lnTo>
                <a:lnTo>
                  <a:pt x="4251" y="344"/>
                </a:lnTo>
                <a:lnTo>
                  <a:pt x="4001" y="219"/>
                </a:lnTo>
                <a:lnTo>
                  <a:pt x="3720" y="126"/>
                </a:lnTo>
                <a:lnTo>
                  <a:pt x="3470" y="63"/>
                </a:lnTo>
                <a:lnTo>
                  <a:pt x="3157" y="32"/>
                </a:lnTo>
                <a:lnTo>
                  <a:pt x="28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2988933" y="4164575"/>
            <a:ext cx="402329" cy="402341"/>
          </a:xfrm>
          <a:custGeom>
            <a:avLst/>
            <a:gdLst/>
            <a:ahLst/>
            <a:cxnLst/>
            <a:rect l="l" t="t" r="r" b="b"/>
            <a:pathLst>
              <a:path w="4815" h="4815" extrusionOk="0">
                <a:moveTo>
                  <a:pt x="2158" y="0"/>
                </a:moveTo>
                <a:lnTo>
                  <a:pt x="1908" y="32"/>
                </a:lnTo>
                <a:lnTo>
                  <a:pt x="1689" y="94"/>
                </a:lnTo>
                <a:lnTo>
                  <a:pt x="1470" y="188"/>
                </a:lnTo>
                <a:lnTo>
                  <a:pt x="1251" y="282"/>
                </a:lnTo>
                <a:lnTo>
                  <a:pt x="1064" y="407"/>
                </a:lnTo>
                <a:lnTo>
                  <a:pt x="876" y="532"/>
                </a:lnTo>
                <a:lnTo>
                  <a:pt x="689" y="688"/>
                </a:lnTo>
                <a:lnTo>
                  <a:pt x="532" y="876"/>
                </a:lnTo>
                <a:lnTo>
                  <a:pt x="407" y="1063"/>
                </a:lnTo>
                <a:lnTo>
                  <a:pt x="282" y="1251"/>
                </a:lnTo>
                <a:lnTo>
                  <a:pt x="188" y="1470"/>
                </a:lnTo>
                <a:lnTo>
                  <a:pt x="95" y="1688"/>
                </a:lnTo>
                <a:lnTo>
                  <a:pt x="32" y="1938"/>
                </a:lnTo>
                <a:lnTo>
                  <a:pt x="1" y="2157"/>
                </a:lnTo>
                <a:lnTo>
                  <a:pt x="1" y="2407"/>
                </a:lnTo>
                <a:lnTo>
                  <a:pt x="1" y="2657"/>
                </a:lnTo>
                <a:lnTo>
                  <a:pt x="32" y="2907"/>
                </a:lnTo>
                <a:lnTo>
                  <a:pt x="95" y="3126"/>
                </a:lnTo>
                <a:lnTo>
                  <a:pt x="188" y="3345"/>
                </a:lnTo>
                <a:lnTo>
                  <a:pt x="282" y="3564"/>
                </a:lnTo>
                <a:lnTo>
                  <a:pt x="407" y="3751"/>
                </a:lnTo>
                <a:lnTo>
                  <a:pt x="532" y="3939"/>
                </a:lnTo>
                <a:lnTo>
                  <a:pt x="689" y="4126"/>
                </a:lnTo>
                <a:lnTo>
                  <a:pt x="876" y="4283"/>
                </a:lnTo>
                <a:lnTo>
                  <a:pt x="1064" y="4408"/>
                </a:lnTo>
                <a:lnTo>
                  <a:pt x="1251" y="4533"/>
                </a:lnTo>
                <a:lnTo>
                  <a:pt x="1470" y="4627"/>
                </a:lnTo>
                <a:lnTo>
                  <a:pt x="1689" y="4720"/>
                </a:lnTo>
                <a:lnTo>
                  <a:pt x="1908" y="4783"/>
                </a:lnTo>
                <a:lnTo>
                  <a:pt x="2158" y="4814"/>
                </a:lnTo>
                <a:lnTo>
                  <a:pt x="2658" y="4814"/>
                </a:lnTo>
                <a:lnTo>
                  <a:pt x="2908" y="4783"/>
                </a:lnTo>
                <a:lnTo>
                  <a:pt x="3127" y="4720"/>
                </a:lnTo>
                <a:lnTo>
                  <a:pt x="3345" y="4627"/>
                </a:lnTo>
                <a:lnTo>
                  <a:pt x="3564" y="4533"/>
                </a:lnTo>
                <a:lnTo>
                  <a:pt x="3752" y="4408"/>
                </a:lnTo>
                <a:lnTo>
                  <a:pt x="3939" y="4283"/>
                </a:lnTo>
                <a:lnTo>
                  <a:pt x="4127" y="4126"/>
                </a:lnTo>
                <a:lnTo>
                  <a:pt x="4283" y="3939"/>
                </a:lnTo>
                <a:lnTo>
                  <a:pt x="4408" y="3751"/>
                </a:lnTo>
                <a:lnTo>
                  <a:pt x="4533" y="3564"/>
                </a:lnTo>
                <a:lnTo>
                  <a:pt x="4627" y="3345"/>
                </a:lnTo>
                <a:lnTo>
                  <a:pt x="4721" y="3126"/>
                </a:lnTo>
                <a:lnTo>
                  <a:pt x="4783" y="2907"/>
                </a:lnTo>
                <a:lnTo>
                  <a:pt x="4815" y="2657"/>
                </a:lnTo>
                <a:lnTo>
                  <a:pt x="4815" y="2407"/>
                </a:lnTo>
                <a:lnTo>
                  <a:pt x="4815" y="2157"/>
                </a:lnTo>
                <a:lnTo>
                  <a:pt x="4783" y="1938"/>
                </a:lnTo>
                <a:lnTo>
                  <a:pt x="4721" y="1688"/>
                </a:lnTo>
                <a:lnTo>
                  <a:pt x="4627" y="1470"/>
                </a:lnTo>
                <a:lnTo>
                  <a:pt x="4533" y="1251"/>
                </a:lnTo>
                <a:lnTo>
                  <a:pt x="4408" y="1063"/>
                </a:lnTo>
                <a:lnTo>
                  <a:pt x="4283" y="876"/>
                </a:lnTo>
                <a:lnTo>
                  <a:pt x="4127" y="688"/>
                </a:lnTo>
                <a:lnTo>
                  <a:pt x="3939" y="532"/>
                </a:lnTo>
                <a:lnTo>
                  <a:pt x="3752" y="407"/>
                </a:lnTo>
                <a:lnTo>
                  <a:pt x="3564" y="282"/>
                </a:lnTo>
                <a:lnTo>
                  <a:pt x="3345" y="188"/>
                </a:lnTo>
                <a:lnTo>
                  <a:pt x="3127" y="94"/>
                </a:lnTo>
                <a:lnTo>
                  <a:pt x="2908" y="32"/>
                </a:lnTo>
                <a:lnTo>
                  <a:pt x="2658" y="0"/>
                </a:lnTo>
                <a:close/>
              </a:path>
            </a:pathLst>
          </a:custGeom>
          <a:solidFill>
            <a:srgbClr val="EF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3062130" y="4195910"/>
            <a:ext cx="130684" cy="138542"/>
          </a:xfrm>
          <a:custGeom>
            <a:avLst/>
            <a:gdLst/>
            <a:ahLst/>
            <a:cxnLst/>
            <a:rect l="l" t="t" r="r" b="b"/>
            <a:pathLst>
              <a:path w="1564" h="1658" extrusionOk="0">
                <a:moveTo>
                  <a:pt x="625" y="1"/>
                </a:moveTo>
                <a:lnTo>
                  <a:pt x="469" y="32"/>
                </a:lnTo>
                <a:lnTo>
                  <a:pt x="344" y="94"/>
                </a:lnTo>
                <a:lnTo>
                  <a:pt x="188" y="188"/>
                </a:lnTo>
                <a:lnTo>
                  <a:pt x="63" y="344"/>
                </a:lnTo>
                <a:lnTo>
                  <a:pt x="0" y="501"/>
                </a:lnTo>
                <a:lnTo>
                  <a:pt x="0" y="688"/>
                </a:lnTo>
                <a:lnTo>
                  <a:pt x="0" y="845"/>
                </a:lnTo>
                <a:lnTo>
                  <a:pt x="63" y="1001"/>
                </a:lnTo>
                <a:lnTo>
                  <a:pt x="188" y="1157"/>
                </a:lnTo>
                <a:lnTo>
                  <a:pt x="344" y="1282"/>
                </a:lnTo>
                <a:lnTo>
                  <a:pt x="907" y="1595"/>
                </a:lnTo>
                <a:lnTo>
                  <a:pt x="1000" y="1626"/>
                </a:lnTo>
                <a:lnTo>
                  <a:pt x="1094" y="1657"/>
                </a:lnTo>
                <a:lnTo>
                  <a:pt x="1219" y="1657"/>
                </a:lnTo>
                <a:lnTo>
                  <a:pt x="1313" y="1626"/>
                </a:lnTo>
                <a:lnTo>
                  <a:pt x="1375" y="1595"/>
                </a:lnTo>
                <a:lnTo>
                  <a:pt x="1438" y="1563"/>
                </a:lnTo>
                <a:lnTo>
                  <a:pt x="1501" y="1501"/>
                </a:lnTo>
                <a:lnTo>
                  <a:pt x="1532" y="1438"/>
                </a:lnTo>
                <a:lnTo>
                  <a:pt x="1563" y="1345"/>
                </a:lnTo>
                <a:lnTo>
                  <a:pt x="1563" y="1282"/>
                </a:lnTo>
                <a:lnTo>
                  <a:pt x="1563" y="1188"/>
                </a:lnTo>
                <a:lnTo>
                  <a:pt x="1313" y="469"/>
                </a:lnTo>
                <a:lnTo>
                  <a:pt x="1250" y="313"/>
                </a:lnTo>
                <a:lnTo>
                  <a:pt x="1157" y="219"/>
                </a:lnTo>
                <a:lnTo>
                  <a:pt x="1032" y="126"/>
                </a:lnTo>
                <a:lnTo>
                  <a:pt x="907" y="32"/>
                </a:lnTo>
                <a:lnTo>
                  <a:pt x="78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3002051" y="4342140"/>
            <a:ext cx="148899" cy="112472"/>
          </a:xfrm>
          <a:custGeom>
            <a:avLst/>
            <a:gdLst/>
            <a:ahLst/>
            <a:cxnLst/>
            <a:rect l="l" t="t" r="r" b="b"/>
            <a:pathLst>
              <a:path w="1782" h="1346" extrusionOk="0">
                <a:moveTo>
                  <a:pt x="532" y="1"/>
                </a:moveTo>
                <a:lnTo>
                  <a:pt x="375" y="64"/>
                </a:lnTo>
                <a:lnTo>
                  <a:pt x="250" y="126"/>
                </a:lnTo>
                <a:lnTo>
                  <a:pt x="157" y="251"/>
                </a:lnTo>
                <a:lnTo>
                  <a:pt x="63" y="345"/>
                </a:lnTo>
                <a:lnTo>
                  <a:pt x="31" y="501"/>
                </a:lnTo>
                <a:lnTo>
                  <a:pt x="0" y="657"/>
                </a:lnTo>
                <a:lnTo>
                  <a:pt x="0" y="782"/>
                </a:lnTo>
                <a:lnTo>
                  <a:pt x="63" y="970"/>
                </a:lnTo>
                <a:lnTo>
                  <a:pt x="188" y="1126"/>
                </a:lnTo>
                <a:lnTo>
                  <a:pt x="313" y="1251"/>
                </a:lnTo>
                <a:lnTo>
                  <a:pt x="469" y="1314"/>
                </a:lnTo>
                <a:lnTo>
                  <a:pt x="625" y="1345"/>
                </a:lnTo>
                <a:lnTo>
                  <a:pt x="813" y="1345"/>
                </a:lnTo>
                <a:lnTo>
                  <a:pt x="969" y="1283"/>
                </a:lnTo>
                <a:lnTo>
                  <a:pt x="1125" y="1158"/>
                </a:lnTo>
                <a:lnTo>
                  <a:pt x="1626" y="720"/>
                </a:lnTo>
                <a:lnTo>
                  <a:pt x="1688" y="657"/>
                </a:lnTo>
                <a:lnTo>
                  <a:pt x="1719" y="564"/>
                </a:lnTo>
                <a:lnTo>
                  <a:pt x="1751" y="439"/>
                </a:lnTo>
                <a:lnTo>
                  <a:pt x="1782" y="376"/>
                </a:lnTo>
                <a:lnTo>
                  <a:pt x="1782" y="282"/>
                </a:lnTo>
                <a:lnTo>
                  <a:pt x="1751" y="189"/>
                </a:lnTo>
                <a:lnTo>
                  <a:pt x="1719" y="126"/>
                </a:lnTo>
                <a:lnTo>
                  <a:pt x="1657" y="64"/>
                </a:lnTo>
                <a:lnTo>
                  <a:pt x="1594" y="32"/>
                </a:lnTo>
                <a:lnTo>
                  <a:pt x="150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3122209" y="4402220"/>
            <a:ext cx="112385" cy="154252"/>
          </a:xfrm>
          <a:custGeom>
            <a:avLst/>
            <a:gdLst/>
            <a:ahLst/>
            <a:cxnLst/>
            <a:rect l="l" t="t" r="r" b="b"/>
            <a:pathLst>
              <a:path w="1345" h="1846" extrusionOk="0">
                <a:moveTo>
                  <a:pt x="500" y="1"/>
                </a:moveTo>
                <a:lnTo>
                  <a:pt x="406" y="32"/>
                </a:lnTo>
                <a:lnTo>
                  <a:pt x="344" y="95"/>
                </a:lnTo>
                <a:lnTo>
                  <a:pt x="281" y="157"/>
                </a:lnTo>
                <a:lnTo>
                  <a:pt x="250" y="251"/>
                </a:lnTo>
                <a:lnTo>
                  <a:pt x="31" y="939"/>
                </a:lnTo>
                <a:lnTo>
                  <a:pt x="0" y="1095"/>
                </a:lnTo>
                <a:lnTo>
                  <a:pt x="0" y="1251"/>
                </a:lnTo>
                <a:lnTo>
                  <a:pt x="31" y="1408"/>
                </a:lnTo>
                <a:lnTo>
                  <a:pt x="94" y="1533"/>
                </a:lnTo>
                <a:lnTo>
                  <a:pt x="188" y="1626"/>
                </a:lnTo>
                <a:lnTo>
                  <a:pt x="313" y="1720"/>
                </a:lnTo>
                <a:lnTo>
                  <a:pt x="438" y="1814"/>
                </a:lnTo>
                <a:lnTo>
                  <a:pt x="594" y="1845"/>
                </a:lnTo>
                <a:lnTo>
                  <a:pt x="782" y="1845"/>
                </a:lnTo>
                <a:lnTo>
                  <a:pt x="969" y="1783"/>
                </a:lnTo>
                <a:lnTo>
                  <a:pt x="1094" y="1689"/>
                </a:lnTo>
                <a:lnTo>
                  <a:pt x="1219" y="1564"/>
                </a:lnTo>
                <a:lnTo>
                  <a:pt x="1313" y="1408"/>
                </a:lnTo>
                <a:lnTo>
                  <a:pt x="1344" y="1251"/>
                </a:lnTo>
                <a:lnTo>
                  <a:pt x="1344" y="1064"/>
                </a:lnTo>
                <a:lnTo>
                  <a:pt x="1282" y="876"/>
                </a:lnTo>
                <a:lnTo>
                  <a:pt x="1000" y="282"/>
                </a:lnTo>
                <a:lnTo>
                  <a:pt x="969" y="188"/>
                </a:lnTo>
                <a:lnTo>
                  <a:pt x="907" y="126"/>
                </a:lnTo>
                <a:lnTo>
                  <a:pt x="813" y="63"/>
                </a:lnTo>
                <a:lnTo>
                  <a:pt x="71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3216213" y="4360440"/>
            <a:ext cx="151573" cy="112388"/>
          </a:xfrm>
          <a:custGeom>
            <a:avLst/>
            <a:gdLst/>
            <a:ahLst/>
            <a:cxnLst/>
            <a:rect l="l" t="t" r="r" b="b"/>
            <a:pathLst>
              <a:path w="1814" h="1345" extrusionOk="0">
                <a:moveTo>
                  <a:pt x="1063" y="1"/>
                </a:moveTo>
                <a:lnTo>
                  <a:pt x="407" y="63"/>
                </a:lnTo>
                <a:lnTo>
                  <a:pt x="313" y="95"/>
                </a:lnTo>
                <a:lnTo>
                  <a:pt x="250" y="126"/>
                </a:lnTo>
                <a:lnTo>
                  <a:pt x="125" y="220"/>
                </a:lnTo>
                <a:lnTo>
                  <a:pt x="63" y="282"/>
                </a:lnTo>
                <a:lnTo>
                  <a:pt x="32" y="345"/>
                </a:lnTo>
                <a:lnTo>
                  <a:pt x="0" y="407"/>
                </a:lnTo>
                <a:lnTo>
                  <a:pt x="0" y="501"/>
                </a:lnTo>
                <a:lnTo>
                  <a:pt x="0" y="563"/>
                </a:lnTo>
                <a:lnTo>
                  <a:pt x="32" y="657"/>
                </a:lnTo>
                <a:lnTo>
                  <a:pt x="63" y="720"/>
                </a:lnTo>
                <a:lnTo>
                  <a:pt x="125" y="782"/>
                </a:lnTo>
                <a:lnTo>
                  <a:pt x="751" y="1220"/>
                </a:lnTo>
                <a:lnTo>
                  <a:pt x="876" y="1282"/>
                </a:lnTo>
                <a:lnTo>
                  <a:pt x="1032" y="1345"/>
                </a:lnTo>
                <a:lnTo>
                  <a:pt x="1188" y="1345"/>
                </a:lnTo>
                <a:lnTo>
                  <a:pt x="1313" y="1314"/>
                </a:lnTo>
                <a:lnTo>
                  <a:pt x="1469" y="1282"/>
                </a:lnTo>
                <a:lnTo>
                  <a:pt x="1563" y="1189"/>
                </a:lnTo>
                <a:lnTo>
                  <a:pt x="1688" y="1095"/>
                </a:lnTo>
                <a:lnTo>
                  <a:pt x="1751" y="970"/>
                </a:lnTo>
                <a:lnTo>
                  <a:pt x="1813" y="782"/>
                </a:lnTo>
                <a:lnTo>
                  <a:pt x="1813" y="595"/>
                </a:lnTo>
                <a:lnTo>
                  <a:pt x="1782" y="438"/>
                </a:lnTo>
                <a:lnTo>
                  <a:pt x="1688" y="282"/>
                </a:lnTo>
                <a:lnTo>
                  <a:pt x="1594" y="157"/>
                </a:lnTo>
                <a:lnTo>
                  <a:pt x="1438" y="63"/>
                </a:lnTo>
                <a:lnTo>
                  <a:pt x="12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208359" y="4206355"/>
            <a:ext cx="122830" cy="146397"/>
          </a:xfrm>
          <a:custGeom>
            <a:avLst/>
            <a:gdLst/>
            <a:ahLst/>
            <a:cxnLst/>
            <a:rect l="l" t="t" r="r" b="b"/>
            <a:pathLst>
              <a:path w="1470" h="1752" extrusionOk="0">
                <a:moveTo>
                  <a:pt x="751" y="1"/>
                </a:moveTo>
                <a:lnTo>
                  <a:pt x="594" y="32"/>
                </a:lnTo>
                <a:lnTo>
                  <a:pt x="438" y="126"/>
                </a:lnTo>
                <a:lnTo>
                  <a:pt x="282" y="219"/>
                </a:lnTo>
                <a:lnTo>
                  <a:pt x="188" y="376"/>
                </a:lnTo>
                <a:lnTo>
                  <a:pt x="126" y="563"/>
                </a:lnTo>
                <a:lnTo>
                  <a:pt x="1" y="1220"/>
                </a:lnTo>
                <a:lnTo>
                  <a:pt x="1" y="1313"/>
                </a:lnTo>
                <a:lnTo>
                  <a:pt x="1" y="1376"/>
                </a:lnTo>
                <a:lnTo>
                  <a:pt x="32" y="1501"/>
                </a:lnTo>
                <a:lnTo>
                  <a:pt x="63" y="1595"/>
                </a:lnTo>
                <a:lnTo>
                  <a:pt x="126" y="1657"/>
                </a:lnTo>
                <a:lnTo>
                  <a:pt x="188" y="1689"/>
                </a:lnTo>
                <a:lnTo>
                  <a:pt x="282" y="1720"/>
                </a:lnTo>
                <a:lnTo>
                  <a:pt x="344" y="1751"/>
                </a:lnTo>
                <a:lnTo>
                  <a:pt x="438" y="1751"/>
                </a:lnTo>
                <a:lnTo>
                  <a:pt x="501" y="1720"/>
                </a:lnTo>
                <a:lnTo>
                  <a:pt x="594" y="1689"/>
                </a:lnTo>
                <a:lnTo>
                  <a:pt x="1188" y="1251"/>
                </a:lnTo>
                <a:lnTo>
                  <a:pt x="1313" y="1126"/>
                </a:lnTo>
                <a:lnTo>
                  <a:pt x="1407" y="1001"/>
                </a:lnTo>
                <a:lnTo>
                  <a:pt x="1438" y="876"/>
                </a:lnTo>
                <a:lnTo>
                  <a:pt x="1470" y="720"/>
                </a:lnTo>
                <a:lnTo>
                  <a:pt x="1470" y="595"/>
                </a:lnTo>
                <a:lnTo>
                  <a:pt x="1438" y="438"/>
                </a:lnTo>
                <a:lnTo>
                  <a:pt x="1345" y="313"/>
                </a:lnTo>
                <a:lnTo>
                  <a:pt x="1251" y="188"/>
                </a:lnTo>
                <a:lnTo>
                  <a:pt x="1095" y="94"/>
                </a:lnTo>
                <a:lnTo>
                  <a:pt x="938" y="32"/>
                </a:lnTo>
                <a:lnTo>
                  <a:pt x="7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3166579" y="4344814"/>
            <a:ext cx="44453" cy="44454"/>
          </a:xfrm>
          <a:custGeom>
            <a:avLst/>
            <a:gdLst/>
            <a:ahLst/>
            <a:cxnLst/>
            <a:rect l="l" t="t" r="r" b="b"/>
            <a:pathLst>
              <a:path w="532" h="532" extrusionOk="0">
                <a:moveTo>
                  <a:pt x="282" y="0"/>
                </a:moveTo>
                <a:lnTo>
                  <a:pt x="157" y="32"/>
                </a:lnTo>
                <a:lnTo>
                  <a:pt x="94" y="94"/>
                </a:lnTo>
                <a:lnTo>
                  <a:pt x="32" y="157"/>
                </a:lnTo>
                <a:lnTo>
                  <a:pt x="0" y="282"/>
                </a:lnTo>
                <a:lnTo>
                  <a:pt x="32" y="375"/>
                </a:lnTo>
                <a:lnTo>
                  <a:pt x="94" y="469"/>
                </a:lnTo>
                <a:lnTo>
                  <a:pt x="157" y="532"/>
                </a:lnTo>
                <a:lnTo>
                  <a:pt x="376" y="532"/>
                </a:lnTo>
                <a:lnTo>
                  <a:pt x="469" y="469"/>
                </a:lnTo>
                <a:lnTo>
                  <a:pt x="501" y="375"/>
                </a:lnTo>
                <a:lnTo>
                  <a:pt x="532" y="282"/>
                </a:lnTo>
                <a:lnTo>
                  <a:pt x="501" y="157"/>
                </a:lnTo>
                <a:lnTo>
                  <a:pt x="469" y="94"/>
                </a:lnTo>
                <a:lnTo>
                  <a:pt x="376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4336657" y="4067897"/>
            <a:ext cx="595598" cy="595616"/>
          </a:xfrm>
          <a:custGeom>
            <a:avLst/>
            <a:gdLst/>
            <a:ahLst/>
            <a:cxnLst/>
            <a:rect l="l" t="t" r="r" b="b"/>
            <a:pathLst>
              <a:path w="7128" h="7128" extrusionOk="0">
                <a:moveTo>
                  <a:pt x="3564" y="1"/>
                </a:moveTo>
                <a:lnTo>
                  <a:pt x="3189" y="32"/>
                </a:lnTo>
                <a:lnTo>
                  <a:pt x="2845" y="95"/>
                </a:lnTo>
                <a:lnTo>
                  <a:pt x="2501" y="157"/>
                </a:lnTo>
                <a:lnTo>
                  <a:pt x="2189" y="282"/>
                </a:lnTo>
                <a:lnTo>
                  <a:pt x="1876" y="439"/>
                </a:lnTo>
                <a:lnTo>
                  <a:pt x="1564" y="626"/>
                </a:lnTo>
                <a:lnTo>
                  <a:pt x="1314" y="814"/>
                </a:lnTo>
                <a:lnTo>
                  <a:pt x="1063" y="1064"/>
                </a:lnTo>
                <a:lnTo>
                  <a:pt x="813" y="1314"/>
                </a:lnTo>
                <a:lnTo>
                  <a:pt x="626" y="1595"/>
                </a:lnTo>
                <a:lnTo>
                  <a:pt x="438" y="1876"/>
                </a:lnTo>
                <a:lnTo>
                  <a:pt x="282" y="2189"/>
                </a:lnTo>
                <a:lnTo>
                  <a:pt x="157" y="2502"/>
                </a:lnTo>
                <a:lnTo>
                  <a:pt x="95" y="2845"/>
                </a:lnTo>
                <a:lnTo>
                  <a:pt x="32" y="3189"/>
                </a:lnTo>
                <a:lnTo>
                  <a:pt x="1" y="3564"/>
                </a:lnTo>
                <a:lnTo>
                  <a:pt x="32" y="3939"/>
                </a:lnTo>
                <a:lnTo>
                  <a:pt x="95" y="4283"/>
                </a:lnTo>
                <a:lnTo>
                  <a:pt x="157" y="4627"/>
                </a:lnTo>
                <a:lnTo>
                  <a:pt x="282" y="4940"/>
                </a:lnTo>
                <a:lnTo>
                  <a:pt x="438" y="5252"/>
                </a:lnTo>
                <a:lnTo>
                  <a:pt x="626" y="5565"/>
                </a:lnTo>
                <a:lnTo>
                  <a:pt x="813" y="5815"/>
                </a:lnTo>
                <a:lnTo>
                  <a:pt x="1063" y="6065"/>
                </a:lnTo>
                <a:lnTo>
                  <a:pt x="1314" y="6315"/>
                </a:lnTo>
                <a:lnTo>
                  <a:pt x="1564" y="6503"/>
                </a:lnTo>
                <a:lnTo>
                  <a:pt x="1876" y="6690"/>
                </a:lnTo>
                <a:lnTo>
                  <a:pt x="2189" y="6846"/>
                </a:lnTo>
                <a:lnTo>
                  <a:pt x="2501" y="6971"/>
                </a:lnTo>
                <a:lnTo>
                  <a:pt x="2845" y="7065"/>
                </a:lnTo>
                <a:lnTo>
                  <a:pt x="3189" y="7096"/>
                </a:lnTo>
                <a:lnTo>
                  <a:pt x="3564" y="7128"/>
                </a:lnTo>
                <a:lnTo>
                  <a:pt x="3939" y="7096"/>
                </a:lnTo>
                <a:lnTo>
                  <a:pt x="4283" y="7065"/>
                </a:lnTo>
                <a:lnTo>
                  <a:pt x="4627" y="6971"/>
                </a:lnTo>
                <a:lnTo>
                  <a:pt x="4939" y="6846"/>
                </a:lnTo>
                <a:lnTo>
                  <a:pt x="5252" y="6690"/>
                </a:lnTo>
                <a:lnTo>
                  <a:pt x="5565" y="6503"/>
                </a:lnTo>
                <a:lnTo>
                  <a:pt x="5815" y="6315"/>
                </a:lnTo>
                <a:lnTo>
                  <a:pt x="6065" y="6065"/>
                </a:lnTo>
                <a:lnTo>
                  <a:pt x="6315" y="5815"/>
                </a:lnTo>
                <a:lnTo>
                  <a:pt x="6502" y="5565"/>
                </a:lnTo>
                <a:lnTo>
                  <a:pt x="6690" y="5252"/>
                </a:lnTo>
                <a:lnTo>
                  <a:pt x="6846" y="4940"/>
                </a:lnTo>
                <a:lnTo>
                  <a:pt x="6971" y="4627"/>
                </a:lnTo>
                <a:lnTo>
                  <a:pt x="7034" y="4283"/>
                </a:lnTo>
                <a:lnTo>
                  <a:pt x="7096" y="3939"/>
                </a:lnTo>
                <a:lnTo>
                  <a:pt x="7127" y="3564"/>
                </a:lnTo>
                <a:lnTo>
                  <a:pt x="7096" y="3189"/>
                </a:lnTo>
                <a:lnTo>
                  <a:pt x="7034" y="2845"/>
                </a:lnTo>
                <a:lnTo>
                  <a:pt x="6971" y="2502"/>
                </a:lnTo>
                <a:lnTo>
                  <a:pt x="6846" y="2189"/>
                </a:lnTo>
                <a:lnTo>
                  <a:pt x="6690" y="1876"/>
                </a:lnTo>
                <a:lnTo>
                  <a:pt x="6502" y="1595"/>
                </a:lnTo>
                <a:lnTo>
                  <a:pt x="6315" y="1314"/>
                </a:lnTo>
                <a:lnTo>
                  <a:pt x="6065" y="1064"/>
                </a:lnTo>
                <a:lnTo>
                  <a:pt x="5815" y="814"/>
                </a:lnTo>
                <a:lnTo>
                  <a:pt x="5565" y="626"/>
                </a:lnTo>
                <a:lnTo>
                  <a:pt x="5252" y="439"/>
                </a:lnTo>
                <a:lnTo>
                  <a:pt x="4939" y="282"/>
                </a:lnTo>
                <a:lnTo>
                  <a:pt x="4627" y="157"/>
                </a:lnTo>
                <a:lnTo>
                  <a:pt x="4283" y="95"/>
                </a:lnTo>
                <a:lnTo>
                  <a:pt x="3939" y="32"/>
                </a:lnTo>
                <a:lnTo>
                  <a:pt x="3564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4394145" y="4125386"/>
            <a:ext cx="480623" cy="480637"/>
          </a:xfrm>
          <a:custGeom>
            <a:avLst/>
            <a:gdLst/>
            <a:ahLst/>
            <a:cxnLst/>
            <a:rect l="l" t="t" r="r" b="b"/>
            <a:pathLst>
              <a:path w="5752" h="5752" extrusionOk="0">
                <a:moveTo>
                  <a:pt x="2876" y="1"/>
                </a:moveTo>
                <a:lnTo>
                  <a:pt x="2595" y="32"/>
                </a:lnTo>
                <a:lnTo>
                  <a:pt x="2282" y="63"/>
                </a:lnTo>
                <a:lnTo>
                  <a:pt x="2032" y="126"/>
                </a:lnTo>
                <a:lnTo>
                  <a:pt x="1751" y="219"/>
                </a:lnTo>
                <a:lnTo>
                  <a:pt x="1501" y="344"/>
                </a:lnTo>
                <a:lnTo>
                  <a:pt x="1282" y="501"/>
                </a:lnTo>
                <a:lnTo>
                  <a:pt x="1032" y="657"/>
                </a:lnTo>
                <a:lnTo>
                  <a:pt x="844" y="845"/>
                </a:lnTo>
                <a:lnTo>
                  <a:pt x="657" y="1063"/>
                </a:lnTo>
                <a:lnTo>
                  <a:pt x="501" y="1282"/>
                </a:lnTo>
                <a:lnTo>
                  <a:pt x="344" y="1501"/>
                </a:lnTo>
                <a:lnTo>
                  <a:pt x="219" y="1751"/>
                </a:lnTo>
                <a:lnTo>
                  <a:pt x="125" y="2032"/>
                </a:lnTo>
                <a:lnTo>
                  <a:pt x="63" y="2314"/>
                </a:lnTo>
                <a:lnTo>
                  <a:pt x="0" y="2595"/>
                </a:lnTo>
                <a:lnTo>
                  <a:pt x="0" y="2876"/>
                </a:lnTo>
                <a:lnTo>
                  <a:pt x="0" y="3158"/>
                </a:lnTo>
                <a:lnTo>
                  <a:pt x="63" y="3470"/>
                </a:lnTo>
                <a:lnTo>
                  <a:pt x="125" y="3720"/>
                </a:lnTo>
                <a:lnTo>
                  <a:pt x="219" y="4002"/>
                </a:lnTo>
                <a:lnTo>
                  <a:pt x="344" y="4252"/>
                </a:lnTo>
                <a:lnTo>
                  <a:pt x="501" y="4502"/>
                </a:lnTo>
                <a:lnTo>
                  <a:pt x="657" y="4721"/>
                </a:lnTo>
                <a:lnTo>
                  <a:pt x="844" y="4908"/>
                </a:lnTo>
                <a:lnTo>
                  <a:pt x="1032" y="5096"/>
                </a:lnTo>
                <a:lnTo>
                  <a:pt x="1282" y="5252"/>
                </a:lnTo>
                <a:lnTo>
                  <a:pt x="1501" y="5408"/>
                </a:lnTo>
                <a:lnTo>
                  <a:pt x="1751" y="5533"/>
                </a:lnTo>
                <a:lnTo>
                  <a:pt x="2032" y="5627"/>
                </a:lnTo>
                <a:lnTo>
                  <a:pt x="2282" y="5689"/>
                </a:lnTo>
                <a:lnTo>
                  <a:pt x="2595" y="5752"/>
                </a:lnTo>
                <a:lnTo>
                  <a:pt x="3157" y="5752"/>
                </a:lnTo>
                <a:lnTo>
                  <a:pt x="3470" y="5689"/>
                </a:lnTo>
                <a:lnTo>
                  <a:pt x="3720" y="5627"/>
                </a:lnTo>
                <a:lnTo>
                  <a:pt x="4001" y="5533"/>
                </a:lnTo>
                <a:lnTo>
                  <a:pt x="4251" y="5408"/>
                </a:lnTo>
                <a:lnTo>
                  <a:pt x="4470" y="5252"/>
                </a:lnTo>
                <a:lnTo>
                  <a:pt x="4720" y="5096"/>
                </a:lnTo>
                <a:lnTo>
                  <a:pt x="4908" y="4908"/>
                </a:lnTo>
                <a:lnTo>
                  <a:pt x="5095" y="4721"/>
                </a:lnTo>
                <a:lnTo>
                  <a:pt x="5252" y="4502"/>
                </a:lnTo>
                <a:lnTo>
                  <a:pt x="5408" y="4252"/>
                </a:lnTo>
                <a:lnTo>
                  <a:pt x="5533" y="4002"/>
                </a:lnTo>
                <a:lnTo>
                  <a:pt x="5627" y="3720"/>
                </a:lnTo>
                <a:lnTo>
                  <a:pt x="5689" y="3470"/>
                </a:lnTo>
                <a:lnTo>
                  <a:pt x="5752" y="3158"/>
                </a:lnTo>
                <a:lnTo>
                  <a:pt x="5752" y="2876"/>
                </a:lnTo>
                <a:lnTo>
                  <a:pt x="5752" y="2595"/>
                </a:lnTo>
                <a:lnTo>
                  <a:pt x="5689" y="2314"/>
                </a:lnTo>
                <a:lnTo>
                  <a:pt x="5627" y="2032"/>
                </a:lnTo>
                <a:lnTo>
                  <a:pt x="5533" y="1751"/>
                </a:lnTo>
                <a:lnTo>
                  <a:pt x="5408" y="1501"/>
                </a:lnTo>
                <a:lnTo>
                  <a:pt x="5252" y="1282"/>
                </a:lnTo>
                <a:lnTo>
                  <a:pt x="5095" y="1063"/>
                </a:lnTo>
                <a:lnTo>
                  <a:pt x="4908" y="845"/>
                </a:lnTo>
                <a:lnTo>
                  <a:pt x="4720" y="657"/>
                </a:lnTo>
                <a:lnTo>
                  <a:pt x="4470" y="501"/>
                </a:lnTo>
                <a:lnTo>
                  <a:pt x="4251" y="344"/>
                </a:lnTo>
                <a:lnTo>
                  <a:pt x="4001" y="219"/>
                </a:lnTo>
                <a:lnTo>
                  <a:pt x="3720" y="126"/>
                </a:lnTo>
                <a:lnTo>
                  <a:pt x="3470" y="63"/>
                </a:lnTo>
                <a:lnTo>
                  <a:pt x="3157" y="32"/>
                </a:lnTo>
                <a:lnTo>
                  <a:pt x="28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4433334" y="4164575"/>
            <a:ext cx="402246" cy="402341"/>
          </a:xfrm>
          <a:custGeom>
            <a:avLst/>
            <a:gdLst/>
            <a:ahLst/>
            <a:cxnLst/>
            <a:rect l="l" t="t" r="r" b="b"/>
            <a:pathLst>
              <a:path w="4814" h="4815" extrusionOk="0">
                <a:moveTo>
                  <a:pt x="2157" y="0"/>
                </a:moveTo>
                <a:lnTo>
                  <a:pt x="1907" y="32"/>
                </a:lnTo>
                <a:lnTo>
                  <a:pt x="1688" y="94"/>
                </a:lnTo>
                <a:lnTo>
                  <a:pt x="1469" y="188"/>
                </a:lnTo>
                <a:lnTo>
                  <a:pt x="1251" y="282"/>
                </a:lnTo>
                <a:lnTo>
                  <a:pt x="1063" y="407"/>
                </a:lnTo>
                <a:lnTo>
                  <a:pt x="875" y="532"/>
                </a:lnTo>
                <a:lnTo>
                  <a:pt x="688" y="688"/>
                </a:lnTo>
                <a:lnTo>
                  <a:pt x="532" y="876"/>
                </a:lnTo>
                <a:lnTo>
                  <a:pt x="407" y="1063"/>
                </a:lnTo>
                <a:lnTo>
                  <a:pt x="282" y="1251"/>
                </a:lnTo>
                <a:lnTo>
                  <a:pt x="188" y="1470"/>
                </a:lnTo>
                <a:lnTo>
                  <a:pt x="94" y="1688"/>
                </a:lnTo>
                <a:lnTo>
                  <a:pt x="32" y="1938"/>
                </a:lnTo>
                <a:lnTo>
                  <a:pt x="0" y="2157"/>
                </a:lnTo>
                <a:lnTo>
                  <a:pt x="0" y="2407"/>
                </a:lnTo>
                <a:lnTo>
                  <a:pt x="0" y="2657"/>
                </a:lnTo>
                <a:lnTo>
                  <a:pt x="32" y="2907"/>
                </a:lnTo>
                <a:lnTo>
                  <a:pt x="94" y="3126"/>
                </a:lnTo>
                <a:lnTo>
                  <a:pt x="188" y="3345"/>
                </a:lnTo>
                <a:lnTo>
                  <a:pt x="282" y="3564"/>
                </a:lnTo>
                <a:lnTo>
                  <a:pt x="407" y="3751"/>
                </a:lnTo>
                <a:lnTo>
                  <a:pt x="532" y="3939"/>
                </a:lnTo>
                <a:lnTo>
                  <a:pt x="688" y="4126"/>
                </a:lnTo>
                <a:lnTo>
                  <a:pt x="875" y="4283"/>
                </a:lnTo>
                <a:lnTo>
                  <a:pt x="1063" y="4408"/>
                </a:lnTo>
                <a:lnTo>
                  <a:pt x="1251" y="4533"/>
                </a:lnTo>
                <a:lnTo>
                  <a:pt x="1469" y="4627"/>
                </a:lnTo>
                <a:lnTo>
                  <a:pt x="1688" y="4720"/>
                </a:lnTo>
                <a:lnTo>
                  <a:pt x="1907" y="4783"/>
                </a:lnTo>
                <a:lnTo>
                  <a:pt x="2157" y="4814"/>
                </a:lnTo>
                <a:lnTo>
                  <a:pt x="2657" y="4814"/>
                </a:lnTo>
                <a:lnTo>
                  <a:pt x="2907" y="4783"/>
                </a:lnTo>
                <a:lnTo>
                  <a:pt x="3126" y="4720"/>
                </a:lnTo>
                <a:lnTo>
                  <a:pt x="3345" y="4627"/>
                </a:lnTo>
                <a:lnTo>
                  <a:pt x="3564" y="4533"/>
                </a:lnTo>
                <a:lnTo>
                  <a:pt x="3751" y="4408"/>
                </a:lnTo>
                <a:lnTo>
                  <a:pt x="3939" y="4283"/>
                </a:lnTo>
                <a:lnTo>
                  <a:pt x="4126" y="4126"/>
                </a:lnTo>
                <a:lnTo>
                  <a:pt x="4283" y="3939"/>
                </a:lnTo>
                <a:lnTo>
                  <a:pt x="4408" y="3751"/>
                </a:lnTo>
                <a:lnTo>
                  <a:pt x="4533" y="3564"/>
                </a:lnTo>
                <a:lnTo>
                  <a:pt x="4626" y="3345"/>
                </a:lnTo>
                <a:lnTo>
                  <a:pt x="4720" y="3126"/>
                </a:lnTo>
                <a:lnTo>
                  <a:pt x="4783" y="2907"/>
                </a:lnTo>
                <a:lnTo>
                  <a:pt x="4814" y="2657"/>
                </a:lnTo>
                <a:lnTo>
                  <a:pt x="4814" y="2407"/>
                </a:lnTo>
                <a:lnTo>
                  <a:pt x="4814" y="2157"/>
                </a:lnTo>
                <a:lnTo>
                  <a:pt x="4783" y="1938"/>
                </a:lnTo>
                <a:lnTo>
                  <a:pt x="4720" y="1688"/>
                </a:lnTo>
                <a:lnTo>
                  <a:pt x="4626" y="1470"/>
                </a:lnTo>
                <a:lnTo>
                  <a:pt x="4533" y="1251"/>
                </a:lnTo>
                <a:lnTo>
                  <a:pt x="4408" y="1063"/>
                </a:lnTo>
                <a:lnTo>
                  <a:pt x="4283" y="876"/>
                </a:lnTo>
                <a:lnTo>
                  <a:pt x="4126" y="688"/>
                </a:lnTo>
                <a:lnTo>
                  <a:pt x="3939" y="532"/>
                </a:lnTo>
                <a:lnTo>
                  <a:pt x="3751" y="407"/>
                </a:lnTo>
                <a:lnTo>
                  <a:pt x="3564" y="282"/>
                </a:lnTo>
                <a:lnTo>
                  <a:pt x="3345" y="188"/>
                </a:lnTo>
                <a:lnTo>
                  <a:pt x="3126" y="94"/>
                </a:lnTo>
                <a:lnTo>
                  <a:pt x="2907" y="32"/>
                </a:lnTo>
                <a:lnTo>
                  <a:pt x="2657" y="0"/>
                </a:lnTo>
                <a:close/>
              </a:path>
            </a:pathLst>
          </a:custGeom>
          <a:solidFill>
            <a:srgbClr val="EF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4506449" y="4195910"/>
            <a:ext cx="130684" cy="138542"/>
          </a:xfrm>
          <a:custGeom>
            <a:avLst/>
            <a:gdLst/>
            <a:ahLst/>
            <a:cxnLst/>
            <a:rect l="l" t="t" r="r" b="b"/>
            <a:pathLst>
              <a:path w="1564" h="1658" extrusionOk="0">
                <a:moveTo>
                  <a:pt x="626" y="1"/>
                </a:moveTo>
                <a:lnTo>
                  <a:pt x="469" y="32"/>
                </a:lnTo>
                <a:lnTo>
                  <a:pt x="344" y="94"/>
                </a:lnTo>
                <a:lnTo>
                  <a:pt x="188" y="188"/>
                </a:lnTo>
                <a:lnTo>
                  <a:pt x="63" y="344"/>
                </a:lnTo>
                <a:lnTo>
                  <a:pt x="0" y="501"/>
                </a:lnTo>
                <a:lnTo>
                  <a:pt x="0" y="688"/>
                </a:lnTo>
                <a:lnTo>
                  <a:pt x="0" y="845"/>
                </a:lnTo>
                <a:lnTo>
                  <a:pt x="63" y="1001"/>
                </a:lnTo>
                <a:lnTo>
                  <a:pt x="188" y="1157"/>
                </a:lnTo>
                <a:lnTo>
                  <a:pt x="344" y="1282"/>
                </a:lnTo>
                <a:lnTo>
                  <a:pt x="907" y="1595"/>
                </a:lnTo>
                <a:lnTo>
                  <a:pt x="1001" y="1626"/>
                </a:lnTo>
                <a:lnTo>
                  <a:pt x="1094" y="1657"/>
                </a:lnTo>
                <a:lnTo>
                  <a:pt x="1220" y="1657"/>
                </a:lnTo>
                <a:lnTo>
                  <a:pt x="1313" y="1626"/>
                </a:lnTo>
                <a:lnTo>
                  <a:pt x="1376" y="1595"/>
                </a:lnTo>
                <a:lnTo>
                  <a:pt x="1438" y="1563"/>
                </a:lnTo>
                <a:lnTo>
                  <a:pt x="1501" y="1501"/>
                </a:lnTo>
                <a:lnTo>
                  <a:pt x="1532" y="1438"/>
                </a:lnTo>
                <a:lnTo>
                  <a:pt x="1563" y="1345"/>
                </a:lnTo>
                <a:lnTo>
                  <a:pt x="1563" y="1282"/>
                </a:lnTo>
                <a:lnTo>
                  <a:pt x="1563" y="1188"/>
                </a:lnTo>
                <a:lnTo>
                  <a:pt x="1313" y="469"/>
                </a:lnTo>
                <a:lnTo>
                  <a:pt x="1251" y="313"/>
                </a:lnTo>
                <a:lnTo>
                  <a:pt x="1157" y="219"/>
                </a:lnTo>
                <a:lnTo>
                  <a:pt x="1032" y="126"/>
                </a:lnTo>
                <a:lnTo>
                  <a:pt x="907" y="32"/>
                </a:lnTo>
                <a:lnTo>
                  <a:pt x="78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4446370" y="4342140"/>
            <a:ext cx="148983" cy="112472"/>
          </a:xfrm>
          <a:custGeom>
            <a:avLst/>
            <a:gdLst/>
            <a:ahLst/>
            <a:cxnLst/>
            <a:rect l="l" t="t" r="r" b="b"/>
            <a:pathLst>
              <a:path w="1783" h="1346" extrusionOk="0">
                <a:moveTo>
                  <a:pt x="532" y="1"/>
                </a:moveTo>
                <a:lnTo>
                  <a:pt x="376" y="64"/>
                </a:lnTo>
                <a:lnTo>
                  <a:pt x="251" y="126"/>
                </a:lnTo>
                <a:lnTo>
                  <a:pt x="157" y="251"/>
                </a:lnTo>
                <a:lnTo>
                  <a:pt x="63" y="345"/>
                </a:lnTo>
                <a:lnTo>
                  <a:pt x="32" y="501"/>
                </a:lnTo>
                <a:lnTo>
                  <a:pt x="1" y="657"/>
                </a:lnTo>
                <a:lnTo>
                  <a:pt x="1" y="782"/>
                </a:lnTo>
                <a:lnTo>
                  <a:pt x="63" y="970"/>
                </a:lnTo>
                <a:lnTo>
                  <a:pt x="188" y="1126"/>
                </a:lnTo>
                <a:lnTo>
                  <a:pt x="313" y="1251"/>
                </a:lnTo>
                <a:lnTo>
                  <a:pt x="469" y="1314"/>
                </a:lnTo>
                <a:lnTo>
                  <a:pt x="626" y="1345"/>
                </a:lnTo>
                <a:lnTo>
                  <a:pt x="813" y="1345"/>
                </a:lnTo>
                <a:lnTo>
                  <a:pt x="970" y="1283"/>
                </a:lnTo>
                <a:lnTo>
                  <a:pt x="1126" y="1158"/>
                </a:lnTo>
                <a:lnTo>
                  <a:pt x="1626" y="720"/>
                </a:lnTo>
                <a:lnTo>
                  <a:pt x="1688" y="657"/>
                </a:lnTo>
                <a:lnTo>
                  <a:pt x="1720" y="564"/>
                </a:lnTo>
                <a:lnTo>
                  <a:pt x="1782" y="439"/>
                </a:lnTo>
                <a:lnTo>
                  <a:pt x="1782" y="376"/>
                </a:lnTo>
                <a:lnTo>
                  <a:pt x="1782" y="282"/>
                </a:lnTo>
                <a:lnTo>
                  <a:pt x="1751" y="189"/>
                </a:lnTo>
                <a:lnTo>
                  <a:pt x="1720" y="126"/>
                </a:lnTo>
                <a:lnTo>
                  <a:pt x="1657" y="64"/>
                </a:lnTo>
                <a:lnTo>
                  <a:pt x="1595" y="32"/>
                </a:lnTo>
                <a:lnTo>
                  <a:pt x="153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4566527" y="4402220"/>
            <a:ext cx="112385" cy="154252"/>
          </a:xfrm>
          <a:custGeom>
            <a:avLst/>
            <a:gdLst/>
            <a:ahLst/>
            <a:cxnLst/>
            <a:rect l="l" t="t" r="r" b="b"/>
            <a:pathLst>
              <a:path w="1345" h="1846" extrusionOk="0">
                <a:moveTo>
                  <a:pt x="501" y="1"/>
                </a:moveTo>
                <a:lnTo>
                  <a:pt x="407" y="32"/>
                </a:lnTo>
                <a:lnTo>
                  <a:pt x="344" y="95"/>
                </a:lnTo>
                <a:lnTo>
                  <a:pt x="313" y="157"/>
                </a:lnTo>
                <a:lnTo>
                  <a:pt x="250" y="251"/>
                </a:lnTo>
                <a:lnTo>
                  <a:pt x="32" y="939"/>
                </a:lnTo>
                <a:lnTo>
                  <a:pt x="0" y="1095"/>
                </a:lnTo>
                <a:lnTo>
                  <a:pt x="0" y="1251"/>
                </a:lnTo>
                <a:lnTo>
                  <a:pt x="32" y="1408"/>
                </a:lnTo>
                <a:lnTo>
                  <a:pt x="94" y="1533"/>
                </a:lnTo>
                <a:lnTo>
                  <a:pt x="188" y="1626"/>
                </a:lnTo>
                <a:lnTo>
                  <a:pt x="313" y="1720"/>
                </a:lnTo>
                <a:lnTo>
                  <a:pt x="438" y="1814"/>
                </a:lnTo>
                <a:lnTo>
                  <a:pt x="594" y="1845"/>
                </a:lnTo>
                <a:lnTo>
                  <a:pt x="782" y="1845"/>
                </a:lnTo>
                <a:lnTo>
                  <a:pt x="969" y="1783"/>
                </a:lnTo>
                <a:lnTo>
                  <a:pt x="1094" y="1689"/>
                </a:lnTo>
                <a:lnTo>
                  <a:pt x="1219" y="1564"/>
                </a:lnTo>
                <a:lnTo>
                  <a:pt x="1313" y="1408"/>
                </a:lnTo>
                <a:lnTo>
                  <a:pt x="1344" y="1251"/>
                </a:lnTo>
                <a:lnTo>
                  <a:pt x="1344" y="1064"/>
                </a:lnTo>
                <a:lnTo>
                  <a:pt x="1313" y="876"/>
                </a:lnTo>
                <a:lnTo>
                  <a:pt x="1032" y="282"/>
                </a:lnTo>
                <a:lnTo>
                  <a:pt x="969" y="188"/>
                </a:lnTo>
                <a:lnTo>
                  <a:pt x="907" y="126"/>
                </a:lnTo>
                <a:lnTo>
                  <a:pt x="813" y="63"/>
                </a:lnTo>
                <a:lnTo>
                  <a:pt x="71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4660531" y="4360440"/>
            <a:ext cx="151573" cy="112388"/>
          </a:xfrm>
          <a:custGeom>
            <a:avLst/>
            <a:gdLst/>
            <a:ahLst/>
            <a:cxnLst/>
            <a:rect l="l" t="t" r="r" b="b"/>
            <a:pathLst>
              <a:path w="1814" h="1345" extrusionOk="0">
                <a:moveTo>
                  <a:pt x="1063" y="1"/>
                </a:moveTo>
                <a:lnTo>
                  <a:pt x="407" y="63"/>
                </a:lnTo>
                <a:lnTo>
                  <a:pt x="313" y="95"/>
                </a:lnTo>
                <a:lnTo>
                  <a:pt x="251" y="126"/>
                </a:lnTo>
                <a:lnTo>
                  <a:pt x="126" y="220"/>
                </a:lnTo>
                <a:lnTo>
                  <a:pt x="63" y="282"/>
                </a:lnTo>
                <a:lnTo>
                  <a:pt x="32" y="345"/>
                </a:lnTo>
                <a:lnTo>
                  <a:pt x="1" y="407"/>
                </a:lnTo>
                <a:lnTo>
                  <a:pt x="1" y="501"/>
                </a:lnTo>
                <a:lnTo>
                  <a:pt x="1" y="563"/>
                </a:lnTo>
                <a:lnTo>
                  <a:pt x="32" y="657"/>
                </a:lnTo>
                <a:lnTo>
                  <a:pt x="63" y="720"/>
                </a:lnTo>
                <a:lnTo>
                  <a:pt x="157" y="782"/>
                </a:lnTo>
                <a:lnTo>
                  <a:pt x="751" y="1220"/>
                </a:lnTo>
                <a:lnTo>
                  <a:pt x="876" y="1282"/>
                </a:lnTo>
                <a:lnTo>
                  <a:pt x="1032" y="1345"/>
                </a:lnTo>
                <a:lnTo>
                  <a:pt x="1188" y="1345"/>
                </a:lnTo>
                <a:lnTo>
                  <a:pt x="1313" y="1314"/>
                </a:lnTo>
                <a:lnTo>
                  <a:pt x="1470" y="1282"/>
                </a:lnTo>
                <a:lnTo>
                  <a:pt x="1595" y="1189"/>
                </a:lnTo>
                <a:lnTo>
                  <a:pt x="1689" y="1095"/>
                </a:lnTo>
                <a:lnTo>
                  <a:pt x="1782" y="970"/>
                </a:lnTo>
                <a:lnTo>
                  <a:pt x="1814" y="782"/>
                </a:lnTo>
                <a:lnTo>
                  <a:pt x="1814" y="595"/>
                </a:lnTo>
                <a:lnTo>
                  <a:pt x="1782" y="438"/>
                </a:lnTo>
                <a:lnTo>
                  <a:pt x="1689" y="282"/>
                </a:lnTo>
                <a:lnTo>
                  <a:pt x="1595" y="157"/>
                </a:lnTo>
                <a:lnTo>
                  <a:pt x="1439" y="63"/>
                </a:lnTo>
                <a:lnTo>
                  <a:pt x="12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4652677" y="4206355"/>
            <a:ext cx="122830" cy="146397"/>
          </a:xfrm>
          <a:custGeom>
            <a:avLst/>
            <a:gdLst/>
            <a:ahLst/>
            <a:cxnLst/>
            <a:rect l="l" t="t" r="r" b="b"/>
            <a:pathLst>
              <a:path w="1470" h="1752" extrusionOk="0">
                <a:moveTo>
                  <a:pt x="751" y="1"/>
                </a:moveTo>
                <a:lnTo>
                  <a:pt x="595" y="32"/>
                </a:lnTo>
                <a:lnTo>
                  <a:pt x="438" y="126"/>
                </a:lnTo>
                <a:lnTo>
                  <a:pt x="282" y="219"/>
                </a:lnTo>
                <a:lnTo>
                  <a:pt x="188" y="376"/>
                </a:lnTo>
                <a:lnTo>
                  <a:pt x="126" y="563"/>
                </a:lnTo>
                <a:lnTo>
                  <a:pt x="1" y="1220"/>
                </a:lnTo>
                <a:lnTo>
                  <a:pt x="1" y="1313"/>
                </a:lnTo>
                <a:lnTo>
                  <a:pt x="1" y="1376"/>
                </a:lnTo>
                <a:lnTo>
                  <a:pt x="32" y="1501"/>
                </a:lnTo>
                <a:lnTo>
                  <a:pt x="95" y="1595"/>
                </a:lnTo>
                <a:lnTo>
                  <a:pt x="126" y="1657"/>
                </a:lnTo>
                <a:lnTo>
                  <a:pt x="188" y="1689"/>
                </a:lnTo>
                <a:lnTo>
                  <a:pt x="282" y="1720"/>
                </a:lnTo>
                <a:lnTo>
                  <a:pt x="345" y="1751"/>
                </a:lnTo>
                <a:lnTo>
                  <a:pt x="438" y="1751"/>
                </a:lnTo>
                <a:lnTo>
                  <a:pt x="501" y="1720"/>
                </a:lnTo>
                <a:lnTo>
                  <a:pt x="595" y="1689"/>
                </a:lnTo>
                <a:lnTo>
                  <a:pt x="1189" y="1251"/>
                </a:lnTo>
                <a:lnTo>
                  <a:pt x="1314" y="1126"/>
                </a:lnTo>
                <a:lnTo>
                  <a:pt x="1407" y="1001"/>
                </a:lnTo>
                <a:lnTo>
                  <a:pt x="1439" y="876"/>
                </a:lnTo>
                <a:lnTo>
                  <a:pt x="1470" y="720"/>
                </a:lnTo>
                <a:lnTo>
                  <a:pt x="1470" y="595"/>
                </a:lnTo>
                <a:lnTo>
                  <a:pt x="1439" y="438"/>
                </a:lnTo>
                <a:lnTo>
                  <a:pt x="1345" y="313"/>
                </a:lnTo>
                <a:lnTo>
                  <a:pt x="1251" y="188"/>
                </a:lnTo>
                <a:lnTo>
                  <a:pt x="1095" y="94"/>
                </a:lnTo>
                <a:lnTo>
                  <a:pt x="939" y="32"/>
                </a:lnTo>
                <a:lnTo>
                  <a:pt x="7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4610897" y="4344814"/>
            <a:ext cx="44536" cy="44454"/>
          </a:xfrm>
          <a:custGeom>
            <a:avLst/>
            <a:gdLst/>
            <a:ahLst/>
            <a:cxnLst/>
            <a:rect l="l" t="t" r="r" b="b"/>
            <a:pathLst>
              <a:path w="533" h="532" extrusionOk="0">
                <a:moveTo>
                  <a:pt x="282" y="0"/>
                </a:moveTo>
                <a:lnTo>
                  <a:pt x="157" y="32"/>
                </a:lnTo>
                <a:lnTo>
                  <a:pt x="95" y="94"/>
                </a:lnTo>
                <a:lnTo>
                  <a:pt x="32" y="157"/>
                </a:lnTo>
                <a:lnTo>
                  <a:pt x="1" y="282"/>
                </a:lnTo>
                <a:lnTo>
                  <a:pt x="32" y="375"/>
                </a:lnTo>
                <a:lnTo>
                  <a:pt x="95" y="469"/>
                </a:lnTo>
                <a:lnTo>
                  <a:pt x="157" y="532"/>
                </a:lnTo>
                <a:lnTo>
                  <a:pt x="376" y="532"/>
                </a:lnTo>
                <a:lnTo>
                  <a:pt x="470" y="469"/>
                </a:lnTo>
                <a:lnTo>
                  <a:pt x="501" y="375"/>
                </a:lnTo>
                <a:lnTo>
                  <a:pt x="532" y="282"/>
                </a:lnTo>
                <a:lnTo>
                  <a:pt x="501" y="157"/>
                </a:lnTo>
                <a:lnTo>
                  <a:pt x="470" y="94"/>
                </a:lnTo>
                <a:lnTo>
                  <a:pt x="376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4749355" y="3741429"/>
            <a:ext cx="229950" cy="229957"/>
          </a:xfrm>
          <a:custGeom>
            <a:avLst/>
            <a:gdLst/>
            <a:ahLst/>
            <a:cxnLst/>
            <a:rect l="l" t="t" r="r" b="b"/>
            <a:pathLst>
              <a:path w="2752" h="2752" extrusionOk="0">
                <a:moveTo>
                  <a:pt x="1376" y="1"/>
                </a:moveTo>
                <a:lnTo>
                  <a:pt x="1094" y="32"/>
                </a:lnTo>
                <a:lnTo>
                  <a:pt x="844" y="95"/>
                </a:lnTo>
                <a:lnTo>
                  <a:pt x="594" y="220"/>
                </a:lnTo>
                <a:lnTo>
                  <a:pt x="407" y="407"/>
                </a:lnTo>
                <a:lnTo>
                  <a:pt x="219" y="595"/>
                </a:lnTo>
                <a:lnTo>
                  <a:pt x="94" y="845"/>
                </a:lnTo>
                <a:lnTo>
                  <a:pt x="32" y="1095"/>
                </a:lnTo>
                <a:lnTo>
                  <a:pt x="0" y="1376"/>
                </a:lnTo>
                <a:lnTo>
                  <a:pt x="32" y="1657"/>
                </a:lnTo>
                <a:lnTo>
                  <a:pt x="94" y="1907"/>
                </a:lnTo>
                <a:lnTo>
                  <a:pt x="219" y="2158"/>
                </a:lnTo>
                <a:lnTo>
                  <a:pt x="407" y="2345"/>
                </a:lnTo>
                <a:lnTo>
                  <a:pt x="594" y="2533"/>
                </a:lnTo>
                <a:lnTo>
                  <a:pt x="844" y="2658"/>
                </a:lnTo>
                <a:lnTo>
                  <a:pt x="1094" y="2751"/>
                </a:lnTo>
                <a:lnTo>
                  <a:pt x="1657" y="2751"/>
                </a:lnTo>
                <a:lnTo>
                  <a:pt x="1907" y="2658"/>
                </a:lnTo>
                <a:lnTo>
                  <a:pt x="2157" y="2533"/>
                </a:lnTo>
                <a:lnTo>
                  <a:pt x="2345" y="2345"/>
                </a:lnTo>
                <a:lnTo>
                  <a:pt x="2532" y="2158"/>
                </a:lnTo>
                <a:lnTo>
                  <a:pt x="2657" y="1907"/>
                </a:lnTo>
                <a:lnTo>
                  <a:pt x="2720" y="1657"/>
                </a:lnTo>
                <a:lnTo>
                  <a:pt x="2751" y="1376"/>
                </a:lnTo>
                <a:lnTo>
                  <a:pt x="2720" y="1095"/>
                </a:lnTo>
                <a:lnTo>
                  <a:pt x="2657" y="845"/>
                </a:lnTo>
                <a:lnTo>
                  <a:pt x="2532" y="595"/>
                </a:lnTo>
                <a:lnTo>
                  <a:pt x="2345" y="407"/>
                </a:lnTo>
                <a:lnTo>
                  <a:pt x="2157" y="220"/>
                </a:lnTo>
                <a:lnTo>
                  <a:pt x="1907" y="95"/>
                </a:lnTo>
                <a:lnTo>
                  <a:pt x="1657" y="32"/>
                </a:lnTo>
                <a:lnTo>
                  <a:pt x="13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3448675" y="3417551"/>
            <a:ext cx="1123096" cy="846379"/>
          </a:xfrm>
          <a:custGeom>
            <a:avLst/>
            <a:gdLst/>
            <a:ahLst/>
            <a:cxnLst/>
            <a:rect l="l" t="t" r="r" b="b"/>
            <a:pathLst>
              <a:path w="13441" h="10129" extrusionOk="0">
                <a:moveTo>
                  <a:pt x="7189" y="1"/>
                </a:moveTo>
                <a:lnTo>
                  <a:pt x="6502" y="32"/>
                </a:lnTo>
                <a:lnTo>
                  <a:pt x="5814" y="126"/>
                </a:lnTo>
                <a:lnTo>
                  <a:pt x="5158" y="282"/>
                </a:lnTo>
                <a:lnTo>
                  <a:pt x="4533" y="501"/>
                </a:lnTo>
                <a:lnTo>
                  <a:pt x="3907" y="782"/>
                </a:lnTo>
                <a:lnTo>
                  <a:pt x="3314" y="1126"/>
                </a:lnTo>
                <a:lnTo>
                  <a:pt x="2751" y="1501"/>
                </a:lnTo>
                <a:lnTo>
                  <a:pt x="2220" y="1970"/>
                </a:lnTo>
                <a:lnTo>
                  <a:pt x="625" y="3502"/>
                </a:lnTo>
                <a:lnTo>
                  <a:pt x="375" y="3752"/>
                </a:lnTo>
                <a:lnTo>
                  <a:pt x="219" y="4002"/>
                </a:lnTo>
                <a:lnTo>
                  <a:pt x="94" y="4314"/>
                </a:lnTo>
                <a:lnTo>
                  <a:pt x="31" y="4627"/>
                </a:lnTo>
                <a:lnTo>
                  <a:pt x="0" y="4940"/>
                </a:lnTo>
                <a:lnTo>
                  <a:pt x="31" y="5283"/>
                </a:lnTo>
                <a:lnTo>
                  <a:pt x="94" y="5596"/>
                </a:lnTo>
                <a:lnTo>
                  <a:pt x="250" y="5909"/>
                </a:lnTo>
                <a:lnTo>
                  <a:pt x="2126" y="9253"/>
                </a:lnTo>
                <a:lnTo>
                  <a:pt x="2251" y="9441"/>
                </a:lnTo>
                <a:lnTo>
                  <a:pt x="2376" y="9597"/>
                </a:lnTo>
                <a:lnTo>
                  <a:pt x="2563" y="9753"/>
                </a:lnTo>
                <a:lnTo>
                  <a:pt x="2720" y="9878"/>
                </a:lnTo>
                <a:lnTo>
                  <a:pt x="2938" y="9972"/>
                </a:lnTo>
                <a:lnTo>
                  <a:pt x="3157" y="10066"/>
                </a:lnTo>
                <a:lnTo>
                  <a:pt x="3376" y="10097"/>
                </a:lnTo>
                <a:lnTo>
                  <a:pt x="3595" y="10128"/>
                </a:lnTo>
                <a:lnTo>
                  <a:pt x="7721" y="10128"/>
                </a:lnTo>
                <a:lnTo>
                  <a:pt x="8002" y="10097"/>
                </a:lnTo>
                <a:lnTo>
                  <a:pt x="8283" y="10035"/>
                </a:lnTo>
                <a:lnTo>
                  <a:pt x="8534" y="9972"/>
                </a:lnTo>
                <a:lnTo>
                  <a:pt x="8784" y="9847"/>
                </a:lnTo>
                <a:lnTo>
                  <a:pt x="9002" y="9691"/>
                </a:lnTo>
                <a:lnTo>
                  <a:pt x="9221" y="9534"/>
                </a:lnTo>
                <a:lnTo>
                  <a:pt x="9409" y="9316"/>
                </a:lnTo>
                <a:lnTo>
                  <a:pt x="9596" y="9097"/>
                </a:lnTo>
                <a:lnTo>
                  <a:pt x="13035" y="3846"/>
                </a:lnTo>
                <a:lnTo>
                  <a:pt x="13222" y="3533"/>
                </a:lnTo>
                <a:lnTo>
                  <a:pt x="13347" y="3220"/>
                </a:lnTo>
                <a:lnTo>
                  <a:pt x="13410" y="2877"/>
                </a:lnTo>
                <a:lnTo>
                  <a:pt x="13441" y="2533"/>
                </a:lnTo>
                <a:lnTo>
                  <a:pt x="13441" y="2220"/>
                </a:lnTo>
                <a:lnTo>
                  <a:pt x="13378" y="1908"/>
                </a:lnTo>
                <a:lnTo>
                  <a:pt x="13285" y="1595"/>
                </a:lnTo>
                <a:lnTo>
                  <a:pt x="13160" y="1282"/>
                </a:lnTo>
                <a:lnTo>
                  <a:pt x="12972" y="1032"/>
                </a:lnTo>
                <a:lnTo>
                  <a:pt x="12753" y="782"/>
                </a:lnTo>
                <a:lnTo>
                  <a:pt x="12534" y="563"/>
                </a:lnTo>
                <a:lnTo>
                  <a:pt x="12253" y="345"/>
                </a:lnTo>
                <a:lnTo>
                  <a:pt x="11972" y="188"/>
                </a:lnTo>
                <a:lnTo>
                  <a:pt x="11659" y="95"/>
                </a:lnTo>
                <a:lnTo>
                  <a:pt x="11315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3487864" y="3801508"/>
            <a:ext cx="919383" cy="431086"/>
          </a:xfrm>
          <a:custGeom>
            <a:avLst/>
            <a:gdLst/>
            <a:ahLst/>
            <a:cxnLst/>
            <a:rect l="l" t="t" r="r" b="b"/>
            <a:pathLst>
              <a:path w="11003" h="5159" extrusionOk="0">
                <a:moveTo>
                  <a:pt x="563" y="1"/>
                </a:moveTo>
                <a:lnTo>
                  <a:pt x="375" y="94"/>
                </a:lnTo>
                <a:lnTo>
                  <a:pt x="219" y="220"/>
                </a:lnTo>
                <a:lnTo>
                  <a:pt x="94" y="345"/>
                </a:lnTo>
                <a:lnTo>
                  <a:pt x="31" y="532"/>
                </a:lnTo>
                <a:lnTo>
                  <a:pt x="0" y="720"/>
                </a:lnTo>
                <a:lnTo>
                  <a:pt x="0" y="907"/>
                </a:lnTo>
                <a:lnTo>
                  <a:pt x="94" y="1126"/>
                </a:lnTo>
                <a:lnTo>
                  <a:pt x="1969" y="4471"/>
                </a:lnTo>
                <a:lnTo>
                  <a:pt x="2063" y="4627"/>
                </a:lnTo>
                <a:lnTo>
                  <a:pt x="2188" y="4752"/>
                </a:lnTo>
                <a:lnTo>
                  <a:pt x="2313" y="4877"/>
                </a:lnTo>
                <a:lnTo>
                  <a:pt x="2438" y="4971"/>
                </a:lnTo>
                <a:lnTo>
                  <a:pt x="2594" y="5064"/>
                </a:lnTo>
                <a:lnTo>
                  <a:pt x="2782" y="5096"/>
                </a:lnTo>
                <a:lnTo>
                  <a:pt x="2938" y="5158"/>
                </a:lnTo>
                <a:lnTo>
                  <a:pt x="7252" y="5158"/>
                </a:lnTo>
                <a:lnTo>
                  <a:pt x="7502" y="5127"/>
                </a:lnTo>
                <a:lnTo>
                  <a:pt x="7721" y="5096"/>
                </a:lnTo>
                <a:lnTo>
                  <a:pt x="7939" y="5033"/>
                </a:lnTo>
                <a:lnTo>
                  <a:pt x="8127" y="4939"/>
                </a:lnTo>
                <a:lnTo>
                  <a:pt x="8346" y="4814"/>
                </a:lnTo>
                <a:lnTo>
                  <a:pt x="8502" y="4658"/>
                </a:lnTo>
                <a:lnTo>
                  <a:pt x="8690" y="4502"/>
                </a:lnTo>
                <a:lnTo>
                  <a:pt x="8815" y="4314"/>
                </a:lnTo>
                <a:lnTo>
                  <a:pt x="10878" y="1188"/>
                </a:lnTo>
                <a:lnTo>
                  <a:pt x="10971" y="970"/>
                </a:lnTo>
                <a:lnTo>
                  <a:pt x="11003" y="782"/>
                </a:lnTo>
                <a:lnTo>
                  <a:pt x="10971" y="563"/>
                </a:lnTo>
                <a:lnTo>
                  <a:pt x="10909" y="376"/>
                </a:lnTo>
                <a:lnTo>
                  <a:pt x="10784" y="220"/>
                </a:lnTo>
                <a:lnTo>
                  <a:pt x="10628" y="94"/>
                </a:lnTo>
                <a:lnTo>
                  <a:pt x="10440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3576603" y="4041826"/>
            <a:ext cx="726198" cy="190767"/>
          </a:xfrm>
          <a:custGeom>
            <a:avLst/>
            <a:gdLst/>
            <a:ahLst/>
            <a:cxnLst/>
            <a:rect l="l" t="t" r="r" b="b"/>
            <a:pathLst>
              <a:path w="8691" h="2283" extrusionOk="0">
                <a:moveTo>
                  <a:pt x="1" y="0"/>
                </a:moveTo>
                <a:lnTo>
                  <a:pt x="907" y="1595"/>
                </a:lnTo>
                <a:lnTo>
                  <a:pt x="1001" y="1751"/>
                </a:lnTo>
                <a:lnTo>
                  <a:pt x="1126" y="1876"/>
                </a:lnTo>
                <a:lnTo>
                  <a:pt x="1251" y="2001"/>
                </a:lnTo>
                <a:lnTo>
                  <a:pt x="1376" y="2095"/>
                </a:lnTo>
                <a:lnTo>
                  <a:pt x="1532" y="2188"/>
                </a:lnTo>
                <a:lnTo>
                  <a:pt x="1720" y="2220"/>
                </a:lnTo>
                <a:lnTo>
                  <a:pt x="1876" y="2282"/>
                </a:lnTo>
                <a:lnTo>
                  <a:pt x="6190" y="2282"/>
                </a:lnTo>
                <a:lnTo>
                  <a:pt x="6440" y="2251"/>
                </a:lnTo>
                <a:lnTo>
                  <a:pt x="6659" y="2220"/>
                </a:lnTo>
                <a:lnTo>
                  <a:pt x="6877" y="2157"/>
                </a:lnTo>
                <a:lnTo>
                  <a:pt x="7065" y="2063"/>
                </a:lnTo>
                <a:lnTo>
                  <a:pt x="7284" y="1938"/>
                </a:lnTo>
                <a:lnTo>
                  <a:pt x="7440" y="1782"/>
                </a:lnTo>
                <a:lnTo>
                  <a:pt x="7628" y="1626"/>
                </a:lnTo>
                <a:lnTo>
                  <a:pt x="7753" y="1438"/>
                </a:lnTo>
                <a:lnTo>
                  <a:pt x="869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4895583" y="3420225"/>
            <a:ext cx="316098" cy="530272"/>
          </a:xfrm>
          <a:custGeom>
            <a:avLst/>
            <a:gdLst/>
            <a:ahLst/>
            <a:cxnLst/>
            <a:rect l="l" t="t" r="r" b="b"/>
            <a:pathLst>
              <a:path w="3783" h="6346" extrusionOk="0">
                <a:moveTo>
                  <a:pt x="876" y="0"/>
                </a:moveTo>
                <a:lnTo>
                  <a:pt x="188" y="531"/>
                </a:lnTo>
                <a:lnTo>
                  <a:pt x="95" y="625"/>
                </a:lnTo>
                <a:lnTo>
                  <a:pt x="63" y="719"/>
                </a:lnTo>
                <a:lnTo>
                  <a:pt x="1" y="813"/>
                </a:lnTo>
                <a:lnTo>
                  <a:pt x="1" y="938"/>
                </a:lnTo>
                <a:lnTo>
                  <a:pt x="1" y="1032"/>
                </a:lnTo>
                <a:lnTo>
                  <a:pt x="63" y="1157"/>
                </a:lnTo>
                <a:lnTo>
                  <a:pt x="95" y="1250"/>
                </a:lnTo>
                <a:lnTo>
                  <a:pt x="188" y="1313"/>
                </a:lnTo>
                <a:lnTo>
                  <a:pt x="563" y="1626"/>
                </a:lnTo>
                <a:lnTo>
                  <a:pt x="1001" y="2032"/>
                </a:lnTo>
                <a:lnTo>
                  <a:pt x="1470" y="2501"/>
                </a:lnTo>
                <a:lnTo>
                  <a:pt x="1970" y="3095"/>
                </a:lnTo>
                <a:lnTo>
                  <a:pt x="2470" y="3751"/>
                </a:lnTo>
                <a:lnTo>
                  <a:pt x="2720" y="4126"/>
                </a:lnTo>
                <a:lnTo>
                  <a:pt x="2970" y="4532"/>
                </a:lnTo>
                <a:lnTo>
                  <a:pt x="3189" y="4939"/>
                </a:lnTo>
                <a:lnTo>
                  <a:pt x="3408" y="5376"/>
                </a:lnTo>
                <a:lnTo>
                  <a:pt x="3627" y="5845"/>
                </a:lnTo>
                <a:lnTo>
                  <a:pt x="3783" y="6345"/>
                </a:lnTo>
                <a:lnTo>
                  <a:pt x="3783" y="5939"/>
                </a:lnTo>
                <a:lnTo>
                  <a:pt x="3752" y="5564"/>
                </a:lnTo>
                <a:lnTo>
                  <a:pt x="3627" y="4845"/>
                </a:lnTo>
                <a:lnTo>
                  <a:pt x="3502" y="4220"/>
                </a:lnTo>
                <a:lnTo>
                  <a:pt x="3314" y="3626"/>
                </a:lnTo>
                <a:lnTo>
                  <a:pt x="3095" y="3063"/>
                </a:lnTo>
                <a:lnTo>
                  <a:pt x="2877" y="2563"/>
                </a:lnTo>
                <a:lnTo>
                  <a:pt x="2626" y="2126"/>
                </a:lnTo>
                <a:lnTo>
                  <a:pt x="2376" y="1719"/>
                </a:lnTo>
                <a:lnTo>
                  <a:pt x="2126" y="1344"/>
                </a:lnTo>
                <a:lnTo>
                  <a:pt x="1908" y="1032"/>
                </a:lnTo>
                <a:lnTo>
                  <a:pt x="1657" y="750"/>
                </a:lnTo>
                <a:lnTo>
                  <a:pt x="1251" y="344"/>
                </a:lnTo>
                <a:lnTo>
                  <a:pt x="970" y="94"/>
                </a:lnTo>
                <a:lnTo>
                  <a:pt x="876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2688621" y="3819808"/>
            <a:ext cx="363141" cy="321372"/>
          </a:xfrm>
          <a:custGeom>
            <a:avLst/>
            <a:gdLst/>
            <a:ahLst/>
            <a:cxnLst/>
            <a:rect l="l" t="t" r="r" b="b"/>
            <a:pathLst>
              <a:path w="4346" h="3846" extrusionOk="0">
                <a:moveTo>
                  <a:pt x="3782" y="1"/>
                </a:moveTo>
                <a:lnTo>
                  <a:pt x="2001" y="251"/>
                </a:lnTo>
                <a:lnTo>
                  <a:pt x="1720" y="563"/>
                </a:lnTo>
                <a:lnTo>
                  <a:pt x="1438" y="907"/>
                </a:lnTo>
                <a:lnTo>
                  <a:pt x="1188" y="1282"/>
                </a:lnTo>
                <a:lnTo>
                  <a:pt x="938" y="1657"/>
                </a:lnTo>
                <a:lnTo>
                  <a:pt x="719" y="2032"/>
                </a:lnTo>
                <a:lnTo>
                  <a:pt x="532" y="2407"/>
                </a:lnTo>
                <a:lnTo>
                  <a:pt x="375" y="2782"/>
                </a:lnTo>
                <a:lnTo>
                  <a:pt x="94" y="3501"/>
                </a:lnTo>
                <a:lnTo>
                  <a:pt x="0" y="3845"/>
                </a:lnTo>
                <a:lnTo>
                  <a:pt x="719" y="3845"/>
                </a:lnTo>
                <a:lnTo>
                  <a:pt x="969" y="3814"/>
                </a:lnTo>
                <a:lnTo>
                  <a:pt x="1219" y="3783"/>
                </a:lnTo>
                <a:lnTo>
                  <a:pt x="1438" y="3720"/>
                </a:lnTo>
                <a:lnTo>
                  <a:pt x="1688" y="3626"/>
                </a:lnTo>
                <a:lnTo>
                  <a:pt x="1907" y="3501"/>
                </a:lnTo>
                <a:lnTo>
                  <a:pt x="2095" y="3376"/>
                </a:lnTo>
                <a:lnTo>
                  <a:pt x="2282" y="3189"/>
                </a:lnTo>
                <a:lnTo>
                  <a:pt x="2438" y="3001"/>
                </a:lnTo>
                <a:lnTo>
                  <a:pt x="3282" y="2001"/>
                </a:lnTo>
                <a:lnTo>
                  <a:pt x="4220" y="844"/>
                </a:lnTo>
                <a:lnTo>
                  <a:pt x="4283" y="688"/>
                </a:lnTo>
                <a:lnTo>
                  <a:pt x="4345" y="532"/>
                </a:lnTo>
                <a:lnTo>
                  <a:pt x="4314" y="376"/>
                </a:lnTo>
                <a:lnTo>
                  <a:pt x="4283" y="251"/>
                </a:lnTo>
                <a:lnTo>
                  <a:pt x="4189" y="126"/>
                </a:lnTo>
                <a:lnTo>
                  <a:pt x="4095" y="63"/>
                </a:lnTo>
                <a:lnTo>
                  <a:pt x="39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2730401" y="3858997"/>
            <a:ext cx="279500" cy="245583"/>
          </a:xfrm>
          <a:custGeom>
            <a:avLst/>
            <a:gdLst/>
            <a:ahLst/>
            <a:cxnLst/>
            <a:rect l="l" t="t" r="r" b="b"/>
            <a:pathLst>
              <a:path w="3345" h="2939" extrusionOk="0">
                <a:moveTo>
                  <a:pt x="3345" y="0"/>
                </a:moveTo>
                <a:lnTo>
                  <a:pt x="1688" y="188"/>
                </a:lnTo>
                <a:lnTo>
                  <a:pt x="1563" y="219"/>
                </a:lnTo>
                <a:lnTo>
                  <a:pt x="1438" y="313"/>
                </a:lnTo>
                <a:lnTo>
                  <a:pt x="1188" y="626"/>
                </a:lnTo>
                <a:lnTo>
                  <a:pt x="938" y="1001"/>
                </a:lnTo>
                <a:lnTo>
                  <a:pt x="719" y="1438"/>
                </a:lnTo>
                <a:lnTo>
                  <a:pt x="501" y="1876"/>
                </a:lnTo>
                <a:lnTo>
                  <a:pt x="157" y="2626"/>
                </a:lnTo>
                <a:lnTo>
                  <a:pt x="0" y="2939"/>
                </a:lnTo>
                <a:lnTo>
                  <a:pt x="0" y="2939"/>
                </a:lnTo>
                <a:lnTo>
                  <a:pt x="344" y="2907"/>
                </a:lnTo>
                <a:lnTo>
                  <a:pt x="657" y="2845"/>
                </a:lnTo>
                <a:lnTo>
                  <a:pt x="969" y="2720"/>
                </a:lnTo>
                <a:lnTo>
                  <a:pt x="1251" y="2532"/>
                </a:lnTo>
                <a:lnTo>
                  <a:pt x="1532" y="2313"/>
                </a:lnTo>
                <a:lnTo>
                  <a:pt x="1813" y="2063"/>
                </a:lnTo>
                <a:lnTo>
                  <a:pt x="2063" y="1782"/>
                </a:lnTo>
                <a:lnTo>
                  <a:pt x="2314" y="1501"/>
                </a:lnTo>
                <a:lnTo>
                  <a:pt x="2751" y="969"/>
                </a:lnTo>
                <a:lnTo>
                  <a:pt x="3064" y="469"/>
                </a:lnTo>
                <a:lnTo>
                  <a:pt x="33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2798334" y="3885068"/>
            <a:ext cx="164608" cy="120243"/>
          </a:xfrm>
          <a:custGeom>
            <a:avLst/>
            <a:gdLst/>
            <a:ahLst/>
            <a:cxnLst/>
            <a:rect l="l" t="t" r="r" b="b"/>
            <a:pathLst>
              <a:path w="1970" h="1439" extrusionOk="0">
                <a:moveTo>
                  <a:pt x="1969" y="1"/>
                </a:moveTo>
                <a:lnTo>
                  <a:pt x="1000" y="95"/>
                </a:lnTo>
                <a:lnTo>
                  <a:pt x="907" y="95"/>
                </a:lnTo>
                <a:lnTo>
                  <a:pt x="844" y="157"/>
                </a:lnTo>
                <a:lnTo>
                  <a:pt x="688" y="314"/>
                </a:lnTo>
                <a:lnTo>
                  <a:pt x="532" y="501"/>
                </a:lnTo>
                <a:lnTo>
                  <a:pt x="281" y="907"/>
                </a:lnTo>
                <a:lnTo>
                  <a:pt x="0" y="1439"/>
                </a:lnTo>
                <a:lnTo>
                  <a:pt x="188" y="1439"/>
                </a:lnTo>
                <a:lnTo>
                  <a:pt x="375" y="1376"/>
                </a:lnTo>
                <a:lnTo>
                  <a:pt x="563" y="1314"/>
                </a:lnTo>
                <a:lnTo>
                  <a:pt x="719" y="1251"/>
                </a:lnTo>
                <a:lnTo>
                  <a:pt x="1063" y="1001"/>
                </a:lnTo>
                <a:lnTo>
                  <a:pt x="1344" y="751"/>
                </a:lnTo>
                <a:lnTo>
                  <a:pt x="1594" y="470"/>
                </a:lnTo>
                <a:lnTo>
                  <a:pt x="1782" y="220"/>
                </a:lnTo>
                <a:lnTo>
                  <a:pt x="1969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3143099" y="3294802"/>
            <a:ext cx="1757799" cy="402341"/>
          </a:xfrm>
          <a:custGeom>
            <a:avLst/>
            <a:gdLst/>
            <a:ahLst/>
            <a:cxnLst/>
            <a:rect l="l" t="t" r="r" b="b"/>
            <a:pathLst>
              <a:path w="21037" h="4815" extrusionOk="0">
                <a:moveTo>
                  <a:pt x="13003" y="1"/>
                </a:moveTo>
                <a:lnTo>
                  <a:pt x="12347" y="32"/>
                </a:lnTo>
                <a:lnTo>
                  <a:pt x="11690" y="95"/>
                </a:lnTo>
                <a:lnTo>
                  <a:pt x="11034" y="188"/>
                </a:lnTo>
                <a:lnTo>
                  <a:pt x="11003" y="188"/>
                </a:lnTo>
                <a:lnTo>
                  <a:pt x="9752" y="407"/>
                </a:lnTo>
                <a:lnTo>
                  <a:pt x="8565" y="657"/>
                </a:lnTo>
                <a:lnTo>
                  <a:pt x="7439" y="970"/>
                </a:lnTo>
                <a:lnTo>
                  <a:pt x="6408" y="1314"/>
                </a:lnTo>
                <a:lnTo>
                  <a:pt x="5439" y="1689"/>
                </a:lnTo>
                <a:lnTo>
                  <a:pt x="4532" y="2064"/>
                </a:lnTo>
                <a:lnTo>
                  <a:pt x="3688" y="2470"/>
                </a:lnTo>
                <a:lnTo>
                  <a:pt x="2938" y="2845"/>
                </a:lnTo>
                <a:lnTo>
                  <a:pt x="2282" y="3252"/>
                </a:lnTo>
                <a:lnTo>
                  <a:pt x="1688" y="3595"/>
                </a:lnTo>
                <a:lnTo>
                  <a:pt x="750" y="4221"/>
                </a:lnTo>
                <a:lnTo>
                  <a:pt x="188" y="4627"/>
                </a:lnTo>
                <a:lnTo>
                  <a:pt x="0" y="4783"/>
                </a:lnTo>
                <a:lnTo>
                  <a:pt x="156" y="4814"/>
                </a:lnTo>
                <a:lnTo>
                  <a:pt x="469" y="4783"/>
                </a:lnTo>
                <a:lnTo>
                  <a:pt x="969" y="4752"/>
                </a:lnTo>
                <a:lnTo>
                  <a:pt x="1594" y="4689"/>
                </a:lnTo>
                <a:lnTo>
                  <a:pt x="2313" y="4564"/>
                </a:lnTo>
                <a:lnTo>
                  <a:pt x="3032" y="4408"/>
                </a:lnTo>
                <a:lnTo>
                  <a:pt x="3407" y="4283"/>
                </a:lnTo>
                <a:lnTo>
                  <a:pt x="3751" y="4189"/>
                </a:lnTo>
                <a:lnTo>
                  <a:pt x="4095" y="4033"/>
                </a:lnTo>
                <a:lnTo>
                  <a:pt x="4376" y="3908"/>
                </a:lnTo>
                <a:lnTo>
                  <a:pt x="4657" y="3720"/>
                </a:lnTo>
                <a:lnTo>
                  <a:pt x="4876" y="3533"/>
                </a:lnTo>
                <a:lnTo>
                  <a:pt x="5564" y="2908"/>
                </a:lnTo>
                <a:lnTo>
                  <a:pt x="5908" y="2626"/>
                </a:lnTo>
                <a:lnTo>
                  <a:pt x="6283" y="2314"/>
                </a:lnTo>
                <a:lnTo>
                  <a:pt x="6720" y="2032"/>
                </a:lnTo>
                <a:lnTo>
                  <a:pt x="7221" y="1782"/>
                </a:lnTo>
                <a:lnTo>
                  <a:pt x="7783" y="1532"/>
                </a:lnTo>
                <a:lnTo>
                  <a:pt x="8408" y="1314"/>
                </a:lnTo>
                <a:lnTo>
                  <a:pt x="9159" y="1126"/>
                </a:lnTo>
                <a:lnTo>
                  <a:pt x="9971" y="1001"/>
                </a:lnTo>
                <a:lnTo>
                  <a:pt x="10940" y="876"/>
                </a:lnTo>
                <a:lnTo>
                  <a:pt x="12034" y="845"/>
                </a:lnTo>
                <a:lnTo>
                  <a:pt x="13253" y="813"/>
                </a:lnTo>
                <a:lnTo>
                  <a:pt x="14629" y="876"/>
                </a:lnTo>
                <a:lnTo>
                  <a:pt x="16191" y="1001"/>
                </a:lnTo>
                <a:lnTo>
                  <a:pt x="17911" y="1157"/>
                </a:lnTo>
                <a:lnTo>
                  <a:pt x="18223" y="1189"/>
                </a:lnTo>
                <a:lnTo>
                  <a:pt x="18504" y="1189"/>
                </a:lnTo>
                <a:lnTo>
                  <a:pt x="18817" y="1157"/>
                </a:lnTo>
                <a:lnTo>
                  <a:pt x="19098" y="1095"/>
                </a:lnTo>
                <a:lnTo>
                  <a:pt x="19380" y="1001"/>
                </a:lnTo>
                <a:lnTo>
                  <a:pt x="19661" y="907"/>
                </a:lnTo>
                <a:lnTo>
                  <a:pt x="19911" y="751"/>
                </a:lnTo>
                <a:lnTo>
                  <a:pt x="20161" y="595"/>
                </a:lnTo>
                <a:lnTo>
                  <a:pt x="2103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4814614" y="3801508"/>
            <a:ext cx="112385" cy="120243"/>
          </a:xfrm>
          <a:custGeom>
            <a:avLst/>
            <a:gdLst/>
            <a:ahLst/>
            <a:cxnLst/>
            <a:rect l="l" t="t" r="r" b="b"/>
            <a:pathLst>
              <a:path w="1345" h="1439" extrusionOk="0">
                <a:moveTo>
                  <a:pt x="438" y="1"/>
                </a:moveTo>
                <a:lnTo>
                  <a:pt x="1" y="720"/>
                </a:lnTo>
                <a:lnTo>
                  <a:pt x="720" y="720"/>
                </a:lnTo>
                <a:lnTo>
                  <a:pt x="407" y="1439"/>
                </a:lnTo>
                <a:lnTo>
                  <a:pt x="1345" y="470"/>
                </a:lnTo>
                <a:lnTo>
                  <a:pt x="595" y="470"/>
                </a:lnTo>
                <a:lnTo>
                  <a:pt x="9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5449329" y="3075457"/>
            <a:ext cx="914203" cy="1381748"/>
          </a:xfrm>
          <a:custGeom>
            <a:avLst/>
            <a:gdLst/>
            <a:ahLst/>
            <a:cxnLst/>
            <a:rect l="l" t="t" r="r" b="b"/>
            <a:pathLst>
              <a:path w="10941" h="16536" extrusionOk="0">
                <a:moveTo>
                  <a:pt x="2095" y="0"/>
                </a:moveTo>
                <a:lnTo>
                  <a:pt x="1845" y="63"/>
                </a:lnTo>
                <a:lnTo>
                  <a:pt x="1626" y="94"/>
                </a:lnTo>
                <a:lnTo>
                  <a:pt x="1407" y="188"/>
                </a:lnTo>
                <a:lnTo>
                  <a:pt x="1219" y="281"/>
                </a:lnTo>
                <a:lnTo>
                  <a:pt x="1032" y="406"/>
                </a:lnTo>
                <a:lnTo>
                  <a:pt x="844" y="532"/>
                </a:lnTo>
                <a:lnTo>
                  <a:pt x="688" y="688"/>
                </a:lnTo>
                <a:lnTo>
                  <a:pt x="532" y="844"/>
                </a:lnTo>
                <a:lnTo>
                  <a:pt x="375" y="1032"/>
                </a:lnTo>
                <a:lnTo>
                  <a:pt x="282" y="1219"/>
                </a:lnTo>
                <a:lnTo>
                  <a:pt x="188" y="1407"/>
                </a:lnTo>
                <a:lnTo>
                  <a:pt x="94" y="1626"/>
                </a:lnTo>
                <a:lnTo>
                  <a:pt x="32" y="1844"/>
                </a:lnTo>
                <a:lnTo>
                  <a:pt x="0" y="2094"/>
                </a:lnTo>
                <a:lnTo>
                  <a:pt x="0" y="2313"/>
                </a:lnTo>
                <a:lnTo>
                  <a:pt x="0" y="16535"/>
                </a:lnTo>
                <a:lnTo>
                  <a:pt x="10940" y="16535"/>
                </a:lnTo>
                <a:lnTo>
                  <a:pt x="10940" y="2313"/>
                </a:lnTo>
                <a:lnTo>
                  <a:pt x="10940" y="2094"/>
                </a:lnTo>
                <a:lnTo>
                  <a:pt x="10909" y="1844"/>
                </a:lnTo>
                <a:lnTo>
                  <a:pt x="10847" y="1626"/>
                </a:lnTo>
                <a:lnTo>
                  <a:pt x="10753" y="1407"/>
                </a:lnTo>
                <a:lnTo>
                  <a:pt x="10659" y="1219"/>
                </a:lnTo>
                <a:lnTo>
                  <a:pt x="10565" y="1032"/>
                </a:lnTo>
                <a:lnTo>
                  <a:pt x="10409" y="844"/>
                </a:lnTo>
                <a:lnTo>
                  <a:pt x="10253" y="688"/>
                </a:lnTo>
                <a:lnTo>
                  <a:pt x="10097" y="532"/>
                </a:lnTo>
                <a:lnTo>
                  <a:pt x="9909" y="406"/>
                </a:lnTo>
                <a:lnTo>
                  <a:pt x="9721" y="281"/>
                </a:lnTo>
                <a:lnTo>
                  <a:pt x="9534" y="188"/>
                </a:lnTo>
                <a:lnTo>
                  <a:pt x="9315" y="94"/>
                </a:lnTo>
                <a:lnTo>
                  <a:pt x="9096" y="63"/>
                </a:lnTo>
                <a:lnTo>
                  <a:pt x="8877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6023964" y="3075457"/>
            <a:ext cx="339578" cy="1381748"/>
          </a:xfrm>
          <a:custGeom>
            <a:avLst/>
            <a:gdLst/>
            <a:ahLst/>
            <a:cxnLst/>
            <a:rect l="l" t="t" r="r" b="b"/>
            <a:pathLst>
              <a:path w="4064" h="16536" extrusionOk="0">
                <a:moveTo>
                  <a:pt x="0" y="0"/>
                </a:moveTo>
                <a:lnTo>
                  <a:pt x="219" y="63"/>
                </a:lnTo>
                <a:lnTo>
                  <a:pt x="438" y="94"/>
                </a:lnTo>
                <a:lnTo>
                  <a:pt x="656" y="188"/>
                </a:lnTo>
                <a:lnTo>
                  <a:pt x="875" y="281"/>
                </a:lnTo>
                <a:lnTo>
                  <a:pt x="1063" y="406"/>
                </a:lnTo>
                <a:lnTo>
                  <a:pt x="1250" y="532"/>
                </a:lnTo>
                <a:lnTo>
                  <a:pt x="1407" y="688"/>
                </a:lnTo>
                <a:lnTo>
                  <a:pt x="1563" y="844"/>
                </a:lnTo>
                <a:lnTo>
                  <a:pt x="1688" y="1032"/>
                </a:lnTo>
                <a:lnTo>
                  <a:pt x="1813" y="1219"/>
                </a:lnTo>
                <a:lnTo>
                  <a:pt x="1907" y="1407"/>
                </a:lnTo>
                <a:lnTo>
                  <a:pt x="1969" y="1626"/>
                </a:lnTo>
                <a:lnTo>
                  <a:pt x="2032" y="1844"/>
                </a:lnTo>
                <a:lnTo>
                  <a:pt x="2063" y="2094"/>
                </a:lnTo>
                <a:lnTo>
                  <a:pt x="2094" y="2313"/>
                </a:lnTo>
                <a:lnTo>
                  <a:pt x="2094" y="16535"/>
                </a:lnTo>
                <a:lnTo>
                  <a:pt x="4063" y="16535"/>
                </a:lnTo>
                <a:lnTo>
                  <a:pt x="4063" y="2313"/>
                </a:lnTo>
                <a:lnTo>
                  <a:pt x="4063" y="2094"/>
                </a:lnTo>
                <a:lnTo>
                  <a:pt x="4032" y="1844"/>
                </a:lnTo>
                <a:lnTo>
                  <a:pt x="3970" y="1626"/>
                </a:lnTo>
                <a:lnTo>
                  <a:pt x="3876" y="1407"/>
                </a:lnTo>
                <a:lnTo>
                  <a:pt x="3782" y="1219"/>
                </a:lnTo>
                <a:lnTo>
                  <a:pt x="3688" y="1032"/>
                </a:lnTo>
                <a:lnTo>
                  <a:pt x="3532" y="844"/>
                </a:lnTo>
                <a:lnTo>
                  <a:pt x="3376" y="688"/>
                </a:lnTo>
                <a:lnTo>
                  <a:pt x="3220" y="532"/>
                </a:lnTo>
                <a:lnTo>
                  <a:pt x="3032" y="406"/>
                </a:lnTo>
                <a:lnTo>
                  <a:pt x="2844" y="281"/>
                </a:lnTo>
                <a:lnTo>
                  <a:pt x="2657" y="188"/>
                </a:lnTo>
                <a:lnTo>
                  <a:pt x="2438" y="94"/>
                </a:lnTo>
                <a:lnTo>
                  <a:pt x="2219" y="63"/>
                </a:lnTo>
                <a:lnTo>
                  <a:pt x="200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5449329" y="4248135"/>
            <a:ext cx="914203" cy="193358"/>
          </a:xfrm>
          <a:custGeom>
            <a:avLst/>
            <a:gdLst/>
            <a:ahLst/>
            <a:cxnLst/>
            <a:rect l="l" t="t" r="r" b="b"/>
            <a:pathLst>
              <a:path w="10941" h="2314" extrusionOk="0">
                <a:moveTo>
                  <a:pt x="0" y="1"/>
                </a:moveTo>
                <a:lnTo>
                  <a:pt x="0" y="2314"/>
                </a:lnTo>
                <a:lnTo>
                  <a:pt x="10940" y="2314"/>
                </a:lnTo>
                <a:lnTo>
                  <a:pt x="10940" y="1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5310871" y="4310805"/>
            <a:ext cx="1172813" cy="188177"/>
          </a:xfrm>
          <a:custGeom>
            <a:avLst/>
            <a:gdLst/>
            <a:ahLst/>
            <a:cxnLst/>
            <a:rect l="l" t="t" r="r" b="b"/>
            <a:pathLst>
              <a:path w="14036" h="2252" extrusionOk="0">
                <a:moveTo>
                  <a:pt x="720" y="1"/>
                </a:moveTo>
                <a:lnTo>
                  <a:pt x="563" y="63"/>
                </a:lnTo>
                <a:lnTo>
                  <a:pt x="407" y="157"/>
                </a:lnTo>
                <a:lnTo>
                  <a:pt x="282" y="251"/>
                </a:lnTo>
                <a:lnTo>
                  <a:pt x="157" y="376"/>
                </a:lnTo>
                <a:lnTo>
                  <a:pt x="95" y="532"/>
                </a:lnTo>
                <a:lnTo>
                  <a:pt x="32" y="720"/>
                </a:lnTo>
                <a:lnTo>
                  <a:pt x="1" y="876"/>
                </a:lnTo>
                <a:lnTo>
                  <a:pt x="1" y="2251"/>
                </a:lnTo>
                <a:lnTo>
                  <a:pt x="14035" y="2251"/>
                </a:lnTo>
                <a:lnTo>
                  <a:pt x="14035" y="876"/>
                </a:lnTo>
                <a:lnTo>
                  <a:pt x="14035" y="720"/>
                </a:lnTo>
                <a:lnTo>
                  <a:pt x="13973" y="532"/>
                </a:lnTo>
                <a:lnTo>
                  <a:pt x="13879" y="376"/>
                </a:lnTo>
                <a:lnTo>
                  <a:pt x="13785" y="251"/>
                </a:lnTo>
                <a:lnTo>
                  <a:pt x="13660" y="157"/>
                </a:lnTo>
                <a:lnTo>
                  <a:pt x="13504" y="63"/>
                </a:lnTo>
                <a:lnTo>
                  <a:pt x="1331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5527707" y="3174643"/>
            <a:ext cx="739150" cy="603470"/>
          </a:xfrm>
          <a:custGeom>
            <a:avLst/>
            <a:gdLst/>
            <a:ahLst/>
            <a:cxnLst/>
            <a:rect l="l" t="t" r="r" b="b"/>
            <a:pathLst>
              <a:path w="8846" h="7222" extrusionOk="0">
                <a:moveTo>
                  <a:pt x="1407" y="1"/>
                </a:moveTo>
                <a:lnTo>
                  <a:pt x="1125" y="32"/>
                </a:lnTo>
                <a:lnTo>
                  <a:pt x="844" y="95"/>
                </a:lnTo>
                <a:lnTo>
                  <a:pt x="625" y="220"/>
                </a:lnTo>
                <a:lnTo>
                  <a:pt x="406" y="407"/>
                </a:lnTo>
                <a:lnTo>
                  <a:pt x="250" y="595"/>
                </a:lnTo>
                <a:lnTo>
                  <a:pt x="125" y="845"/>
                </a:lnTo>
                <a:lnTo>
                  <a:pt x="31" y="1126"/>
                </a:lnTo>
                <a:lnTo>
                  <a:pt x="0" y="1407"/>
                </a:lnTo>
                <a:lnTo>
                  <a:pt x="0" y="5815"/>
                </a:lnTo>
                <a:lnTo>
                  <a:pt x="31" y="6096"/>
                </a:lnTo>
                <a:lnTo>
                  <a:pt x="125" y="6377"/>
                </a:lnTo>
                <a:lnTo>
                  <a:pt x="250" y="6596"/>
                </a:lnTo>
                <a:lnTo>
                  <a:pt x="406" y="6815"/>
                </a:lnTo>
                <a:lnTo>
                  <a:pt x="625" y="6971"/>
                </a:lnTo>
                <a:lnTo>
                  <a:pt x="844" y="7096"/>
                </a:lnTo>
                <a:lnTo>
                  <a:pt x="1125" y="7190"/>
                </a:lnTo>
                <a:lnTo>
                  <a:pt x="1407" y="7221"/>
                </a:lnTo>
                <a:lnTo>
                  <a:pt x="7439" y="7221"/>
                </a:lnTo>
                <a:lnTo>
                  <a:pt x="7721" y="7190"/>
                </a:lnTo>
                <a:lnTo>
                  <a:pt x="7971" y="7096"/>
                </a:lnTo>
                <a:lnTo>
                  <a:pt x="8221" y="6971"/>
                </a:lnTo>
                <a:lnTo>
                  <a:pt x="8440" y="6815"/>
                </a:lnTo>
                <a:lnTo>
                  <a:pt x="8596" y="6596"/>
                </a:lnTo>
                <a:lnTo>
                  <a:pt x="8721" y="6377"/>
                </a:lnTo>
                <a:lnTo>
                  <a:pt x="8815" y="6096"/>
                </a:lnTo>
                <a:lnTo>
                  <a:pt x="8846" y="5815"/>
                </a:lnTo>
                <a:lnTo>
                  <a:pt x="8846" y="1407"/>
                </a:lnTo>
                <a:lnTo>
                  <a:pt x="8815" y="1126"/>
                </a:lnTo>
                <a:lnTo>
                  <a:pt x="8721" y="845"/>
                </a:lnTo>
                <a:lnTo>
                  <a:pt x="8596" y="595"/>
                </a:lnTo>
                <a:lnTo>
                  <a:pt x="8440" y="407"/>
                </a:lnTo>
                <a:lnTo>
                  <a:pt x="8221" y="220"/>
                </a:lnTo>
                <a:lnTo>
                  <a:pt x="7971" y="95"/>
                </a:lnTo>
                <a:lnTo>
                  <a:pt x="7721" y="32"/>
                </a:lnTo>
                <a:lnTo>
                  <a:pt x="74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5757495" y="3877297"/>
            <a:ext cx="303063" cy="316107"/>
          </a:xfrm>
          <a:custGeom>
            <a:avLst/>
            <a:gdLst/>
            <a:ahLst/>
            <a:cxnLst/>
            <a:rect l="l" t="t" r="r" b="b"/>
            <a:pathLst>
              <a:path w="3627" h="3783" extrusionOk="0">
                <a:moveTo>
                  <a:pt x="1189" y="0"/>
                </a:moveTo>
                <a:lnTo>
                  <a:pt x="1" y="1907"/>
                </a:lnTo>
                <a:lnTo>
                  <a:pt x="1939" y="1907"/>
                </a:lnTo>
                <a:lnTo>
                  <a:pt x="1064" y="3782"/>
                </a:lnTo>
                <a:lnTo>
                  <a:pt x="3627" y="1250"/>
                </a:lnTo>
                <a:lnTo>
                  <a:pt x="1626" y="1250"/>
                </a:lnTo>
                <a:lnTo>
                  <a:pt x="2408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5645191" y="3333991"/>
            <a:ext cx="436254" cy="276918"/>
          </a:xfrm>
          <a:custGeom>
            <a:avLst/>
            <a:gdLst/>
            <a:ahLst/>
            <a:cxnLst/>
            <a:rect l="l" t="t" r="r" b="b"/>
            <a:pathLst>
              <a:path w="5221" h="3314" extrusionOk="0">
                <a:moveTo>
                  <a:pt x="407" y="1"/>
                </a:moveTo>
                <a:lnTo>
                  <a:pt x="313" y="32"/>
                </a:lnTo>
                <a:lnTo>
                  <a:pt x="219" y="94"/>
                </a:lnTo>
                <a:lnTo>
                  <a:pt x="157" y="157"/>
                </a:lnTo>
                <a:lnTo>
                  <a:pt x="94" y="219"/>
                </a:lnTo>
                <a:lnTo>
                  <a:pt x="32" y="313"/>
                </a:lnTo>
                <a:lnTo>
                  <a:pt x="1" y="407"/>
                </a:lnTo>
                <a:lnTo>
                  <a:pt x="1" y="532"/>
                </a:lnTo>
                <a:lnTo>
                  <a:pt x="1" y="2783"/>
                </a:lnTo>
                <a:lnTo>
                  <a:pt x="1" y="2876"/>
                </a:lnTo>
                <a:lnTo>
                  <a:pt x="32" y="2970"/>
                </a:lnTo>
                <a:lnTo>
                  <a:pt x="94" y="3064"/>
                </a:lnTo>
                <a:lnTo>
                  <a:pt x="157" y="3158"/>
                </a:lnTo>
                <a:lnTo>
                  <a:pt x="219" y="3220"/>
                </a:lnTo>
                <a:lnTo>
                  <a:pt x="313" y="3251"/>
                </a:lnTo>
                <a:lnTo>
                  <a:pt x="407" y="3283"/>
                </a:lnTo>
                <a:lnTo>
                  <a:pt x="532" y="3314"/>
                </a:lnTo>
                <a:lnTo>
                  <a:pt x="4689" y="3314"/>
                </a:lnTo>
                <a:lnTo>
                  <a:pt x="4783" y="3283"/>
                </a:lnTo>
                <a:lnTo>
                  <a:pt x="4877" y="3251"/>
                </a:lnTo>
                <a:lnTo>
                  <a:pt x="4971" y="3220"/>
                </a:lnTo>
                <a:lnTo>
                  <a:pt x="5064" y="3158"/>
                </a:lnTo>
                <a:lnTo>
                  <a:pt x="5127" y="3064"/>
                </a:lnTo>
                <a:lnTo>
                  <a:pt x="5158" y="2970"/>
                </a:lnTo>
                <a:lnTo>
                  <a:pt x="5189" y="2876"/>
                </a:lnTo>
                <a:lnTo>
                  <a:pt x="5221" y="2783"/>
                </a:lnTo>
                <a:lnTo>
                  <a:pt x="5221" y="532"/>
                </a:lnTo>
                <a:lnTo>
                  <a:pt x="5189" y="407"/>
                </a:lnTo>
                <a:lnTo>
                  <a:pt x="5158" y="313"/>
                </a:lnTo>
                <a:lnTo>
                  <a:pt x="5127" y="219"/>
                </a:lnTo>
                <a:lnTo>
                  <a:pt x="5064" y="157"/>
                </a:lnTo>
                <a:lnTo>
                  <a:pt x="4971" y="94"/>
                </a:lnTo>
                <a:lnTo>
                  <a:pt x="4877" y="32"/>
                </a:lnTo>
                <a:lnTo>
                  <a:pt x="47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5686971" y="3375771"/>
            <a:ext cx="235131" cy="193358"/>
          </a:xfrm>
          <a:custGeom>
            <a:avLst/>
            <a:gdLst/>
            <a:ahLst/>
            <a:cxnLst/>
            <a:rect l="l" t="t" r="r" b="b"/>
            <a:pathLst>
              <a:path w="2814" h="2314" extrusionOk="0">
                <a:moveTo>
                  <a:pt x="32" y="1"/>
                </a:moveTo>
                <a:lnTo>
                  <a:pt x="1" y="32"/>
                </a:lnTo>
                <a:lnTo>
                  <a:pt x="1" y="2283"/>
                </a:lnTo>
                <a:lnTo>
                  <a:pt x="32" y="2314"/>
                </a:lnTo>
                <a:lnTo>
                  <a:pt x="2814" y="2314"/>
                </a:lnTo>
                <a:lnTo>
                  <a:pt x="2814" y="1"/>
                </a:lnTo>
                <a:close/>
              </a:path>
            </a:pathLst>
          </a:custGeom>
          <a:solidFill>
            <a:srgbClr val="066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6107523" y="3412370"/>
            <a:ext cx="65342" cy="109798"/>
          </a:xfrm>
          <a:custGeom>
            <a:avLst/>
            <a:gdLst/>
            <a:ahLst/>
            <a:cxnLst/>
            <a:rect l="l" t="t" r="r" b="b"/>
            <a:pathLst>
              <a:path w="782" h="1314" extrusionOk="0">
                <a:moveTo>
                  <a:pt x="0" y="0"/>
                </a:moveTo>
                <a:lnTo>
                  <a:pt x="0" y="1313"/>
                </a:lnTo>
                <a:lnTo>
                  <a:pt x="500" y="1313"/>
                </a:lnTo>
                <a:lnTo>
                  <a:pt x="625" y="1282"/>
                </a:lnTo>
                <a:lnTo>
                  <a:pt x="688" y="1251"/>
                </a:lnTo>
                <a:lnTo>
                  <a:pt x="750" y="1157"/>
                </a:lnTo>
                <a:lnTo>
                  <a:pt x="782" y="1032"/>
                </a:lnTo>
                <a:lnTo>
                  <a:pt x="782" y="250"/>
                </a:lnTo>
                <a:lnTo>
                  <a:pt x="750" y="157"/>
                </a:lnTo>
                <a:lnTo>
                  <a:pt x="688" y="63"/>
                </a:lnTo>
                <a:lnTo>
                  <a:pt x="6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5360506" y="3600380"/>
            <a:ext cx="88905" cy="214248"/>
          </a:xfrm>
          <a:custGeom>
            <a:avLst/>
            <a:gdLst/>
            <a:ahLst/>
            <a:cxnLst/>
            <a:rect l="l" t="t" r="r" b="b"/>
            <a:pathLst>
              <a:path w="1064" h="2564" extrusionOk="0">
                <a:moveTo>
                  <a:pt x="407" y="1"/>
                </a:moveTo>
                <a:lnTo>
                  <a:pt x="251" y="32"/>
                </a:lnTo>
                <a:lnTo>
                  <a:pt x="94" y="126"/>
                </a:lnTo>
                <a:lnTo>
                  <a:pt x="32" y="251"/>
                </a:lnTo>
                <a:lnTo>
                  <a:pt x="1" y="438"/>
                </a:lnTo>
                <a:lnTo>
                  <a:pt x="1" y="2158"/>
                </a:lnTo>
                <a:lnTo>
                  <a:pt x="32" y="2314"/>
                </a:lnTo>
                <a:lnTo>
                  <a:pt x="94" y="2439"/>
                </a:lnTo>
                <a:lnTo>
                  <a:pt x="251" y="2533"/>
                </a:lnTo>
                <a:lnTo>
                  <a:pt x="407" y="2564"/>
                </a:lnTo>
                <a:lnTo>
                  <a:pt x="1063" y="2564"/>
                </a:lnTo>
                <a:lnTo>
                  <a:pt x="1063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4853803" y="3691794"/>
            <a:ext cx="530256" cy="454566"/>
          </a:xfrm>
          <a:custGeom>
            <a:avLst/>
            <a:gdLst/>
            <a:ahLst/>
            <a:cxnLst/>
            <a:rect l="l" t="t" r="r" b="b"/>
            <a:pathLst>
              <a:path w="6346" h="5440" extrusionOk="0">
                <a:moveTo>
                  <a:pt x="6158" y="1"/>
                </a:moveTo>
                <a:lnTo>
                  <a:pt x="5908" y="32"/>
                </a:lnTo>
                <a:lnTo>
                  <a:pt x="5658" y="95"/>
                </a:lnTo>
                <a:lnTo>
                  <a:pt x="5408" y="220"/>
                </a:lnTo>
                <a:lnTo>
                  <a:pt x="5221" y="407"/>
                </a:lnTo>
                <a:lnTo>
                  <a:pt x="5064" y="595"/>
                </a:lnTo>
                <a:lnTo>
                  <a:pt x="4939" y="814"/>
                </a:lnTo>
                <a:lnTo>
                  <a:pt x="4846" y="1064"/>
                </a:lnTo>
                <a:lnTo>
                  <a:pt x="4846" y="1345"/>
                </a:lnTo>
                <a:lnTo>
                  <a:pt x="4846" y="3595"/>
                </a:lnTo>
                <a:lnTo>
                  <a:pt x="4814" y="3877"/>
                </a:lnTo>
                <a:lnTo>
                  <a:pt x="4721" y="4158"/>
                </a:lnTo>
                <a:lnTo>
                  <a:pt x="4596" y="4408"/>
                </a:lnTo>
                <a:lnTo>
                  <a:pt x="4408" y="4627"/>
                </a:lnTo>
                <a:lnTo>
                  <a:pt x="4189" y="4783"/>
                </a:lnTo>
                <a:lnTo>
                  <a:pt x="3939" y="4940"/>
                </a:lnTo>
                <a:lnTo>
                  <a:pt x="3689" y="5002"/>
                </a:lnTo>
                <a:lnTo>
                  <a:pt x="3377" y="5033"/>
                </a:lnTo>
                <a:lnTo>
                  <a:pt x="1845" y="5033"/>
                </a:lnTo>
                <a:lnTo>
                  <a:pt x="1564" y="5002"/>
                </a:lnTo>
                <a:lnTo>
                  <a:pt x="1282" y="4940"/>
                </a:lnTo>
                <a:lnTo>
                  <a:pt x="1032" y="4783"/>
                </a:lnTo>
                <a:lnTo>
                  <a:pt x="813" y="4627"/>
                </a:lnTo>
                <a:lnTo>
                  <a:pt x="657" y="4408"/>
                </a:lnTo>
                <a:lnTo>
                  <a:pt x="501" y="4158"/>
                </a:lnTo>
                <a:lnTo>
                  <a:pt x="438" y="3877"/>
                </a:lnTo>
                <a:lnTo>
                  <a:pt x="407" y="3595"/>
                </a:lnTo>
                <a:lnTo>
                  <a:pt x="407" y="2939"/>
                </a:lnTo>
                <a:lnTo>
                  <a:pt x="1" y="2939"/>
                </a:lnTo>
                <a:lnTo>
                  <a:pt x="1" y="3595"/>
                </a:lnTo>
                <a:lnTo>
                  <a:pt x="1" y="3783"/>
                </a:lnTo>
                <a:lnTo>
                  <a:pt x="32" y="3971"/>
                </a:lnTo>
                <a:lnTo>
                  <a:pt x="157" y="4314"/>
                </a:lnTo>
                <a:lnTo>
                  <a:pt x="313" y="4627"/>
                </a:lnTo>
                <a:lnTo>
                  <a:pt x="532" y="4908"/>
                </a:lnTo>
                <a:lnTo>
                  <a:pt x="813" y="5127"/>
                </a:lnTo>
                <a:lnTo>
                  <a:pt x="1126" y="5283"/>
                </a:lnTo>
                <a:lnTo>
                  <a:pt x="1470" y="5408"/>
                </a:lnTo>
                <a:lnTo>
                  <a:pt x="1657" y="5408"/>
                </a:lnTo>
                <a:lnTo>
                  <a:pt x="1845" y="5440"/>
                </a:lnTo>
                <a:lnTo>
                  <a:pt x="3377" y="5440"/>
                </a:lnTo>
                <a:lnTo>
                  <a:pt x="3564" y="5408"/>
                </a:lnTo>
                <a:lnTo>
                  <a:pt x="3752" y="5408"/>
                </a:lnTo>
                <a:lnTo>
                  <a:pt x="4095" y="5283"/>
                </a:lnTo>
                <a:lnTo>
                  <a:pt x="4408" y="5127"/>
                </a:lnTo>
                <a:lnTo>
                  <a:pt x="4689" y="4908"/>
                </a:lnTo>
                <a:lnTo>
                  <a:pt x="4908" y="4627"/>
                </a:lnTo>
                <a:lnTo>
                  <a:pt x="5064" y="4314"/>
                </a:lnTo>
                <a:lnTo>
                  <a:pt x="5189" y="3971"/>
                </a:lnTo>
                <a:lnTo>
                  <a:pt x="5221" y="3783"/>
                </a:lnTo>
                <a:lnTo>
                  <a:pt x="5221" y="3595"/>
                </a:lnTo>
                <a:lnTo>
                  <a:pt x="5221" y="1345"/>
                </a:lnTo>
                <a:lnTo>
                  <a:pt x="5252" y="1157"/>
                </a:lnTo>
                <a:lnTo>
                  <a:pt x="5283" y="970"/>
                </a:lnTo>
                <a:lnTo>
                  <a:pt x="5377" y="814"/>
                </a:lnTo>
                <a:lnTo>
                  <a:pt x="5502" y="657"/>
                </a:lnTo>
                <a:lnTo>
                  <a:pt x="5627" y="564"/>
                </a:lnTo>
                <a:lnTo>
                  <a:pt x="5815" y="470"/>
                </a:lnTo>
                <a:lnTo>
                  <a:pt x="5971" y="407"/>
                </a:lnTo>
                <a:lnTo>
                  <a:pt x="6346" y="407"/>
                </a:lnTo>
                <a:lnTo>
                  <a:pt x="634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9"/>
          <p:cNvSpPr txBox="1"/>
          <p:nvPr/>
        </p:nvSpPr>
        <p:spPr>
          <a:xfrm>
            <a:off x="1382233" y="1049648"/>
            <a:ext cx="7038077" cy="1138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/>
              <a:t>BEV stands for Battery Electric Vehicles.</a:t>
            </a:r>
          </a:p>
          <a:p>
            <a:pPr algn="ctr"/>
            <a:r>
              <a:rPr lang="en-US" sz="2000" dirty="0"/>
              <a:t>PHEV stands for plug-in Electric Vehicles.</a:t>
            </a:r>
            <a:endParaRPr lang="en-IN" sz="20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Some Important Calculated Measures that </a:t>
            </a:r>
            <a:r>
              <a:rPr lang="en-IN" dirty="0">
                <a:solidFill>
                  <a:schemeClr val="dk1"/>
                </a:solidFill>
              </a:rPr>
              <a:t>I</a:t>
            </a:r>
            <a:r>
              <a:rPr lang="en" dirty="0">
                <a:solidFill>
                  <a:schemeClr val="dk1"/>
                </a:solidFill>
              </a:rPr>
              <a:t> used in this Project.</a:t>
            </a:r>
            <a:endParaRPr dirty="0"/>
          </a:p>
        </p:txBody>
      </p:sp>
      <p:sp>
        <p:nvSpPr>
          <p:cNvPr id="449" name="Google Shape;449;p30"/>
          <p:cNvSpPr/>
          <p:nvPr/>
        </p:nvSpPr>
        <p:spPr>
          <a:xfrm>
            <a:off x="2409047" y="3121851"/>
            <a:ext cx="662935" cy="374729"/>
          </a:xfrm>
          <a:custGeom>
            <a:avLst/>
            <a:gdLst/>
            <a:ahLst/>
            <a:cxnLst/>
            <a:rect l="l" t="t" r="r" b="b"/>
            <a:pathLst>
              <a:path w="12941" h="7315" extrusionOk="0">
                <a:moveTo>
                  <a:pt x="5157" y="0"/>
                </a:moveTo>
                <a:lnTo>
                  <a:pt x="5032" y="31"/>
                </a:lnTo>
                <a:lnTo>
                  <a:pt x="656" y="2563"/>
                </a:lnTo>
                <a:lnTo>
                  <a:pt x="500" y="2657"/>
                </a:lnTo>
                <a:lnTo>
                  <a:pt x="375" y="2782"/>
                </a:lnTo>
                <a:lnTo>
                  <a:pt x="250" y="2907"/>
                </a:lnTo>
                <a:lnTo>
                  <a:pt x="156" y="3032"/>
                </a:lnTo>
                <a:lnTo>
                  <a:pt x="94" y="3188"/>
                </a:lnTo>
                <a:lnTo>
                  <a:pt x="31" y="3345"/>
                </a:lnTo>
                <a:lnTo>
                  <a:pt x="0" y="3532"/>
                </a:lnTo>
                <a:lnTo>
                  <a:pt x="0" y="3688"/>
                </a:lnTo>
                <a:lnTo>
                  <a:pt x="0" y="3876"/>
                </a:lnTo>
                <a:lnTo>
                  <a:pt x="31" y="4032"/>
                </a:lnTo>
                <a:lnTo>
                  <a:pt x="94" y="4189"/>
                </a:lnTo>
                <a:lnTo>
                  <a:pt x="156" y="4345"/>
                </a:lnTo>
                <a:lnTo>
                  <a:pt x="250" y="4501"/>
                </a:lnTo>
                <a:lnTo>
                  <a:pt x="375" y="4626"/>
                </a:lnTo>
                <a:lnTo>
                  <a:pt x="500" y="4720"/>
                </a:lnTo>
                <a:lnTo>
                  <a:pt x="656" y="4814"/>
                </a:lnTo>
                <a:lnTo>
                  <a:pt x="1032" y="5001"/>
                </a:lnTo>
                <a:lnTo>
                  <a:pt x="1407" y="5157"/>
                </a:lnTo>
                <a:lnTo>
                  <a:pt x="1813" y="5220"/>
                </a:lnTo>
                <a:lnTo>
                  <a:pt x="2219" y="5251"/>
                </a:lnTo>
                <a:lnTo>
                  <a:pt x="2626" y="5220"/>
                </a:lnTo>
                <a:lnTo>
                  <a:pt x="3032" y="5157"/>
                </a:lnTo>
                <a:lnTo>
                  <a:pt x="3438" y="5001"/>
                </a:lnTo>
                <a:lnTo>
                  <a:pt x="3813" y="4814"/>
                </a:lnTo>
                <a:lnTo>
                  <a:pt x="7095" y="2938"/>
                </a:lnTo>
                <a:lnTo>
                  <a:pt x="7283" y="2844"/>
                </a:lnTo>
                <a:lnTo>
                  <a:pt x="7471" y="2782"/>
                </a:lnTo>
                <a:lnTo>
                  <a:pt x="7658" y="2751"/>
                </a:lnTo>
                <a:lnTo>
                  <a:pt x="7846" y="2719"/>
                </a:lnTo>
                <a:lnTo>
                  <a:pt x="8033" y="2751"/>
                </a:lnTo>
                <a:lnTo>
                  <a:pt x="8252" y="2782"/>
                </a:lnTo>
                <a:lnTo>
                  <a:pt x="8440" y="2844"/>
                </a:lnTo>
                <a:lnTo>
                  <a:pt x="8596" y="2938"/>
                </a:lnTo>
                <a:lnTo>
                  <a:pt x="8721" y="3032"/>
                </a:lnTo>
                <a:lnTo>
                  <a:pt x="8815" y="3157"/>
                </a:lnTo>
                <a:lnTo>
                  <a:pt x="8846" y="3251"/>
                </a:lnTo>
                <a:lnTo>
                  <a:pt x="8846" y="3345"/>
                </a:lnTo>
                <a:lnTo>
                  <a:pt x="8846" y="3438"/>
                </a:lnTo>
                <a:lnTo>
                  <a:pt x="8815" y="3532"/>
                </a:lnTo>
                <a:lnTo>
                  <a:pt x="8721" y="3657"/>
                </a:lnTo>
                <a:lnTo>
                  <a:pt x="8596" y="3751"/>
                </a:lnTo>
                <a:lnTo>
                  <a:pt x="7877" y="4189"/>
                </a:lnTo>
                <a:lnTo>
                  <a:pt x="7721" y="4282"/>
                </a:lnTo>
                <a:lnTo>
                  <a:pt x="7596" y="4407"/>
                </a:lnTo>
                <a:lnTo>
                  <a:pt x="7471" y="4532"/>
                </a:lnTo>
                <a:lnTo>
                  <a:pt x="7377" y="4689"/>
                </a:lnTo>
                <a:lnTo>
                  <a:pt x="7314" y="4845"/>
                </a:lnTo>
                <a:lnTo>
                  <a:pt x="7252" y="5001"/>
                </a:lnTo>
                <a:lnTo>
                  <a:pt x="7220" y="5189"/>
                </a:lnTo>
                <a:lnTo>
                  <a:pt x="7189" y="5345"/>
                </a:lnTo>
                <a:lnTo>
                  <a:pt x="7220" y="5533"/>
                </a:lnTo>
                <a:lnTo>
                  <a:pt x="7252" y="5720"/>
                </a:lnTo>
                <a:lnTo>
                  <a:pt x="7314" y="5876"/>
                </a:lnTo>
                <a:lnTo>
                  <a:pt x="7377" y="6033"/>
                </a:lnTo>
                <a:lnTo>
                  <a:pt x="7471" y="6189"/>
                </a:lnTo>
                <a:lnTo>
                  <a:pt x="7596" y="6314"/>
                </a:lnTo>
                <a:lnTo>
                  <a:pt x="7721" y="6439"/>
                </a:lnTo>
                <a:lnTo>
                  <a:pt x="7877" y="6533"/>
                </a:lnTo>
                <a:lnTo>
                  <a:pt x="8565" y="6908"/>
                </a:lnTo>
                <a:lnTo>
                  <a:pt x="8908" y="7095"/>
                </a:lnTo>
                <a:lnTo>
                  <a:pt x="9252" y="7220"/>
                </a:lnTo>
                <a:lnTo>
                  <a:pt x="9627" y="7283"/>
                </a:lnTo>
                <a:lnTo>
                  <a:pt x="10002" y="7314"/>
                </a:lnTo>
                <a:lnTo>
                  <a:pt x="10377" y="7283"/>
                </a:lnTo>
                <a:lnTo>
                  <a:pt x="10721" y="7220"/>
                </a:lnTo>
                <a:lnTo>
                  <a:pt x="11096" y="7095"/>
                </a:lnTo>
                <a:lnTo>
                  <a:pt x="11440" y="6908"/>
                </a:lnTo>
                <a:lnTo>
                  <a:pt x="12753" y="6158"/>
                </a:lnTo>
                <a:lnTo>
                  <a:pt x="12878" y="6064"/>
                </a:lnTo>
                <a:lnTo>
                  <a:pt x="12941" y="5939"/>
                </a:lnTo>
                <a:lnTo>
                  <a:pt x="12941" y="5783"/>
                </a:lnTo>
                <a:lnTo>
                  <a:pt x="12909" y="5626"/>
                </a:lnTo>
                <a:lnTo>
                  <a:pt x="12784" y="5501"/>
                </a:lnTo>
                <a:lnTo>
                  <a:pt x="12659" y="5439"/>
                </a:lnTo>
                <a:lnTo>
                  <a:pt x="12503" y="5439"/>
                </a:lnTo>
                <a:lnTo>
                  <a:pt x="12378" y="5501"/>
                </a:lnTo>
                <a:lnTo>
                  <a:pt x="11034" y="6252"/>
                </a:lnTo>
                <a:lnTo>
                  <a:pt x="10784" y="6377"/>
                </a:lnTo>
                <a:lnTo>
                  <a:pt x="10534" y="6470"/>
                </a:lnTo>
                <a:lnTo>
                  <a:pt x="10284" y="6502"/>
                </a:lnTo>
                <a:lnTo>
                  <a:pt x="10002" y="6533"/>
                </a:lnTo>
                <a:lnTo>
                  <a:pt x="9721" y="6502"/>
                </a:lnTo>
                <a:lnTo>
                  <a:pt x="9471" y="6470"/>
                </a:lnTo>
                <a:lnTo>
                  <a:pt x="9190" y="6377"/>
                </a:lnTo>
                <a:lnTo>
                  <a:pt x="8940" y="6252"/>
                </a:lnTo>
                <a:lnTo>
                  <a:pt x="8252" y="5845"/>
                </a:lnTo>
                <a:lnTo>
                  <a:pt x="8158" y="5751"/>
                </a:lnTo>
                <a:lnTo>
                  <a:pt x="8064" y="5658"/>
                </a:lnTo>
                <a:lnTo>
                  <a:pt x="8002" y="5501"/>
                </a:lnTo>
                <a:lnTo>
                  <a:pt x="7971" y="5345"/>
                </a:lnTo>
                <a:lnTo>
                  <a:pt x="8002" y="5220"/>
                </a:lnTo>
                <a:lnTo>
                  <a:pt x="8064" y="5064"/>
                </a:lnTo>
                <a:lnTo>
                  <a:pt x="8158" y="4939"/>
                </a:lnTo>
                <a:lnTo>
                  <a:pt x="8252" y="4845"/>
                </a:lnTo>
                <a:lnTo>
                  <a:pt x="9002" y="4439"/>
                </a:lnTo>
                <a:lnTo>
                  <a:pt x="9127" y="4345"/>
                </a:lnTo>
                <a:lnTo>
                  <a:pt x="9252" y="4220"/>
                </a:lnTo>
                <a:lnTo>
                  <a:pt x="9377" y="4126"/>
                </a:lnTo>
                <a:lnTo>
                  <a:pt x="9471" y="3970"/>
                </a:lnTo>
                <a:lnTo>
                  <a:pt x="9534" y="3845"/>
                </a:lnTo>
                <a:lnTo>
                  <a:pt x="9565" y="3688"/>
                </a:lnTo>
                <a:lnTo>
                  <a:pt x="9627" y="3501"/>
                </a:lnTo>
                <a:lnTo>
                  <a:pt x="9627" y="3345"/>
                </a:lnTo>
                <a:lnTo>
                  <a:pt x="9627" y="3188"/>
                </a:lnTo>
                <a:lnTo>
                  <a:pt x="9565" y="3032"/>
                </a:lnTo>
                <a:lnTo>
                  <a:pt x="9534" y="2876"/>
                </a:lnTo>
                <a:lnTo>
                  <a:pt x="9471" y="2719"/>
                </a:lnTo>
                <a:lnTo>
                  <a:pt x="9377" y="2594"/>
                </a:lnTo>
                <a:lnTo>
                  <a:pt x="9252" y="2469"/>
                </a:lnTo>
                <a:lnTo>
                  <a:pt x="9127" y="2344"/>
                </a:lnTo>
                <a:lnTo>
                  <a:pt x="9002" y="2251"/>
                </a:lnTo>
                <a:lnTo>
                  <a:pt x="8721" y="2126"/>
                </a:lnTo>
                <a:lnTo>
                  <a:pt x="8440" y="2032"/>
                </a:lnTo>
                <a:lnTo>
                  <a:pt x="8158" y="1969"/>
                </a:lnTo>
                <a:lnTo>
                  <a:pt x="7846" y="1938"/>
                </a:lnTo>
                <a:lnTo>
                  <a:pt x="7564" y="1969"/>
                </a:lnTo>
                <a:lnTo>
                  <a:pt x="7252" y="2032"/>
                </a:lnTo>
                <a:lnTo>
                  <a:pt x="6970" y="2126"/>
                </a:lnTo>
                <a:lnTo>
                  <a:pt x="6689" y="2251"/>
                </a:lnTo>
                <a:lnTo>
                  <a:pt x="3407" y="4157"/>
                </a:lnTo>
                <a:lnTo>
                  <a:pt x="3126" y="4282"/>
                </a:lnTo>
                <a:lnTo>
                  <a:pt x="2844" y="4376"/>
                </a:lnTo>
                <a:lnTo>
                  <a:pt x="2532" y="4439"/>
                </a:lnTo>
                <a:lnTo>
                  <a:pt x="2219" y="4470"/>
                </a:lnTo>
                <a:lnTo>
                  <a:pt x="1907" y="4439"/>
                </a:lnTo>
                <a:lnTo>
                  <a:pt x="1625" y="4376"/>
                </a:lnTo>
                <a:lnTo>
                  <a:pt x="1313" y="4282"/>
                </a:lnTo>
                <a:lnTo>
                  <a:pt x="1032" y="4157"/>
                </a:lnTo>
                <a:lnTo>
                  <a:pt x="906" y="4063"/>
                </a:lnTo>
                <a:lnTo>
                  <a:pt x="844" y="3970"/>
                </a:lnTo>
                <a:lnTo>
                  <a:pt x="781" y="3845"/>
                </a:lnTo>
                <a:lnTo>
                  <a:pt x="781" y="3688"/>
                </a:lnTo>
                <a:lnTo>
                  <a:pt x="781" y="3563"/>
                </a:lnTo>
                <a:lnTo>
                  <a:pt x="844" y="3438"/>
                </a:lnTo>
                <a:lnTo>
                  <a:pt x="906" y="3313"/>
                </a:lnTo>
                <a:lnTo>
                  <a:pt x="1032" y="3251"/>
                </a:lnTo>
                <a:lnTo>
                  <a:pt x="5408" y="719"/>
                </a:lnTo>
                <a:lnTo>
                  <a:pt x="5533" y="625"/>
                </a:lnTo>
                <a:lnTo>
                  <a:pt x="5595" y="469"/>
                </a:lnTo>
                <a:lnTo>
                  <a:pt x="5595" y="344"/>
                </a:lnTo>
                <a:lnTo>
                  <a:pt x="5564" y="188"/>
                </a:lnTo>
                <a:lnTo>
                  <a:pt x="5439" y="63"/>
                </a:lnTo>
                <a:lnTo>
                  <a:pt x="5314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457200" y="2330830"/>
            <a:ext cx="2465938" cy="1453990"/>
          </a:xfrm>
          <a:custGeom>
            <a:avLst/>
            <a:gdLst/>
            <a:ahLst/>
            <a:cxnLst/>
            <a:rect l="l" t="t" r="r" b="b"/>
            <a:pathLst>
              <a:path w="48137" h="28383" extrusionOk="0">
                <a:moveTo>
                  <a:pt x="28663" y="1"/>
                </a:moveTo>
                <a:lnTo>
                  <a:pt x="28101" y="32"/>
                </a:lnTo>
                <a:lnTo>
                  <a:pt x="27569" y="157"/>
                </a:lnTo>
                <a:lnTo>
                  <a:pt x="27038" y="313"/>
                </a:lnTo>
                <a:lnTo>
                  <a:pt x="26788" y="438"/>
                </a:lnTo>
                <a:lnTo>
                  <a:pt x="26538" y="563"/>
                </a:lnTo>
                <a:lnTo>
                  <a:pt x="844" y="15411"/>
                </a:lnTo>
                <a:lnTo>
                  <a:pt x="625" y="15536"/>
                </a:lnTo>
                <a:lnTo>
                  <a:pt x="469" y="15692"/>
                </a:lnTo>
                <a:lnTo>
                  <a:pt x="344" y="15848"/>
                </a:lnTo>
                <a:lnTo>
                  <a:pt x="219" y="16036"/>
                </a:lnTo>
                <a:lnTo>
                  <a:pt x="125" y="16223"/>
                </a:lnTo>
                <a:lnTo>
                  <a:pt x="63" y="16442"/>
                </a:lnTo>
                <a:lnTo>
                  <a:pt x="32" y="16630"/>
                </a:lnTo>
                <a:lnTo>
                  <a:pt x="0" y="16849"/>
                </a:lnTo>
                <a:lnTo>
                  <a:pt x="32" y="17067"/>
                </a:lnTo>
                <a:lnTo>
                  <a:pt x="63" y="17255"/>
                </a:lnTo>
                <a:lnTo>
                  <a:pt x="125" y="17474"/>
                </a:lnTo>
                <a:lnTo>
                  <a:pt x="219" y="17661"/>
                </a:lnTo>
                <a:lnTo>
                  <a:pt x="344" y="17849"/>
                </a:lnTo>
                <a:lnTo>
                  <a:pt x="469" y="18005"/>
                </a:lnTo>
                <a:lnTo>
                  <a:pt x="625" y="18161"/>
                </a:lnTo>
                <a:lnTo>
                  <a:pt x="844" y="18286"/>
                </a:lnTo>
                <a:lnTo>
                  <a:pt x="17379" y="27820"/>
                </a:lnTo>
                <a:lnTo>
                  <a:pt x="17629" y="27976"/>
                </a:lnTo>
                <a:lnTo>
                  <a:pt x="17879" y="28070"/>
                </a:lnTo>
                <a:lnTo>
                  <a:pt x="18411" y="28258"/>
                </a:lnTo>
                <a:lnTo>
                  <a:pt x="18942" y="28351"/>
                </a:lnTo>
                <a:lnTo>
                  <a:pt x="19505" y="28383"/>
                </a:lnTo>
                <a:lnTo>
                  <a:pt x="20036" y="28351"/>
                </a:lnTo>
                <a:lnTo>
                  <a:pt x="20568" y="28258"/>
                </a:lnTo>
                <a:lnTo>
                  <a:pt x="21099" y="28070"/>
                </a:lnTo>
                <a:lnTo>
                  <a:pt x="21349" y="27976"/>
                </a:lnTo>
                <a:lnTo>
                  <a:pt x="21599" y="27820"/>
                </a:lnTo>
                <a:lnTo>
                  <a:pt x="47324" y="13004"/>
                </a:lnTo>
                <a:lnTo>
                  <a:pt x="47511" y="12848"/>
                </a:lnTo>
                <a:lnTo>
                  <a:pt x="47668" y="12723"/>
                </a:lnTo>
                <a:lnTo>
                  <a:pt x="47824" y="12535"/>
                </a:lnTo>
                <a:lnTo>
                  <a:pt x="47949" y="12379"/>
                </a:lnTo>
                <a:lnTo>
                  <a:pt x="48012" y="12160"/>
                </a:lnTo>
                <a:lnTo>
                  <a:pt x="48074" y="11972"/>
                </a:lnTo>
                <a:lnTo>
                  <a:pt x="48137" y="11754"/>
                </a:lnTo>
                <a:lnTo>
                  <a:pt x="48137" y="11566"/>
                </a:lnTo>
                <a:lnTo>
                  <a:pt x="48137" y="11347"/>
                </a:lnTo>
                <a:lnTo>
                  <a:pt x="48074" y="11160"/>
                </a:lnTo>
                <a:lnTo>
                  <a:pt x="48012" y="10941"/>
                </a:lnTo>
                <a:lnTo>
                  <a:pt x="47949" y="10753"/>
                </a:lnTo>
                <a:lnTo>
                  <a:pt x="47824" y="10566"/>
                </a:lnTo>
                <a:lnTo>
                  <a:pt x="47668" y="10410"/>
                </a:lnTo>
                <a:lnTo>
                  <a:pt x="47511" y="10253"/>
                </a:lnTo>
                <a:lnTo>
                  <a:pt x="47324" y="10128"/>
                </a:lnTo>
                <a:lnTo>
                  <a:pt x="30758" y="563"/>
                </a:lnTo>
                <a:lnTo>
                  <a:pt x="30507" y="438"/>
                </a:lnTo>
                <a:lnTo>
                  <a:pt x="30257" y="313"/>
                </a:lnTo>
                <a:lnTo>
                  <a:pt x="29726" y="157"/>
                </a:lnTo>
                <a:lnTo>
                  <a:pt x="29195" y="32"/>
                </a:lnTo>
                <a:lnTo>
                  <a:pt x="28663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0"/>
          <p:cNvSpPr/>
          <p:nvPr/>
        </p:nvSpPr>
        <p:spPr>
          <a:xfrm>
            <a:off x="3020680" y="3275526"/>
            <a:ext cx="1178540" cy="687012"/>
          </a:xfrm>
          <a:custGeom>
            <a:avLst/>
            <a:gdLst/>
            <a:ahLst/>
            <a:cxnLst/>
            <a:rect l="l" t="t" r="r" b="b"/>
            <a:pathLst>
              <a:path w="23006" h="13411" extrusionOk="0">
                <a:moveTo>
                  <a:pt x="9315" y="1"/>
                </a:moveTo>
                <a:lnTo>
                  <a:pt x="9002" y="32"/>
                </a:lnTo>
                <a:lnTo>
                  <a:pt x="8721" y="95"/>
                </a:lnTo>
                <a:lnTo>
                  <a:pt x="8409" y="188"/>
                </a:lnTo>
                <a:lnTo>
                  <a:pt x="8127" y="313"/>
                </a:lnTo>
                <a:lnTo>
                  <a:pt x="344" y="4814"/>
                </a:lnTo>
                <a:lnTo>
                  <a:pt x="188" y="4939"/>
                </a:lnTo>
                <a:lnTo>
                  <a:pt x="63" y="5096"/>
                </a:lnTo>
                <a:lnTo>
                  <a:pt x="0" y="5252"/>
                </a:lnTo>
                <a:lnTo>
                  <a:pt x="0" y="5440"/>
                </a:lnTo>
                <a:lnTo>
                  <a:pt x="0" y="5627"/>
                </a:lnTo>
                <a:lnTo>
                  <a:pt x="63" y="5783"/>
                </a:lnTo>
                <a:lnTo>
                  <a:pt x="188" y="5940"/>
                </a:lnTo>
                <a:lnTo>
                  <a:pt x="344" y="6065"/>
                </a:lnTo>
                <a:lnTo>
                  <a:pt x="12472" y="13066"/>
                </a:lnTo>
                <a:lnTo>
                  <a:pt x="12785" y="13223"/>
                </a:lnTo>
                <a:lnTo>
                  <a:pt x="13066" y="13316"/>
                </a:lnTo>
                <a:lnTo>
                  <a:pt x="13378" y="13379"/>
                </a:lnTo>
                <a:lnTo>
                  <a:pt x="13691" y="13410"/>
                </a:lnTo>
                <a:lnTo>
                  <a:pt x="13972" y="13379"/>
                </a:lnTo>
                <a:lnTo>
                  <a:pt x="14285" y="13316"/>
                </a:lnTo>
                <a:lnTo>
                  <a:pt x="14598" y="13223"/>
                </a:lnTo>
                <a:lnTo>
                  <a:pt x="14879" y="13066"/>
                </a:lnTo>
                <a:lnTo>
                  <a:pt x="22662" y="8597"/>
                </a:lnTo>
                <a:lnTo>
                  <a:pt x="22818" y="8472"/>
                </a:lnTo>
                <a:lnTo>
                  <a:pt x="22912" y="8315"/>
                </a:lnTo>
                <a:lnTo>
                  <a:pt x="22975" y="8128"/>
                </a:lnTo>
                <a:lnTo>
                  <a:pt x="23006" y="7971"/>
                </a:lnTo>
                <a:lnTo>
                  <a:pt x="22975" y="7784"/>
                </a:lnTo>
                <a:lnTo>
                  <a:pt x="22912" y="7596"/>
                </a:lnTo>
                <a:lnTo>
                  <a:pt x="22818" y="7471"/>
                </a:lnTo>
                <a:lnTo>
                  <a:pt x="22662" y="7346"/>
                </a:lnTo>
                <a:lnTo>
                  <a:pt x="10503" y="313"/>
                </a:lnTo>
                <a:lnTo>
                  <a:pt x="10221" y="188"/>
                </a:lnTo>
                <a:lnTo>
                  <a:pt x="9940" y="95"/>
                </a:lnTo>
                <a:lnTo>
                  <a:pt x="9628" y="32"/>
                </a:lnTo>
                <a:lnTo>
                  <a:pt x="9315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751798" y="2295639"/>
            <a:ext cx="195433" cy="213004"/>
          </a:xfrm>
          <a:custGeom>
            <a:avLst/>
            <a:gdLst/>
            <a:ahLst/>
            <a:cxnLst/>
            <a:rect l="l" t="t" r="r" b="b"/>
            <a:pathLst>
              <a:path w="3815" h="4158" extrusionOk="0">
                <a:moveTo>
                  <a:pt x="563" y="0"/>
                </a:moveTo>
                <a:lnTo>
                  <a:pt x="438" y="31"/>
                </a:lnTo>
                <a:lnTo>
                  <a:pt x="313" y="63"/>
                </a:lnTo>
                <a:lnTo>
                  <a:pt x="219" y="156"/>
                </a:lnTo>
                <a:lnTo>
                  <a:pt x="126" y="250"/>
                </a:lnTo>
                <a:lnTo>
                  <a:pt x="63" y="375"/>
                </a:lnTo>
                <a:lnTo>
                  <a:pt x="1" y="532"/>
                </a:lnTo>
                <a:lnTo>
                  <a:pt x="1" y="750"/>
                </a:lnTo>
                <a:lnTo>
                  <a:pt x="32" y="969"/>
                </a:lnTo>
                <a:lnTo>
                  <a:pt x="94" y="1219"/>
                </a:lnTo>
                <a:lnTo>
                  <a:pt x="188" y="1469"/>
                </a:lnTo>
                <a:lnTo>
                  <a:pt x="282" y="1719"/>
                </a:lnTo>
                <a:lnTo>
                  <a:pt x="438" y="1907"/>
                </a:lnTo>
                <a:lnTo>
                  <a:pt x="1157" y="2720"/>
                </a:lnTo>
                <a:lnTo>
                  <a:pt x="1376" y="2907"/>
                </a:lnTo>
                <a:lnTo>
                  <a:pt x="1564" y="3095"/>
                </a:lnTo>
                <a:lnTo>
                  <a:pt x="2032" y="3407"/>
                </a:lnTo>
                <a:lnTo>
                  <a:pt x="2470" y="3657"/>
                </a:lnTo>
                <a:lnTo>
                  <a:pt x="2845" y="3845"/>
                </a:lnTo>
                <a:lnTo>
                  <a:pt x="3501" y="4126"/>
                </a:lnTo>
                <a:lnTo>
                  <a:pt x="3626" y="4157"/>
                </a:lnTo>
                <a:lnTo>
                  <a:pt x="3720" y="4157"/>
                </a:lnTo>
                <a:lnTo>
                  <a:pt x="3783" y="4064"/>
                </a:lnTo>
                <a:lnTo>
                  <a:pt x="3814" y="3939"/>
                </a:lnTo>
                <a:lnTo>
                  <a:pt x="3814" y="3720"/>
                </a:lnTo>
                <a:lnTo>
                  <a:pt x="3814" y="3501"/>
                </a:lnTo>
                <a:lnTo>
                  <a:pt x="3752" y="3251"/>
                </a:lnTo>
                <a:lnTo>
                  <a:pt x="3689" y="3001"/>
                </a:lnTo>
                <a:lnTo>
                  <a:pt x="3501" y="2438"/>
                </a:lnTo>
                <a:lnTo>
                  <a:pt x="3220" y="1907"/>
                </a:lnTo>
                <a:lnTo>
                  <a:pt x="2908" y="1407"/>
                </a:lnTo>
                <a:lnTo>
                  <a:pt x="2532" y="969"/>
                </a:lnTo>
                <a:lnTo>
                  <a:pt x="2345" y="782"/>
                </a:lnTo>
                <a:lnTo>
                  <a:pt x="2157" y="625"/>
                </a:lnTo>
                <a:lnTo>
                  <a:pt x="1970" y="500"/>
                </a:lnTo>
                <a:lnTo>
                  <a:pt x="1751" y="375"/>
                </a:lnTo>
                <a:lnTo>
                  <a:pt x="1188" y="125"/>
                </a:lnTo>
                <a:lnTo>
                  <a:pt x="1032" y="63"/>
                </a:lnTo>
                <a:lnTo>
                  <a:pt x="876" y="31"/>
                </a:lnTo>
                <a:lnTo>
                  <a:pt x="7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2778896" y="2290823"/>
            <a:ext cx="40060" cy="219407"/>
          </a:xfrm>
          <a:custGeom>
            <a:avLst/>
            <a:gdLst/>
            <a:ahLst/>
            <a:cxnLst/>
            <a:rect l="l" t="t" r="r" b="b"/>
            <a:pathLst>
              <a:path w="782" h="4283" extrusionOk="0">
                <a:moveTo>
                  <a:pt x="0" y="0"/>
                </a:moveTo>
                <a:lnTo>
                  <a:pt x="0" y="4283"/>
                </a:lnTo>
                <a:lnTo>
                  <a:pt x="782" y="4283"/>
                </a:lnTo>
                <a:lnTo>
                  <a:pt x="782" y="2470"/>
                </a:lnTo>
                <a:lnTo>
                  <a:pt x="782" y="2157"/>
                </a:lnTo>
                <a:lnTo>
                  <a:pt x="751" y="1813"/>
                </a:lnTo>
                <a:lnTo>
                  <a:pt x="688" y="1501"/>
                </a:lnTo>
                <a:lnTo>
                  <a:pt x="594" y="1188"/>
                </a:lnTo>
                <a:lnTo>
                  <a:pt x="469" y="876"/>
                </a:lnTo>
                <a:lnTo>
                  <a:pt x="344" y="563"/>
                </a:lnTo>
                <a:lnTo>
                  <a:pt x="188" y="282"/>
                </a:lnTo>
                <a:lnTo>
                  <a:pt x="0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479586" y="2731156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71" y="0"/>
                </a:moveTo>
                <a:lnTo>
                  <a:pt x="4158" y="31"/>
                </a:lnTo>
                <a:lnTo>
                  <a:pt x="3877" y="94"/>
                </a:lnTo>
                <a:lnTo>
                  <a:pt x="3564" y="219"/>
                </a:lnTo>
                <a:lnTo>
                  <a:pt x="3220" y="375"/>
                </a:lnTo>
                <a:lnTo>
                  <a:pt x="2908" y="594"/>
                </a:lnTo>
                <a:lnTo>
                  <a:pt x="2595" y="844"/>
                </a:lnTo>
                <a:lnTo>
                  <a:pt x="2283" y="1125"/>
                </a:lnTo>
                <a:lnTo>
                  <a:pt x="1970" y="1438"/>
                </a:lnTo>
                <a:lnTo>
                  <a:pt x="1689" y="1782"/>
                </a:lnTo>
                <a:lnTo>
                  <a:pt x="1439" y="2157"/>
                </a:lnTo>
                <a:lnTo>
                  <a:pt x="1189" y="2563"/>
                </a:lnTo>
                <a:lnTo>
                  <a:pt x="939" y="2970"/>
                </a:lnTo>
                <a:lnTo>
                  <a:pt x="751" y="3376"/>
                </a:lnTo>
                <a:lnTo>
                  <a:pt x="564" y="3814"/>
                </a:lnTo>
                <a:lnTo>
                  <a:pt x="376" y="4282"/>
                </a:lnTo>
                <a:lnTo>
                  <a:pt x="251" y="4720"/>
                </a:lnTo>
                <a:lnTo>
                  <a:pt x="157" y="5189"/>
                </a:lnTo>
                <a:lnTo>
                  <a:pt x="63" y="5658"/>
                </a:lnTo>
                <a:lnTo>
                  <a:pt x="1" y="6095"/>
                </a:lnTo>
                <a:lnTo>
                  <a:pt x="1" y="6564"/>
                </a:lnTo>
                <a:lnTo>
                  <a:pt x="32" y="7033"/>
                </a:lnTo>
                <a:lnTo>
                  <a:pt x="95" y="7502"/>
                </a:lnTo>
                <a:lnTo>
                  <a:pt x="188" y="7908"/>
                </a:lnTo>
                <a:lnTo>
                  <a:pt x="313" y="8252"/>
                </a:lnTo>
                <a:lnTo>
                  <a:pt x="501" y="8565"/>
                </a:lnTo>
                <a:lnTo>
                  <a:pt x="689" y="8846"/>
                </a:lnTo>
                <a:lnTo>
                  <a:pt x="939" y="9065"/>
                </a:lnTo>
                <a:lnTo>
                  <a:pt x="1189" y="9221"/>
                </a:lnTo>
                <a:lnTo>
                  <a:pt x="3502" y="10565"/>
                </a:lnTo>
                <a:lnTo>
                  <a:pt x="7972" y="1751"/>
                </a:lnTo>
                <a:lnTo>
                  <a:pt x="5471" y="282"/>
                </a:lnTo>
                <a:lnTo>
                  <a:pt x="5252" y="156"/>
                </a:lnTo>
                <a:lnTo>
                  <a:pt x="5002" y="63"/>
                </a:lnTo>
                <a:lnTo>
                  <a:pt x="4721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606113" y="2803178"/>
            <a:ext cx="331493" cy="482051"/>
          </a:xfrm>
          <a:custGeom>
            <a:avLst/>
            <a:gdLst/>
            <a:ahLst/>
            <a:cxnLst/>
            <a:rect l="l" t="t" r="r" b="b"/>
            <a:pathLst>
              <a:path w="6471" h="9410" extrusionOk="0">
                <a:moveTo>
                  <a:pt x="4470" y="1"/>
                </a:moveTo>
                <a:lnTo>
                  <a:pt x="4189" y="32"/>
                </a:lnTo>
                <a:lnTo>
                  <a:pt x="3876" y="95"/>
                </a:lnTo>
                <a:lnTo>
                  <a:pt x="3564" y="220"/>
                </a:lnTo>
                <a:lnTo>
                  <a:pt x="3220" y="407"/>
                </a:lnTo>
                <a:lnTo>
                  <a:pt x="2907" y="595"/>
                </a:lnTo>
                <a:lnTo>
                  <a:pt x="2563" y="845"/>
                </a:lnTo>
                <a:lnTo>
                  <a:pt x="2251" y="1157"/>
                </a:lnTo>
                <a:lnTo>
                  <a:pt x="1969" y="1470"/>
                </a:lnTo>
                <a:lnTo>
                  <a:pt x="1688" y="1814"/>
                </a:lnTo>
                <a:lnTo>
                  <a:pt x="1407" y="2189"/>
                </a:lnTo>
                <a:lnTo>
                  <a:pt x="1157" y="2564"/>
                </a:lnTo>
                <a:lnTo>
                  <a:pt x="938" y="2970"/>
                </a:lnTo>
                <a:lnTo>
                  <a:pt x="719" y="3408"/>
                </a:lnTo>
                <a:lnTo>
                  <a:pt x="532" y="3845"/>
                </a:lnTo>
                <a:lnTo>
                  <a:pt x="375" y="4283"/>
                </a:lnTo>
                <a:lnTo>
                  <a:pt x="250" y="4752"/>
                </a:lnTo>
                <a:lnTo>
                  <a:pt x="125" y="5221"/>
                </a:lnTo>
                <a:lnTo>
                  <a:pt x="63" y="5658"/>
                </a:lnTo>
                <a:lnTo>
                  <a:pt x="0" y="6127"/>
                </a:lnTo>
                <a:lnTo>
                  <a:pt x="0" y="6565"/>
                </a:lnTo>
                <a:lnTo>
                  <a:pt x="0" y="7002"/>
                </a:lnTo>
                <a:lnTo>
                  <a:pt x="63" y="7409"/>
                </a:lnTo>
                <a:lnTo>
                  <a:pt x="125" y="7784"/>
                </a:lnTo>
                <a:lnTo>
                  <a:pt x="250" y="8096"/>
                </a:lnTo>
                <a:lnTo>
                  <a:pt x="375" y="8409"/>
                </a:lnTo>
                <a:lnTo>
                  <a:pt x="532" y="8659"/>
                </a:lnTo>
                <a:lnTo>
                  <a:pt x="719" y="8878"/>
                </a:lnTo>
                <a:lnTo>
                  <a:pt x="938" y="9065"/>
                </a:lnTo>
                <a:lnTo>
                  <a:pt x="1157" y="9222"/>
                </a:lnTo>
                <a:lnTo>
                  <a:pt x="1407" y="9316"/>
                </a:lnTo>
                <a:lnTo>
                  <a:pt x="1688" y="9378"/>
                </a:lnTo>
                <a:lnTo>
                  <a:pt x="1969" y="9409"/>
                </a:lnTo>
                <a:lnTo>
                  <a:pt x="2251" y="9378"/>
                </a:lnTo>
                <a:lnTo>
                  <a:pt x="2563" y="9316"/>
                </a:lnTo>
                <a:lnTo>
                  <a:pt x="2907" y="9190"/>
                </a:lnTo>
                <a:lnTo>
                  <a:pt x="3220" y="9034"/>
                </a:lnTo>
                <a:lnTo>
                  <a:pt x="3564" y="8815"/>
                </a:lnTo>
                <a:lnTo>
                  <a:pt x="3876" y="8565"/>
                </a:lnTo>
                <a:lnTo>
                  <a:pt x="4189" y="8284"/>
                </a:lnTo>
                <a:lnTo>
                  <a:pt x="4470" y="7940"/>
                </a:lnTo>
                <a:lnTo>
                  <a:pt x="4783" y="7596"/>
                </a:lnTo>
                <a:lnTo>
                  <a:pt x="5033" y="7253"/>
                </a:lnTo>
                <a:lnTo>
                  <a:pt x="5283" y="6846"/>
                </a:lnTo>
                <a:lnTo>
                  <a:pt x="5502" y="6440"/>
                </a:lnTo>
                <a:lnTo>
                  <a:pt x="5720" y="6002"/>
                </a:lnTo>
                <a:lnTo>
                  <a:pt x="5908" y="5565"/>
                </a:lnTo>
                <a:lnTo>
                  <a:pt x="6064" y="5127"/>
                </a:lnTo>
                <a:lnTo>
                  <a:pt x="6220" y="4658"/>
                </a:lnTo>
                <a:lnTo>
                  <a:pt x="6314" y="4221"/>
                </a:lnTo>
                <a:lnTo>
                  <a:pt x="6408" y="3752"/>
                </a:lnTo>
                <a:lnTo>
                  <a:pt x="6439" y="3283"/>
                </a:lnTo>
                <a:lnTo>
                  <a:pt x="6470" y="2845"/>
                </a:lnTo>
                <a:lnTo>
                  <a:pt x="6439" y="2408"/>
                </a:lnTo>
                <a:lnTo>
                  <a:pt x="6408" y="2001"/>
                </a:lnTo>
                <a:lnTo>
                  <a:pt x="6314" y="1626"/>
                </a:lnTo>
                <a:lnTo>
                  <a:pt x="6220" y="1314"/>
                </a:lnTo>
                <a:lnTo>
                  <a:pt x="6064" y="1001"/>
                </a:lnTo>
                <a:lnTo>
                  <a:pt x="5908" y="751"/>
                </a:lnTo>
                <a:lnTo>
                  <a:pt x="5720" y="532"/>
                </a:lnTo>
                <a:lnTo>
                  <a:pt x="5502" y="345"/>
                </a:lnTo>
                <a:lnTo>
                  <a:pt x="5283" y="188"/>
                </a:lnTo>
                <a:lnTo>
                  <a:pt x="5033" y="95"/>
                </a:lnTo>
                <a:lnTo>
                  <a:pt x="4783" y="32"/>
                </a:lnTo>
                <a:lnTo>
                  <a:pt x="447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2449055" y="2500591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39" y="0"/>
                </a:moveTo>
                <a:lnTo>
                  <a:pt x="4158" y="31"/>
                </a:lnTo>
                <a:lnTo>
                  <a:pt x="3845" y="125"/>
                </a:lnTo>
                <a:lnTo>
                  <a:pt x="3533" y="219"/>
                </a:lnTo>
                <a:lnTo>
                  <a:pt x="3220" y="406"/>
                </a:lnTo>
                <a:lnTo>
                  <a:pt x="2907" y="594"/>
                </a:lnTo>
                <a:lnTo>
                  <a:pt x="2564" y="875"/>
                </a:lnTo>
                <a:lnTo>
                  <a:pt x="2251" y="1157"/>
                </a:lnTo>
                <a:lnTo>
                  <a:pt x="1970" y="1469"/>
                </a:lnTo>
                <a:lnTo>
                  <a:pt x="1688" y="1813"/>
                </a:lnTo>
                <a:lnTo>
                  <a:pt x="1407" y="2188"/>
                </a:lnTo>
                <a:lnTo>
                  <a:pt x="1157" y="2563"/>
                </a:lnTo>
                <a:lnTo>
                  <a:pt x="938" y="2970"/>
                </a:lnTo>
                <a:lnTo>
                  <a:pt x="719" y="3407"/>
                </a:lnTo>
                <a:lnTo>
                  <a:pt x="532" y="3845"/>
                </a:lnTo>
                <a:lnTo>
                  <a:pt x="376" y="4282"/>
                </a:lnTo>
                <a:lnTo>
                  <a:pt x="251" y="4751"/>
                </a:lnTo>
                <a:lnTo>
                  <a:pt x="125" y="5220"/>
                </a:lnTo>
                <a:lnTo>
                  <a:pt x="63" y="5658"/>
                </a:lnTo>
                <a:lnTo>
                  <a:pt x="0" y="6127"/>
                </a:lnTo>
                <a:lnTo>
                  <a:pt x="0" y="6564"/>
                </a:lnTo>
                <a:lnTo>
                  <a:pt x="0" y="7064"/>
                </a:lnTo>
                <a:lnTo>
                  <a:pt x="63" y="7502"/>
                </a:lnTo>
                <a:lnTo>
                  <a:pt x="188" y="7908"/>
                </a:lnTo>
                <a:lnTo>
                  <a:pt x="313" y="8283"/>
                </a:lnTo>
                <a:lnTo>
                  <a:pt x="501" y="8596"/>
                </a:lnTo>
                <a:lnTo>
                  <a:pt x="688" y="8846"/>
                </a:lnTo>
                <a:lnTo>
                  <a:pt x="938" y="9065"/>
                </a:lnTo>
                <a:lnTo>
                  <a:pt x="1188" y="9252"/>
                </a:lnTo>
                <a:lnTo>
                  <a:pt x="3501" y="10565"/>
                </a:lnTo>
                <a:lnTo>
                  <a:pt x="7971" y="1782"/>
                </a:lnTo>
                <a:lnTo>
                  <a:pt x="5470" y="313"/>
                </a:lnTo>
                <a:lnTo>
                  <a:pt x="5220" y="156"/>
                </a:lnTo>
                <a:lnTo>
                  <a:pt x="5002" y="63"/>
                </a:lnTo>
                <a:lnTo>
                  <a:pt x="4720" y="31"/>
                </a:lnTo>
                <a:lnTo>
                  <a:pt x="4439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1268971" y="3187470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39" y="1"/>
                </a:moveTo>
                <a:lnTo>
                  <a:pt x="4158" y="32"/>
                </a:lnTo>
                <a:lnTo>
                  <a:pt x="3877" y="94"/>
                </a:lnTo>
                <a:lnTo>
                  <a:pt x="3564" y="219"/>
                </a:lnTo>
                <a:lnTo>
                  <a:pt x="3220" y="407"/>
                </a:lnTo>
                <a:lnTo>
                  <a:pt x="2908" y="594"/>
                </a:lnTo>
                <a:lnTo>
                  <a:pt x="2564" y="845"/>
                </a:lnTo>
                <a:lnTo>
                  <a:pt x="2283" y="1126"/>
                </a:lnTo>
                <a:lnTo>
                  <a:pt x="1970" y="1470"/>
                </a:lnTo>
                <a:lnTo>
                  <a:pt x="1689" y="1814"/>
                </a:lnTo>
                <a:lnTo>
                  <a:pt x="1407" y="2157"/>
                </a:lnTo>
                <a:lnTo>
                  <a:pt x="1157" y="2564"/>
                </a:lnTo>
                <a:lnTo>
                  <a:pt x="938" y="2970"/>
                </a:lnTo>
                <a:lnTo>
                  <a:pt x="720" y="3408"/>
                </a:lnTo>
                <a:lnTo>
                  <a:pt x="532" y="3845"/>
                </a:lnTo>
                <a:lnTo>
                  <a:pt x="376" y="4283"/>
                </a:lnTo>
                <a:lnTo>
                  <a:pt x="251" y="4752"/>
                </a:lnTo>
                <a:lnTo>
                  <a:pt x="126" y="5221"/>
                </a:lnTo>
                <a:lnTo>
                  <a:pt x="63" y="5658"/>
                </a:lnTo>
                <a:lnTo>
                  <a:pt x="1" y="6127"/>
                </a:lnTo>
                <a:lnTo>
                  <a:pt x="1" y="6565"/>
                </a:lnTo>
                <a:lnTo>
                  <a:pt x="32" y="7065"/>
                </a:lnTo>
                <a:lnTo>
                  <a:pt x="95" y="7502"/>
                </a:lnTo>
                <a:lnTo>
                  <a:pt x="188" y="7909"/>
                </a:lnTo>
                <a:lnTo>
                  <a:pt x="313" y="8284"/>
                </a:lnTo>
                <a:lnTo>
                  <a:pt x="501" y="8596"/>
                </a:lnTo>
                <a:lnTo>
                  <a:pt x="688" y="8846"/>
                </a:lnTo>
                <a:lnTo>
                  <a:pt x="938" y="9065"/>
                </a:lnTo>
                <a:lnTo>
                  <a:pt x="1189" y="9222"/>
                </a:lnTo>
                <a:lnTo>
                  <a:pt x="3502" y="10566"/>
                </a:lnTo>
                <a:lnTo>
                  <a:pt x="7971" y="1782"/>
                </a:lnTo>
                <a:lnTo>
                  <a:pt x="5471" y="282"/>
                </a:lnTo>
                <a:lnTo>
                  <a:pt x="5221" y="157"/>
                </a:lnTo>
                <a:lnTo>
                  <a:pt x="5002" y="63"/>
                </a:lnTo>
                <a:lnTo>
                  <a:pt x="4721" y="32"/>
                </a:lnTo>
                <a:lnTo>
                  <a:pt x="4439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489216" y="1586323"/>
            <a:ext cx="2417938" cy="2011192"/>
          </a:xfrm>
          <a:custGeom>
            <a:avLst/>
            <a:gdLst/>
            <a:ahLst/>
            <a:cxnLst/>
            <a:rect l="l" t="t" r="r" b="b"/>
            <a:pathLst>
              <a:path w="47200" h="39260" extrusionOk="0">
                <a:moveTo>
                  <a:pt x="28476" y="0"/>
                </a:moveTo>
                <a:lnTo>
                  <a:pt x="27913" y="31"/>
                </a:lnTo>
                <a:lnTo>
                  <a:pt x="27382" y="94"/>
                </a:lnTo>
                <a:lnTo>
                  <a:pt x="26819" y="219"/>
                </a:lnTo>
                <a:lnTo>
                  <a:pt x="26288" y="344"/>
                </a:lnTo>
                <a:lnTo>
                  <a:pt x="25756" y="531"/>
                </a:lnTo>
                <a:lnTo>
                  <a:pt x="25225" y="719"/>
                </a:lnTo>
                <a:lnTo>
                  <a:pt x="24694" y="969"/>
                </a:lnTo>
                <a:lnTo>
                  <a:pt x="18786" y="3876"/>
                </a:lnTo>
                <a:lnTo>
                  <a:pt x="17942" y="4314"/>
                </a:lnTo>
                <a:lnTo>
                  <a:pt x="17098" y="4814"/>
                </a:lnTo>
                <a:lnTo>
                  <a:pt x="16317" y="5376"/>
                </a:lnTo>
                <a:lnTo>
                  <a:pt x="15535" y="5939"/>
                </a:lnTo>
                <a:lnTo>
                  <a:pt x="14785" y="6533"/>
                </a:lnTo>
                <a:lnTo>
                  <a:pt x="14097" y="7189"/>
                </a:lnTo>
                <a:lnTo>
                  <a:pt x="13410" y="7877"/>
                </a:lnTo>
                <a:lnTo>
                  <a:pt x="12753" y="8596"/>
                </a:lnTo>
                <a:lnTo>
                  <a:pt x="4158" y="18598"/>
                </a:lnTo>
                <a:lnTo>
                  <a:pt x="2313" y="22974"/>
                </a:lnTo>
                <a:lnTo>
                  <a:pt x="2063" y="23193"/>
                </a:lnTo>
                <a:lnTo>
                  <a:pt x="1813" y="23443"/>
                </a:lnTo>
                <a:lnTo>
                  <a:pt x="1470" y="23787"/>
                </a:lnTo>
                <a:lnTo>
                  <a:pt x="1126" y="24225"/>
                </a:lnTo>
                <a:lnTo>
                  <a:pt x="782" y="24756"/>
                </a:lnTo>
                <a:lnTo>
                  <a:pt x="626" y="25069"/>
                </a:lnTo>
                <a:lnTo>
                  <a:pt x="469" y="25381"/>
                </a:lnTo>
                <a:lnTo>
                  <a:pt x="313" y="25694"/>
                </a:lnTo>
                <a:lnTo>
                  <a:pt x="219" y="26038"/>
                </a:lnTo>
                <a:lnTo>
                  <a:pt x="125" y="26413"/>
                </a:lnTo>
                <a:lnTo>
                  <a:pt x="32" y="26756"/>
                </a:lnTo>
                <a:lnTo>
                  <a:pt x="0" y="27100"/>
                </a:lnTo>
                <a:lnTo>
                  <a:pt x="0" y="27475"/>
                </a:lnTo>
                <a:lnTo>
                  <a:pt x="0" y="27819"/>
                </a:lnTo>
                <a:lnTo>
                  <a:pt x="32" y="28132"/>
                </a:lnTo>
                <a:lnTo>
                  <a:pt x="63" y="28476"/>
                </a:lnTo>
                <a:lnTo>
                  <a:pt x="125" y="28788"/>
                </a:lnTo>
                <a:lnTo>
                  <a:pt x="313" y="29382"/>
                </a:lnTo>
                <a:lnTo>
                  <a:pt x="532" y="29882"/>
                </a:lnTo>
                <a:lnTo>
                  <a:pt x="751" y="30351"/>
                </a:lnTo>
                <a:lnTo>
                  <a:pt x="1032" y="30726"/>
                </a:lnTo>
                <a:lnTo>
                  <a:pt x="1157" y="30851"/>
                </a:lnTo>
                <a:lnTo>
                  <a:pt x="1313" y="31008"/>
                </a:lnTo>
                <a:lnTo>
                  <a:pt x="1657" y="31258"/>
                </a:lnTo>
                <a:lnTo>
                  <a:pt x="2001" y="31476"/>
                </a:lnTo>
                <a:lnTo>
                  <a:pt x="2376" y="31633"/>
                </a:lnTo>
                <a:lnTo>
                  <a:pt x="2970" y="31883"/>
                </a:lnTo>
                <a:lnTo>
                  <a:pt x="3220" y="31945"/>
                </a:lnTo>
                <a:lnTo>
                  <a:pt x="11597" y="36790"/>
                </a:lnTo>
                <a:lnTo>
                  <a:pt x="11753" y="37071"/>
                </a:lnTo>
                <a:lnTo>
                  <a:pt x="11972" y="37384"/>
                </a:lnTo>
                <a:lnTo>
                  <a:pt x="12285" y="37759"/>
                </a:lnTo>
                <a:lnTo>
                  <a:pt x="12691" y="38165"/>
                </a:lnTo>
                <a:lnTo>
                  <a:pt x="12910" y="38384"/>
                </a:lnTo>
                <a:lnTo>
                  <a:pt x="13160" y="38572"/>
                </a:lnTo>
                <a:lnTo>
                  <a:pt x="13441" y="38728"/>
                </a:lnTo>
                <a:lnTo>
                  <a:pt x="13754" y="38884"/>
                </a:lnTo>
                <a:lnTo>
                  <a:pt x="14066" y="39041"/>
                </a:lnTo>
                <a:lnTo>
                  <a:pt x="14441" y="39134"/>
                </a:lnTo>
                <a:lnTo>
                  <a:pt x="14754" y="39197"/>
                </a:lnTo>
                <a:lnTo>
                  <a:pt x="15098" y="39228"/>
                </a:lnTo>
                <a:lnTo>
                  <a:pt x="15442" y="39259"/>
                </a:lnTo>
                <a:lnTo>
                  <a:pt x="15817" y="39228"/>
                </a:lnTo>
                <a:lnTo>
                  <a:pt x="16192" y="39197"/>
                </a:lnTo>
                <a:lnTo>
                  <a:pt x="16567" y="39134"/>
                </a:lnTo>
                <a:lnTo>
                  <a:pt x="17380" y="38978"/>
                </a:lnTo>
                <a:lnTo>
                  <a:pt x="18192" y="38759"/>
                </a:lnTo>
                <a:lnTo>
                  <a:pt x="19005" y="38478"/>
                </a:lnTo>
                <a:lnTo>
                  <a:pt x="19786" y="38134"/>
                </a:lnTo>
                <a:lnTo>
                  <a:pt x="20568" y="37790"/>
                </a:lnTo>
                <a:lnTo>
                  <a:pt x="21287" y="37447"/>
                </a:lnTo>
                <a:lnTo>
                  <a:pt x="21974" y="37103"/>
                </a:lnTo>
                <a:lnTo>
                  <a:pt x="23100" y="36478"/>
                </a:lnTo>
                <a:lnTo>
                  <a:pt x="23881" y="36009"/>
                </a:lnTo>
                <a:lnTo>
                  <a:pt x="24162" y="35821"/>
                </a:lnTo>
                <a:lnTo>
                  <a:pt x="47199" y="22474"/>
                </a:lnTo>
                <a:lnTo>
                  <a:pt x="47168" y="22068"/>
                </a:lnTo>
                <a:lnTo>
                  <a:pt x="47137" y="21630"/>
                </a:lnTo>
                <a:lnTo>
                  <a:pt x="47074" y="21099"/>
                </a:lnTo>
                <a:lnTo>
                  <a:pt x="46980" y="20505"/>
                </a:lnTo>
                <a:lnTo>
                  <a:pt x="46824" y="19880"/>
                </a:lnTo>
                <a:lnTo>
                  <a:pt x="46730" y="19567"/>
                </a:lnTo>
                <a:lnTo>
                  <a:pt x="46605" y="19286"/>
                </a:lnTo>
                <a:lnTo>
                  <a:pt x="46480" y="19036"/>
                </a:lnTo>
                <a:lnTo>
                  <a:pt x="46324" y="18786"/>
                </a:lnTo>
                <a:lnTo>
                  <a:pt x="46011" y="18380"/>
                </a:lnTo>
                <a:lnTo>
                  <a:pt x="45699" y="18004"/>
                </a:lnTo>
                <a:lnTo>
                  <a:pt x="45417" y="17723"/>
                </a:lnTo>
                <a:lnTo>
                  <a:pt x="45199" y="17504"/>
                </a:lnTo>
                <a:lnTo>
                  <a:pt x="44823" y="17223"/>
                </a:lnTo>
                <a:lnTo>
                  <a:pt x="44698" y="17129"/>
                </a:lnTo>
                <a:lnTo>
                  <a:pt x="44698" y="13753"/>
                </a:lnTo>
                <a:lnTo>
                  <a:pt x="44698" y="13441"/>
                </a:lnTo>
                <a:lnTo>
                  <a:pt x="44667" y="13160"/>
                </a:lnTo>
                <a:lnTo>
                  <a:pt x="44605" y="12847"/>
                </a:lnTo>
                <a:lnTo>
                  <a:pt x="44542" y="12566"/>
                </a:lnTo>
                <a:lnTo>
                  <a:pt x="44448" y="12284"/>
                </a:lnTo>
                <a:lnTo>
                  <a:pt x="44323" y="12003"/>
                </a:lnTo>
                <a:lnTo>
                  <a:pt x="44198" y="11753"/>
                </a:lnTo>
                <a:lnTo>
                  <a:pt x="44042" y="11503"/>
                </a:lnTo>
                <a:lnTo>
                  <a:pt x="41166" y="7127"/>
                </a:lnTo>
                <a:lnTo>
                  <a:pt x="40823" y="6595"/>
                </a:lnTo>
                <a:lnTo>
                  <a:pt x="40416" y="6095"/>
                </a:lnTo>
                <a:lnTo>
                  <a:pt x="40010" y="5595"/>
                </a:lnTo>
                <a:lnTo>
                  <a:pt x="39541" y="5158"/>
                </a:lnTo>
                <a:lnTo>
                  <a:pt x="39072" y="4751"/>
                </a:lnTo>
                <a:lnTo>
                  <a:pt x="38572" y="4345"/>
                </a:lnTo>
                <a:lnTo>
                  <a:pt x="38072" y="3970"/>
                </a:lnTo>
                <a:lnTo>
                  <a:pt x="37509" y="3626"/>
                </a:lnTo>
                <a:lnTo>
                  <a:pt x="33290" y="1219"/>
                </a:lnTo>
                <a:lnTo>
                  <a:pt x="32789" y="938"/>
                </a:lnTo>
                <a:lnTo>
                  <a:pt x="32289" y="688"/>
                </a:lnTo>
                <a:lnTo>
                  <a:pt x="31758" y="500"/>
                </a:lnTo>
                <a:lnTo>
                  <a:pt x="31227" y="344"/>
                </a:lnTo>
                <a:lnTo>
                  <a:pt x="30695" y="188"/>
                </a:lnTo>
                <a:lnTo>
                  <a:pt x="30133" y="94"/>
                </a:lnTo>
                <a:lnTo>
                  <a:pt x="29601" y="31"/>
                </a:lnTo>
                <a:lnTo>
                  <a:pt x="2903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0"/>
          <p:cNvSpPr/>
          <p:nvPr/>
        </p:nvSpPr>
        <p:spPr>
          <a:xfrm>
            <a:off x="2570766" y="2463760"/>
            <a:ext cx="336309" cy="466017"/>
          </a:xfrm>
          <a:custGeom>
            <a:avLst/>
            <a:gdLst/>
            <a:ahLst/>
            <a:cxnLst/>
            <a:rect l="l" t="t" r="r" b="b"/>
            <a:pathLst>
              <a:path w="6565" h="9097" extrusionOk="0">
                <a:moveTo>
                  <a:pt x="4063" y="0"/>
                </a:moveTo>
                <a:lnTo>
                  <a:pt x="3876" y="188"/>
                </a:lnTo>
                <a:lnTo>
                  <a:pt x="3345" y="688"/>
                </a:lnTo>
                <a:lnTo>
                  <a:pt x="3001" y="1032"/>
                </a:lnTo>
                <a:lnTo>
                  <a:pt x="2626" y="1469"/>
                </a:lnTo>
                <a:lnTo>
                  <a:pt x="2219" y="1969"/>
                </a:lnTo>
                <a:lnTo>
                  <a:pt x="1813" y="2563"/>
                </a:lnTo>
                <a:lnTo>
                  <a:pt x="1407" y="3188"/>
                </a:lnTo>
                <a:lnTo>
                  <a:pt x="1032" y="3876"/>
                </a:lnTo>
                <a:lnTo>
                  <a:pt x="688" y="4626"/>
                </a:lnTo>
                <a:lnTo>
                  <a:pt x="531" y="5001"/>
                </a:lnTo>
                <a:lnTo>
                  <a:pt x="406" y="5408"/>
                </a:lnTo>
                <a:lnTo>
                  <a:pt x="281" y="5845"/>
                </a:lnTo>
                <a:lnTo>
                  <a:pt x="188" y="6283"/>
                </a:lnTo>
                <a:lnTo>
                  <a:pt x="94" y="6721"/>
                </a:lnTo>
                <a:lnTo>
                  <a:pt x="63" y="7158"/>
                </a:lnTo>
                <a:lnTo>
                  <a:pt x="31" y="7627"/>
                </a:lnTo>
                <a:lnTo>
                  <a:pt x="0" y="8096"/>
                </a:lnTo>
                <a:lnTo>
                  <a:pt x="31" y="8596"/>
                </a:lnTo>
                <a:lnTo>
                  <a:pt x="94" y="9096"/>
                </a:lnTo>
                <a:lnTo>
                  <a:pt x="6564" y="5345"/>
                </a:lnTo>
                <a:lnTo>
                  <a:pt x="6533" y="4939"/>
                </a:lnTo>
                <a:lnTo>
                  <a:pt x="6502" y="4501"/>
                </a:lnTo>
                <a:lnTo>
                  <a:pt x="6439" y="3970"/>
                </a:lnTo>
                <a:lnTo>
                  <a:pt x="6345" y="3376"/>
                </a:lnTo>
                <a:lnTo>
                  <a:pt x="6189" y="2751"/>
                </a:lnTo>
                <a:lnTo>
                  <a:pt x="6095" y="2438"/>
                </a:lnTo>
                <a:lnTo>
                  <a:pt x="5970" y="2157"/>
                </a:lnTo>
                <a:lnTo>
                  <a:pt x="5845" y="1907"/>
                </a:lnTo>
                <a:lnTo>
                  <a:pt x="5689" y="1657"/>
                </a:lnTo>
                <a:lnTo>
                  <a:pt x="5376" y="1251"/>
                </a:lnTo>
                <a:lnTo>
                  <a:pt x="5064" y="875"/>
                </a:lnTo>
                <a:lnTo>
                  <a:pt x="4782" y="594"/>
                </a:lnTo>
                <a:lnTo>
                  <a:pt x="4564" y="375"/>
                </a:lnTo>
                <a:lnTo>
                  <a:pt x="4188" y="94"/>
                </a:lnTo>
                <a:lnTo>
                  <a:pt x="4063" y="0"/>
                </a:lnTo>
                <a:close/>
              </a:path>
            </a:pathLst>
          </a:custGeom>
          <a:solidFill>
            <a:srgbClr val="66AF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2575530" y="2574202"/>
            <a:ext cx="331544" cy="482051"/>
          </a:xfrm>
          <a:custGeom>
            <a:avLst/>
            <a:gdLst/>
            <a:ahLst/>
            <a:cxnLst/>
            <a:rect l="l" t="t" r="r" b="b"/>
            <a:pathLst>
              <a:path w="6472" h="9410" extrusionOk="0">
                <a:moveTo>
                  <a:pt x="4471" y="1"/>
                </a:moveTo>
                <a:lnTo>
                  <a:pt x="4189" y="32"/>
                </a:lnTo>
                <a:lnTo>
                  <a:pt x="3877" y="95"/>
                </a:lnTo>
                <a:lnTo>
                  <a:pt x="3564" y="220"/>
                </a:lnTo>
                <a:lnTo>
                  <a:pt x="3220" y="376"/>
                </a:lnTo>
                <a:lnTo>
                  <a:pt x="2876" y="595"/>
                </a:lnTo>
                <a:lnTo>
                  <a:pt x="2564" y="845"/>
                </a:lnTo>
                <a:lnTo>
                  <a:pt x="2251" y="1126"/>
                </a:lnTo>
                <a:lnTo>
                  <a:pt x="1970" y="1439"/>
                </a:lnTo>
                <a:lnTo>
                  <a:pt x="1689" y="1783"/>
                </a:lnTo>
                <a:lnTo>
                  <a:pt x="1407" y="2158"/>
                </a:lnTo>
                <a:lnTo>
                  <a:pt x="1157" y="2564"/>
                </a:lnTo>
                <a:lnTo>
                  <a:pt x="939" y="2970"/>
                </a:lnTo>
                <a:lnTo>
                  <a:pt x="720" y="3408"/>
                </a:lnTo>
                <a:lnTo>
                  <a:pt x="532" y="3846"/>
                </a:lnTo>
                <a:lnTo>
                  <a:pt x="376" y="4283"/>
                </a:lnTo>
                <a:lnTo>
                  <a:pt x="251" y="4752"/>
                </a:lnTo>
                <a:lnTo>
                  <a:pt x="126" y="5190"/>
                </a:lnTo>
                <a:lnTo>
                  <a:pt x="63" y="5659"/>
                </a:lnTo>
                <a:lnTo>
                  <a:pt x="1" y="6127"/>
                </a:lnTo>
                <a:lnTo>
                  <a:pt x="1" y="6565"/>
                </a:lnTo>
                <a:lnTo>
                  <a:pt x="1" y="7003"/>
                </a:lnTo>
                <a:lnTo>
                  <a:pt x="63" y="7409"/>
                </a:lnTo>
                <a:lnTo>
                  <a:pt x="126" y="7753"/>
                </a:lnTo>
                <a:lnTo>
                  <a:pt x="251" y="8097"/>
                </a:lnTo>
                <a:lnTo>
                  <a:pt x="376" y="8409"/>
                </a:lnTo>
                <a:lnTo>
                  <a:pt x="532" y="8659"/>
                </a:lnTo>
                <a:lnTo>
                  <a:pt x="720" y="8878"/>
                </a:lnTo>
                <a:lnTo>
                  <a:pt x="939" y="9066"/>
                </a:lnTo>
                <a:lnTo>
                  <a:pt x="1157" y="9222"/>
                </a:lnTo>
                <a:lnTo>
                  <a:pt x="1407" y="9316"/>
                </a:lnTo>
                <a:lnTo>
                  <a:pt x="1689" y="9378"/>
                </a:lnTo>
                <a:lnTo>
                  <a:pt x="1970" y="9409"/>
                </a:lnTo>
                <a:lnTo>
                  <a:pt x="2251" y="9378"/>
                </a:lnTo>
                <a:lnTo>
                  <a:pt x="2564" y="9284"/>
                </a:lnTo>
                <a:lnTo>
                  <a:pt x="2876" y="9191"/>
                </a:lnTo>
                <a:lnTo>
                  <a:pt x="3220" y="9003"/>
                </a:lnTo>
                <a:lnTo>
                  <a:pt x="3564" y="8784"/>
                </a:lnTo>
                <a:lnTo>
                  <a:pt x="3877" y="8534"/>
                </a:lnTo>
                <a:lnTo>
                  <a:pt x="4189" y="8253"/>
                </a:lnTo>
                <a:lnTo>
                  <a:pt x="4471" y="7940"/>
                </a:lnTo>
                <a:lnTo>
                  <a:pt x="4752" y="7597"/>
                </a:lnTo>
                <a:lnTo>
                  <a:pt x="5033" y="7221"/>
                </a:lnTo>
                <a:lnTo>
                  <a:pt x="5283" y="6846"/>
                </a:lnTo>
                <a:lnTo>
                  <a:pt x="5502" y="6440"/>
                </a:lnTo>
                <a:lnTo>
                  <a:pt x="5721" y="6002"/>
                </a:lnTo>
                <a:lnTo>
                  <a:pt x="5908" y="5565"/>
                </a:lnTo>
                <a:lnTo>
                  <a:pt x="6065" y="5096"/>
                </a:lnTo>
                <a:lnTo>
                  <a:pt x="6190" y="4658"/>
                </a:lnTo>
                <a:lnTo>
                  <a:pt x="6315" y="4189"/>
                </a:lnTo>
                <a:lnTo>
                  <a:pt x="6377" y="3721"/>
                </a:lnTo>
                <a:lnTo>
                  <a:pt x="6440" y="3283"/>
                </a:lnTo>
                <a:lnTo>
                  <a:pt x="6471" y="2814"/>
                </a:lnTo>
                <a:lnTo>
                  <a:pt x="6440" y="2408"/>
                </a:lnTo>
                <a:lnTo>
                  <a:pt x="6377" y="2001"/>
                </a:lnTo>
                <a:lnTo>
                  <a:pt x="6315" y="1626"/>
                </a:lnTo>
                <a:lnTo>
                  <a:pt x="6190" y="1283"/>
                </a:lnTo>
                <a:lnTo>
                  <a:pt x="6065" y="1001"/>
                </a:lnTo>
                <a:lnTo>
                  <a:pt x="5908" y="720"/>
                </a:lnTo>
                <a:lnTo>
                  <a:pt x="5721" y="501"/>
                </a:lnTo>
                <a:lnTo>
                  <a:pt x="5502" y="314"/>
                </a:lnTo>
                <a:lnTo>
                  <a:pt x="5283" y="189"/>
                </a:lnTo>
                <a:lnTo>
                  <a:pt x="5033" y="63"/>
                </a:lnTo>
                <a:lnTo>
                  <a:pt x="4752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0"/>
          <p:cNvSpPr/>
          <p:nvPr/>
        </p:nvSpPr>
        <p:spPr>
          <a:xfrm>
            <a:off x="2636386" y="2663897"/>
            <a:ext cx="208240" cy="301064"/>
          </a:xfrm>
          <a:custGeom>
            <a:avLst/>
            <a:gdLst/>
            <a:ahLst/>
            <a:cxnLst/>
            <a:rect l="l" t="t" r="r" b="b"/>
            <a:pathLst>
              <a:path w="4065" h="5877" extrusionOk="0">
                <a:moveTo>
                  <a:pt x="2626" y="0"/>
                </a:moveTo>
                <a:lnTo>
                  <a:pt x="2439" y="63"/>
                </a:lnTo>
                <a:lnTo>
                  <a:pt x="2251" y="125"/>
                </a:lnTo>
                <a:lnTo>
                  <a:pt x="2032" y="250"/>
                </a:lnTo>
                <a:lnTo>
                  <a:pt x="1813" y="375"/>
                </a:lnTo>
                <a:lnTo>
                  <a:pt x="1626" y="532"/>
                </a:lnTo>
                <a:lnTo>
                  <a:pt x="1438" y="719"/>
                </a:lnTo>
                <a:lnTo>
                  <a:pt x="1251" y="907"/>
                </a:lnTo>
                <a:lnTo>
                  <a:pt x="907" y="1344"/>
                </a:lnTo>
                <a:lnTo>
                  <a:pt x="594" y="1876"/>
                </a:lnTo>
                <a:lnTo>
                  <a:pt x="344" y="2407"/>
                </a:lnTo>
                <a:lnTo>
                  <a:pt x="157" y="2970"/>
                </a:lnTo>
                <a:lnTo>
                  <a:pt x="32" y="3532"/>
                </a:lnTo>
                <a:lnTo>
                  <a:pt x="1" y="3845"/>
                </a:lnTo>
                <a:lnTo>
                  <a:pt x="1" y="4126"/>
                </a:lnTo>
                <a:lnTo>
                  <a:pt x="1" y="4376"/>
                </a:lnTo>
                <a:lnTo>
                  <a:pt x="32" y="4626"/>
                </a:lnTo>
                <a:lnTo>
                  <a:pt x="94" y="4877"/>
                </a:lnTo>
                <a:lnTo>
                  <a:pt x="157" y="5064"/>
                </a:lnTo>
                <a:lnTo>
                  <a:pt x="251" y="5252"/>
                </a:lnTo>
                <a:lnTo>
                  <a:pt x="344" y="5439"/>
                </a:lnTo>
                <a:lnTo>
                  <a:pt x="469" y="5564"/>
                </a:lnTo>
                <a:lnTo>
                  <a:pt x="594" y="5689"/>
                </a:lnTo>
                <a:lnTo>
                  <a:pt x="751" y="5783"/>
                </a:lnTo>
                <a:lnTo>
                  <a:pt x="907" y="5846"/>
                </a:lnTo>
                <a:lnTo>
                  <a:pt x="1063" y="5877"/>
                </a:lnTo>
                <a:lnTo>
                  <a:pt x="1438" y="5877"/>
                </a:lnTo>
                <a:lnTo>
                  <a:pt x="1626" y="5814"/>
                </a:lnTo>
                <a:lnTo>
                  <a:pt x="1813" y="5752"/>
                </a:lnTo>
                <a:lnTo>
                  <a:pt x="2032" y="5658"/>
                </a:lnTo>
                <a:lnTo>
                  <a:pt x="2251" y="5502"/>
                </a:lnTo>
                <a:lnTo>
                  <a:pt x="2439" y="5345"/>
                </a:lnTo>
                <a:lnTo>
                  <a:pt x="2626" y="5189"/>
                </a:lnTo>
                <a:lnTo>
                  <a:pt x="2814" y="4970"/>
                </a:lnTo>
                <a:lnTo>
                  <a:pt x="3158" y="4533"/>
                </a:lnTo>
                <a:lnTo>
                  <a:pt x="3470" y="4033"/>
                </a:lnTo>
                <a:lnTo>
                  <a:pt x="3720" y="3470"/>
                </a:lnTo>
                <a:lnTo>
                  <a:pt x="3908" y="2907"/>
                </a:lnTo>
                <a:lnTo>
                  <a:pt x="4033" y="2345"/>
                </a:lnTo>
                <a:lnTo>
                  <a:pt x="4064" y="2063"/>
                </a:lnTo>
                <a:lnTo>
                  <a:pt x="4064" y="1782"/>
                </a:lnTo>
                <a:lnTo>
                  <a:pt x="4064" y="1501"/>
                </a:lnTo>
                <a:lnTo>
                  <a:pt x="4033" y="1251"/>
                </a:lnTo>
                <a:lnTo>
                  <a:pt x="3970" y="1032"/>
                </a:lnTo>
                <a:lnTo>
                  <a:pt x="3908" y="813"/>
                </a:lnTo>
                <a:lnTo>
                  <a:pt x="3814" y="626"/>
                </a:lnTo>
                <a:lnTo>
                  <a:pt x="3720" y="469"/>
                </a:lnTo>
                <a:lnTo>
                  <a:pt x="3595" y="313"/>
                </a:lnTo>
                <a:lnTo>
                  <a:pt x="3470" y="219"/>
                </a:lnTo>
                <a:lnTo>
                  <a:pt x="3314" y="125"/>
                </a:lnTo>
                <a:lnTo>
                  <a:pt x="3158" y="63"/>
                </a:lnTo>
                <a:lnTo>
                  <a:pt x="30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0"/>
          <p:cNvSpPr/>
          <p:nvPr/>
        </p:nvSpPr>
        <p:spPr>
          <a:xfrm>
            <a:off x="2650781" y="2684694"/>
            <a:ext cx="179399" cy="261055"/>
          </a:xfrm>
          <a:custGeom>
            <a:avLst/>
            <a:gdLst/>
            <a:ahLst/>
            <a:cxnLst/>
            <a:rect l="l" t="t" r="r" b="b"/>
            <a:pathLst>
              <a:path w="3502" h="5096" extrusionOk="0">
                <a:moveTo>
                  <a:pt x="2283" y="1"/>
                </a:moveTo>
                <a:lnTo>
                  <a:pt x="2095" y="32"/>
                </a:lnTo>
                <a:lnTo>
                  <a:pt x="1939" y="95"/>
                </a:lnTo>
                <a:lnTo>
                  <a:pt x="1751" y="188"/>
                </a:lnTo>
                <a:lnTo>
                  <a:pt x="1564" y="313"/>
                </a:lnTo>
                <a:lnTo>
                  <a:pt x="1407" y="438"/>
                </a:lnTo>
                <a:lnTo>
                  <a:pt x="1064" y="782"/>
                </a:lnTo>
                <a:lnTo>
                  <a:pt x="782" y="1157"/>
                </a:lnTo>
                <a:lnTo>
                  <a:pt x="501" y="1595"/>
                </a:lnTo>
                <a:lnTo>
                  <a:pt x="282" y="2064"/>
                </a:lnTo>
                <a:lnTo>
                  <a:pt x="126" y="2564"/>
                </a:lnTo>
                <a:lnTo>
                  <a:pt x="32" y="3064"/>
                </a:lnTo>
                <a:lnTo>
                  <a:pt x="1" y="3564"/>
                </a:lnTo>
                <a:lnTo>
                  <a:pt x="1" y="3783"/>
                </a:lnTo>
                <a:lnTo>
                  <a:pt x="32" y="4002"/>
                </a:lnTo>
                <a:lnTo>
                  <a:pt x="63" y="4189"/>
                </a:lnTo>
                <a:lnTo>
                  <a:pt x="126" y="4377"/>
                </a:lnTo>
                <a:lnTo>
                  <a:pt x="220" y="4533"/>
                </a:lnTo>
                <a:lnTo>
                  <a:pt x="282" y="4689"/>
                </a:lnTo>
                <a:lnTo>
                  <a:pt x="407" y="4814"/>
                </a:lnTo>
                <a:lnTo>
                  <a:pt x="501" y="4908"/>
                </a:lnTo>
                <a:lnTo>
                  <a:pt x="626" y="5002"/>
                </a:lnTo>
                <a:lnTo>
                  <a:pt x="782" y="5033"/>
                </a:lnTo>
                <a:lnTo>
                  <a:pt x="907" y="5064"/>
                </a:lnTo>
                <a:lnTo>
                  <a:pt x="1064" y="5096"/>
                </a:lnTo>
                <a:lnTo>
                  <a:pt x="1220" y="5064"/>
                </a:lnTo>
                <a:lnTo>
                  <a:pt x="1407" y="5033"/>
                </a:lnTo>
                <a:lnTo>
                  <a:pt x="1564" y="4971"/>
                </a:lnTo>
                <a:lnTo>
                  <a:pt x="1751" y="4877"/>
                </a:lnTo>
                <a:lnTo>
                  <a:pt x="1939" y="4752"/>
                </a:lnTo>
                <a:lnTo>
                  <a:pt x="2095" y="4627"/>
                </a:lnTo>
                <a:lnTo>
                  <a:pt x="2439" y="4314"/>
                </a:lnTo>
                <a:lnTo>
                  <a:pt x="2720" y="3908"/>
                </a:lnTo>
                <a:lnTo>
                  <a:pt x="3002" y="3470"/>
                </a:lnTo>
                <a:lnTo>
                  <a:pt x="3220" y="3001"/>
                </a:lnTo>
                <a:lnTo>
                  <a:pt x="3377" y="2501"/>
                </a:lnTo>
                <a:lnTo>
                  <a:pt x="3470" y="2032"/>
                </a:lnTo>
                <a:lnTo>
                  <a:pt x="3502" y="1532"/>
                </a:lnTo>
                <a:lnTo>
                  <a:pt x="3502" y="1282"/>
                </a:lnTo>
                <a:lnTo>
                  <a:pt x="3470" y="1063"/>
                </a:lnTo>
                <a:lnTo>
                  <a:pt x="3439" y="876"/>
                </a:lnTo>
                <a:lnTo>
                  <a:pt x="3377" y="688"/>
                </a:lnTo>
                <a:lnTo>
                  <a:pt x="3283" y="532"/>
                </a:lnTo>
                <a:lnTo>
                  <a:pt x="3220" y="376"/>
                </a:lnTo>
                <a:lnTo>
                  <a:pt x="3095" y="282"/>
                </a:lnTo>
                <a:lnTo>
                  <a:pt x="3002" y="157"/>
                </a:lnTo>
                <a:lnTo>
                  <a:pt x="2877" y="95"/>
                </a:lnTo>
                <a:lnTo>
                  <a:pt x="2720" y="32"/>
                </a:lnTo>
                <a:lnTo>
                  <a:pt x="2595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0"/>
          <p:cNvSpPr/>
          <p:nvPr/>
        </p:nvSpPr>
        <p:spPr>
          <a:xfrm>
            <a:off x="2642790" y="2675115"/>
            <a:ext cx="195382" cy="278626"/>
          </a:xfrm>
          <a:custGeom>
            <a:avLst/>
            <a:gdLst/>
            <a:ahLst/>
            <a:cxnLst/>
            <a:rect l="l" t="t" r="r" b="b"/>
            <a:pathLst>
              <a:path w="3814" h="5439" extrusionOk="0">
                <a:moveTo>
                  <a:pt x="3064" y="0"/>
                </a:moveTo>
                <a:lnTo>
                  <a:pt x="2439" y="1250"/>
                </a:lnTo>
                <a:lnTo>
                  <a:pt x="2345" y="1344"/>
                </a:lnTo>
                <a:lnTo>
                  <a:pt x="2251" y="1407"/>
                </a:lnTo>
                <a:lnTo>
                  <a:pt x="2220" y="1376"/>
                </a:lnTo>
                <a:lnTo>
                  <a:pt x="2189" y="1376"/>
                </a:lnTo>
                <a:lnTo>
                  <a:pt x="2157" y="1250"/>
                </a:lnTo>
                <a:lnTo>
                  <a:pt x="2157" y="31"/>
                </a:lnTo>
                <a:lnTo>
                  <a:pt x="1657" y="313"/>
                </a:lnTo>
                <a:lnTo>
                  <a:pt x="1657" y="1563"/>
                </a:lnTo>
                <a:lnTo>
                  <a:pt x="1626" y="1688"/>
                </a:lnTo>
                <a:lnTo>
                  <a:pt x="1563" y="1813"/>
                </a:lnTo>
                <a:lnTo>
                  <a:pt x="1470" y="1876"/>
                </a:lnTo>
                <a:lnTo>
                  <a:pt x="1438" y="1876"/>
                </a:lnTo>
                <a:lnTo>
                  <a:pt x="1376" y="1844"/>
                </a:lnTo>
                <a:lnTo>
                  <a:pt x="751" y="1376"/>
                </a:lnTo>
                <a:lnTo>
                  <a:pt x="376" y="2032"/>
                </a:lnTo>
                <a:lnTo>
                  <a:pt x="1032" y="2532"/>
                </a:lnTo>
                <a:lnTo>
                  <a:pt x="1063" y="2563"/>
                </a:lnTo>
                <a:lnTo>
                  <a:pt x="1063" y="2626"/>
                </a:lnTo>
                <a:lnTo>
                  <a:pt x="1063" y="2751"/>
                </a:lnTo>
                <a:lnTo>
                  <a:pt x="1001" y="2876"/>
                </a:lnTo>
                <a:lnTo>
                  <a:pt x="907" y="2970"/>
                </a:lnTo>
                <a:lnTo>
                  <a:pt x="1" y="3501"/>
                </a:lnTo>
                <a:lnTo>
                  <a:pt x="1" y="4157"/>
                </a:lnTo>
                <a:lnTo>
                  <a:pt x="907" y="3626"/>
                </a:lnTo>
                <a:lnTo>
                  <a:pt x="1001" y="3626"/>
                </a:lnTo>
                <a:lnTo>
                  <a:pt x="1063" y="3689"/>
                </a:lnTo>
                <a:lnTo>
                  <a:pt x="1063" y="3782"/>
                </a:lnTo>
                <a:lnTo>
                  <a:pt x="1032" y="3939"/>
                </a:lnTo>
                <a:lnTo>
                  <a:pt x="376" y="5158"/>
                </a:lnTo>
                <a:lnTo>
                  <a:pt x="751" y="5439"/>
                </a:lnTo>
                <a:lnTo>
                  <a:pt x="1376" y="4189"/>
                </a:lnTo>
                <a:lnTo>
                  <a:pt x="1470" y="4095"/>
                </a:lnTo>
                <a:lnTo>
                  <a:pt x="1563" y="4064"/>
                </a:lnTo>
                <a:lnTo>
                  <a:pt x="1595" y="4064"/>
                </a:lnTo>
                <a:lnTo>
                  <a:pt x="1626" y="4095"/>
                </a:lnTo>
                <a:lnTo>
                  <a:pt x="1657" y="4189"/>
                </a:lnTo>
                <a:lnTo>
                  <a:pt x="1657" y="5408"/>
                </a:lnTo>
                <a:lnTo>
                  <a:pt x="2157" y="5126"/>
                </a:lnTo>
                <a:lnTo>
                  <a:pt x="2157" y="3907"/>
                </a:lnTo>
                <a:lnTo>
                  <a:pt x="2189" y="3751"/>
                </a:lnTo>
                <a:lnTo>
                  <a:pt x="2251" y="3657"/>
                </a:lnTo>
                <a:lnTo>
                  <a:pt x="2345" y="3595"/>
                </a:lnTo>
                <a:lnTo>
                  <a:pt x="2439" y="3595"/>
                </a:lnTo>
                <a:lnTo>
                  <a:pt x="3064" y="4095"/>
                </a:lnTo>
                <a:lnTo>
                  <a:pt x="3439" y="3407"/>
                </a:lnTo>
                <a:lnTo>
                  <a:pt x="2782" y="2907"/>
                </a:lnTo>
                <a:lnTo>
                  <a:pt x="2751" y="2876"/>
                </a:lnTo>
                <a:lnTo>
                  <a:pt x="2751" y="2813"/>
                </a:lnTo>
                <a:lnTo>
                  <a:pt x="2751" y="2720"/>
                </a:lnTo>
                <a:lnTo>
                  <a:pt x="2814" y="2595"/>
                </a:lnTo>
                <a:lnTo>
                  <a:pt x="2908" y="2501"/>
                </a:lnTo>
                <a:lnTo>
                  <a:pt x="3814" y="1969"/>
                </a:lnTo>
                <a:lnTo>
                  <a:pt x="3814" y="1282"/>
                </a:lnTo>
                <a:lnTo>
                  <a:pt x="2908" y="1813"/>
                </a:lnTo>
                <a:lnTo>
                  <a:pt x="2845" y="1844"/>
                </a:lnTo>
                <a:lnTo>
                  <a:pt x="2814" y="1844"/>
                </a:lnTo>
                <a:lnTo>
                  <a:pt x="2751" y="1782"/>
                </a:lnTo>
                <a:lnTo>
                  <a:pt x="2751" y="1657"/>
                </a:lnTo>
                <a:lnTo>
                  <a:pt x="2782" y="1532"/>
                </a:lnTo>
                <a:lnTo>
                  <a:pt x="3439" y="282"/>
                </a:lnTo>
                <a:lnTo>
                  <a:pt x="3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0"/>
          <p:cNvSpPr/>
          <p:nvPr/>
        </p:nvSpPr>
        <p:spPr>
          <a:xfrm>
            <a:off x="2716452" y="2780793"/>
            <a:ext cx="48103" cy="68901"/>
          </a:xfrm>
          <a:custGeom>
            <a:avLst/>
            <a:gdLst/>
            <a:ahLst/>
            <a:cxnLst/>
            <a:rect l="l" t="t" r="r" b="b"/>
            <a:pathLst>
              <a:path w="939" h="1345" extrusionOk="0">
                <a:moveTo>
                  <a:pt x="563" y="0"/>
                </a:moveTo>
                <a:lnTo>
                  <a:pt x="469" y="31"/>
                </a:lnTo>
                <a:lnTo>
                  <a:pt x="376" y="125"/>
                </a:lnTo>
                <a:lnTo>
                  <a:pt x="282" y="188"/>
                </a:lnTo>
                <a:lnTo>
                  <a:pt x="157" y="407"/>
                </a:lnTo>
                <a:lnTo>
                  <a:pt x="32" y="657"/>
                </a:lnTo>
                <a:lnTo>
                  <a:pt x="0" y="938"/>
                </a:lnTo>
                <a:lnTo>
                  <a:pt x="32" y="1063"/>
                </a:lnTo>
                <a:lnTo>
                  <a:pt x="32" y="1157"/>
                </a:lnTo>
                <a:lnTo>
                  <a:pt x="94" y="1219"/>
                </a:lnTo>
                <a:lnTo>
                  <a:pt x="157" y="1282"/>
                </a:lnTo>
                <a:lnTo>
                  <a:pt x="219" y="1313"/>
                </a:lnTo>
                <a:lnTo>
                  <a:pt x="282" y="1344"/>
                </a:lnTo>
                <a:lnTo>
                  <a:pt x="376" y="1313"/>
                </a:lnTo>
                <a:lnTo>
                  <a:pt x="469" y="1282"/>
                </a:lnTo>
                <a:lnTo>
                  <a:pt x="563" y="1219"/>
                </a:lnTo>
                <a:lnTo>
                  <a:pt x="657" y="1125"/>
                </a:lnTo>
                <a:lnTo>
                  <a:pt x="782" y="907"/>
                </a:lnTo>
                <a:lnTo>
                  <a:pt x="907" y="657"/>
                </a:lnTo>
                <a:lnTo>
                  <a:pt x="938" y="407"/>
                </a:lnTo>
                <a:lnTo>
                  <a:pt x="938" y="281"/>
                </a:lnTo>
                <a:lnTo>
                  <a:pt x="907" y="188"/>
                </a:lnTo>
                <a:lnTo>
                  <a:pt x="844" y="94"/>
                </a:lnTo>
                <a:lnTo>
                  <a:pt x="782" y="31"/>
                </a:lnTo>
                <a:lnTo>
                  <a:pt x="719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0"/>
          <p:cNvSpPr/>
          <p:nvPr/>
        </p:nvSpPr>
        <p:spPr>
          <a:xfrm>
            <a:off x="819057" y="2012209"/>
            <a:ext cx="930343" cy="845510"/>
          </a:xfrm>
          <a:custGeom>
            <a:avLst/>
            <a:gdLst/>
            <a:ahLst/>
            <a:cxnLst/>
            <a:rect l="l" t="t" r="r" b="b"/>
            <a:pathLst>
              <a:path w="18161" h="16505" extrusionOk="0">
                <a:moveTo>
                  <a:pt x="7909" y="1"/>
                </a:moveTo>
                <a:lnTo>
                  <a:pt x="7627" y="63"/>
                </a:lnTo>
                <a:lnTo>
                  <a:pt x="7377" y="157"/>
                </a:lnTo>
                <a:lnTo>
                  <a:pt x="7127" y="313"/>
                </a:lnTo>
                <a:lnTo>
                  <a:pt x="6908" y="501"/>
                </a:lnTo>
                <a:lnTo>
                  <a:pt x="0" y="8315"/>
                </a:lnTo>
                <a:lnTo>
                  <a:pt x="0" y="8471"/>
                </a:lnTo>
                <a:lnTo>
                  <a:pt x="125" y="8878"/>
                </a:lnTo>
                <a:lnTo>
                  <a:pt x="188" y="9190"/>
                </a:lnTo>
                <a:lnTo>
                  <a:pt x="313" y="9534"/>
                </a:lnTo>
                <a:lnTo>
                  <a:pt x="501" y="9909"/>
                </a:lnTo>
                <a:lnTo>
                  <a:pt x="688" y="10347"/>
                </a:lnTo>
                <a:lnTo>
                  <a:pt x="938" y="10784"/>
                </a:lnTo>
                <a:lnTo>
                  <a:pt x="1251" y="11253"/>
                </a:lnTo>
                <a:lnTo>
                  <a:pt x="1626" y="11722"/>
                </a:lnTo>
                <a:lnTo>
                  <a:pt x="2032" y="12222"/>
                </a:lnTo>
                <a:lnTo>
                  <a:pt x="2532" y="12722"/>
                </a:lnTo>
                <a:lnTo>
                  <a:pt x="3095" y="13191"/>
                </a:lnTo>
                <a:lnTo>
                  <a:pt x="3751" y="13660"/>
                </a:lnTo>
                <a:lnTo>
                  <a:pt x="4470" y="14098"/>
                </a:lnTo>
                <a:lnTo>
                  <a:pt x="5314" y="14567"/>
                </a:lnTo>
                <a:lnTo>
                  <a:pt x="6127" y="14942"/>
                </a:lnTo>
                <a:lnTo>
                  <a:pt x="6940" y="15285"/>
                </a:lnTo>
                <a:lnTo>
                  <a:pt x="7721" y="15567"/>
                </a:lnTo>
                <a:lnTo>
                  <a:pt x="8502" y="15786"/>
                </a:lnTo>
                <a:lnTo>
                  <a:pt x="9221" y="15973"/>
                </a:lnTo>
                <a:lnTo>
                  <a:pt x="9909" y="16129"/>
                </a:lnTo>
                <a:lnTo>
                  <a:pt x="10565" y="16254"/>
                </a:lnTo>
                <a:lnTo>
                  <a:pt x="11128" y="16348"/>
                </a:lnTo>
                <a:lnTo>
                  <a:pt x="11659" y="16411"/>
                </a:lnTo>
                <a:lnTo>
                  <a:pt x="12535" y="16473"/>
                </a:lnTo>
                <a:lnTo>
                  <a:pt x="13066" y="16505"/>
                </a:lnTo>
                <a:lnTo>
                  <a:pt x="13285" y="16505"/>
                </a:lnTo>
                <a:lnTo>
                  <a:pt x="17973" y="8003"/>
                </a:lnTo>
                <a:lnTo>
                  <a:pt x="18098" y="7690"/>
                </a:lnTo>
                <a:lnTo>
                  <a:pt x="18161" y="7377"/>
                </a:lnTo>
                <a:lnTo>
                  <a:pt x="18161" y="7034"/>
                </a:lnTo>
                <a:lnTo>
                  <a:pt x="18098" y="6721"/>
                </a:lnTo>
                <a:lnTo>
                  <a:pt x="18005" y="6440"/>
                </a:lnTo>
                <a:lnTo>
                  <a:pt x="17817" y="6158"/>
                </a:lnTo>
                <a:lnTo>
                  <a:pt x="17598" y="5908"/>
                </a:lnTo>
                <a:lnTo>
                  <a:pt x="17317" y="5721"/>
                </a:lnTo>
                <a:lnTo>
                  <a:pt x="15535" y="4689"/>
                </a:lnTo>
                <a:lnTo>
                  <a:pt x="14504" y="4064"/>
                </a:lnTo>
                <a:lnTo>
                  <a:pt x="13410" y="3376"/>
                </a:lnTo>
                <a:lnTo>
                  <a:pt x="12285" y="2657"/>
                </a:lnTo>
                <a:lnTo>
                  <a:pt x="11159" y="1907"/>
                </a:lnTo>
                <a:lnTo>
                  <a:pt x="10034" y="1126"/>
                </a:lnTo>
                <a:lnTo>
                  <a:pt x="9003" y="313"/>
                </a:lnTo>
                <a:lnTo>
                  <a:pt x="8753" y="157"/>
                </a:lnTo>
                <a:lnTo>
                  <a:pt x="8471" y="63"/>
                </a:lnTo>
                <a:lnTo>
                  <a:pt x="819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0"/>
          <p:cNvSpPr/>
          <p:nvPr/>
        </p:nvSpPr>
        <p:spPr>
          <a:xfrm>
            <a:off x="1421111" y="1704807"/>
            <a:ext cx="759038" cy="451570"/>
          </a:xfrm>
          <a:custGeom>
            <a:avLst/>
            <a:gdLst/>
            <a:ahLst/>
            <a:cxnLst/>
            <a:rect l="l" t="t" r="r" b="b"/>
            <a:pathLst>
              <a:path w="14817" h="8815" extrusionOk="0">
                <a:moveTo>
                  <a:pt x="6033" y="0"/>
                </a:moveTo>
                <a:lnTo>
                  <a:pt x="5752" y="31"/>
                </a:lnTo>
                <a:lnTo>
                  <a:pt x="5502" y="63"/>
                </a:lnTo>
                <a:lnTo>
                  <a:pt x="5220" y="125"/>
                </a:lnTo>
                <a:lnTo>
                  <a:pt x="4970" y="250"/>
                </a:lnTo>
                <a:lnTo>
                  <a:pt x="500" y="2532"/>
                </a:lnTo>
                <a:lnTo>
                  <a:pt x="375" y="2626"/>
                </a:lnTo>
                <a:lnTo>
                  <a:pt x="282" y="2688"/>
                </a:lnTo>
                <a:lnTo>
                  <a:pt x="125" y="2876"/>
                </a:lnTo>
                <a:lnTo>
                  <a:pt x="31" y="3126"/>
                </a:lnTo>
                <a:lnTo>
                  <a:pt x="0" y="3345"/>
                </a:lnTo>
                <a:lnTo>
                  <a:pt x="0" y="3595"/>
                </a:lnTo>
                <a:lnTo>
                  <a:pt x="94" y="3814"/>
                </a:lnTo>
                <a:lnTo>
                  <a:pt x="250" y="4032"/>
                </a:lnTo>
                <a:lnTo>
                  <a:pt x="344" y="4126"/>
                </a:lnTo>
                <a:lnTo>
                  <a:pt x="469" y="4189"/>
                </a:lnTo>
                <a:lnTo>
                  <a:pt x="7940" y="8502"/>
                </a:lnTo>
                <a:lnTo>
                  <a:pt x="8221" y="8627"/>
                </a:lnTo>
                <a:lnTo>
                  <a:pt x="8502" y="8721"/>
                </a:lnTo>
                <a:lnTo>
                  <a:pt x="8784" y="8784"/>
                </a:lnTo>
                <a:lnTo>
                  <a:pt x="9065" y="8815"/>
                </a:lnTo>
                <a:lnTo>
                  <a:pt x="9346" y="8784"/>
                </a:lnTo>
                <a:lnTo>
                  <a:pt x="9627" y="8721"/>
                </a:lnTo>
                <a:lnTo>
                  <a:pt x="9909" y="8627"/>
                </a:lnTo>
                <a:lnTo>
                  <a:pt x="10159" y="8502"/>
                </a:lnTo>
                <a:lnTo>
                  <a:pt x="14347" y="6095"/>
                </a:lnTo>
                <a:lnTo>
                  <a:pt x="14566" y="5939"/>
                </a:lnTo>
                <a:lnTo>
                  <a:pt x="14691" y="5752"/>
                </a:lnTo>
                <a:lnTo>
                  <a:pt x="14785" y="5501"/>
                </a:lnTo>
                <a:lnTo>
                  <a:pt x="14816" y="5283"/>
                </a:lnTo>
                <a:lnTo>
                  <a:pt x="14785" y="5033"/>
                </a:lnTo>
                <a:lnTo>
                  <a:pt x="14691" y="4814"/>
                </a:lnTo>
                <a:lnTo>
                  <a:pt x="14566" y="4626"/>
                </a:lnTo>
                <a:lnTo>
                  <a:pt x="14347" y="4470"/>
                </a:lnTo>
                <a:lnTo>
                  <a:pt x="7064" y="313"/>
                </a:lnTo>
                <a:lnTo>
                  <a:pt x="6814" y="188"/>
                </a:lnTo>
                <a:lnTo>
                  <a:pt x="6564" y="94"/>
                </a:lnTo>
                <a:lnTo>
                  <a:pt x="6314" y="31"/>
                </a:lnTo>
                <a:lnTo>
                  <a:pt x="6033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0"/>
          <p:cNvSpPr/>
          <p:nvPr/>
        </p:nvSpPr>
        <p:spPr>
          <a:xfrm>
            <a:off x="598070" y="2348452"/>
            <a:ext cx="1851106" cy="1122548"/>
          </a:xfrm>
          <a:custGeom>
            <a:avLst/>
            <a:gdLst/>
            <a:ahLst/>
            <a:cxnLst/>
            <a:rect l="l" t="t" r="r" b="b"/>
            <a:pathLst>
              <a:path w="36135" h="21913" extrusionOk="0">
                <a:moveTo>
                  <a:pt x="36134" y="1"/>
                </a:moveTo>
                <a:lnTo>
                  <a:pt x="26632" y="5908"/>
                </a:lnTo>
                <a:lnTo>
                  <a:pt x="22162" y="8690"/>
                </a:lnTo>
                <a:lnTo>
                  <a:pt x="20287" y="9847"/>
                </a:lnTo>
                <a:lnTo>
                  <a:pt x="19506" y="10816"/>
                </a:lnTo>
                <a:lnTo>
                  <a:pt x="19412" y="10878"/>
                </a:lnTo>
                <a:lnTo>
                  <a:pt x="19130" y="11066"/>
                </a:lnTo>
                <a:lnTo>
                  <a:pt x="18630" y="11347"/>
                </a:lnTo>
                <a:lnTo>
                  <a:pt x="18349" y="11472"/>
                </a:lnTo>
                <a:lnTo>
                  <a:pt x="17974" y="11628"/>
                </a:lnTo>
                <a:lnTo>
                  <a:pt x="17599" y="11753"/>
                </a:lnTo>
                <a:lnTo>
                  <a:pt x="17161" y="11878"/>
                </a:lnTo>
                <a:lnTo>
                  <a:pt x="16692" y="11972"/>
                </a:lnTo>
                <a:lnTo>
                  <a:pt x="16161" y="12066"/>
                </a:lnTo>
                <a:lnTo>
                  <a:pt x="15598" y="12097"/>
                </a:lnTo>
                <a:lnTo>
                  <a:pt x="15004" y="12129"/>
                </a:lnTo>
                <a:lnTo>
                  <a:pt x="14379" y="12097"/>
                </a:lnTo>
                <a:lnTo>
                  <a:pt x="13692" y="12004"/>
                </a:lnTo>
                <a:lnTo>
                  <a:pt x="13067" y="11910"/>
                </a:lnTo>
                <a:lnTo>
                  <a:pt x="12379" y="11785"/>
                </a:lnTo>
                <a:lnTo>
                  <a:pt x="11660" y="11628"/>
                </a:lnTo>
                <a:lnTo>
                  <a:pt x="10910" y="11410"/>
                </a:lnTo>
                <a:lnTo>
                  <a:pt x="10128" y="11191"/>
                </a:lnTo>
                <a:lnTo>
                  <a:pt x="9316" y="10878"/>
                </a:lnTo>
                <a:lnTo>
                  <a:pt x="8534" y="10503"/>
                </a:lnTo>
                <a:lnTo>
                  <a:pt x="7721" y="10097"/>
                </a:lnTo>
                <a:lnTo>
                  <a:pt x="6940" y="9565"/>
                </a:lnTo>
                <a:lnTo>
                  <a:pt x="6565" y="9284"/>
                </a:lnTo>
                <a:lnTo>
                  <a:pt x="6190" y="9003"/>
                </a:lnTo>
                <a:lnTo>
                  <a:pt x="5784" y="8659"/>
                </a:lnTo>
                <a:lnTo>
                  <a:pt x="5440" y="8315"/>
                </a:lnTo>
                <a:lnTo>
                  <a:pt x="5065" y="7940"/>
                </a:lnTo>
                <a:lnTo>
                  <a:pt x="4721" y="7565"/>
                </a:lnTo>
                <a:lnTo>
                  <a:pt x="4377" y="7127"/>
                </a:lnTo>
                <a:lnTo>
                  <a:pt x="4033" y="6690"/>
                </a:lnTo>
                <a:lnTo>
                  <a:pt x="3721" y="6221"/>
                </a:lnTo>
                <a:lnTo>
                  <a:pt x="3408" y="5690"/>
                </a:lnTo>
                <a:lnTo>
                  <a:pt x="3095" y="5158"/>
                </a:lnTo>
                <a:lnTo>
                  <a:pt x="2814" y="4596"/>
                </a:lnTo>
                <a:lnTo>
                  <a:pt x="2564" y="4002"/>
                </a:lnTo>
                <a:lnTo>
                  <a:pt x="2314" y="3376"/>
                </a:lnTo>
                <a:lnTo>
                  <a:pt x="2033" y="3720"/>
                </a:lnTo>
                <a:lnTo>
                  <a:pt x="188" y="8096"/>
                </a:lnTo>
                <a:lnTo>
                  <a:pt x="157" y="8284"/>
                </a:lnTo>
                <a:lnTo>
                  <a:pt x="95" y="8847"/>
                </a:lnTo>
                <a:lnTo>
                  <a:pt x="32" y="9722"/>
                </a:lnTo>
                <a:lnTo>
                  <a:pt x="1" y="10847"/>
                </a:lnTo>
                <a:lnTo>
                  <a:pt x="1" y="11503"/>
                </a:lnTo>
                <a:lnTo>
                  <a:pt x="63" y="12191"/>
                </a:lnTo>
                <a:lnTo>
                  <a:pt x="126" y="12941"/>
                </a:lnTo>
                <a:lnTo>
                  <a:pt x="220" y="13723"/>
                </a:lnTo>
                <a:lnTo>
                  <a:pt x="376" y="14535"/>
                </a:lnTo>
                <a:lnTo>
                  <a:pt x="564" y="15348"/>
                </a:lnTo>
                <a:lnTo>
                  <a:pt x="814" y="16192"/>
                </a:lnTo>
                <a:lnTo>
                  <a:pt x="1095" y="17067"/>
                </a:lnTo>
                <a:lnTo>
                  <a:pt x="9472" y="21912"/>
                </a:lnTo>
                <a:lnTo>
                  <a:pt x="9566" y="21725"/>
                </a:lnTo>
                <a:lnTo>
                  <a:pt x="9878" y="21256"/>
                </a:lnTo>
                <a:lnTo>
                  <a:pt x="10410" y="20599"/>
                </a:lnTo>
                <a:lnTo>
                  <a:pt x="10753" y="20193"/>
                </a:lnTo>
                <a:lnTo>
                  <a:pt x="11129" y="19787"/>
                </a:lnTo>
                <a:lnTo>
                  <a:pt x="11597" y="19349"/>
                </a:lnTo>
                <a:lnTo>
                  <a:pt x="12066" y="18943"/>
                </a:lnTo>
                <a:lnTo>
                  <a:pt x="12598" y="18505"/>
                </a:lnTo>
                <a:lnTo>
                  <a:pt x="13192" y="18130"/>
                </a:lnTo>
                <a:lnTo>
                  <a:pt x="13848" y="17755"/>
                </a:lnTo>
                <a:lnTo>
                  <a:pt x="14536" y="17442"/>
                </a:lnTo>
                <a:lnTo>
                  <a:pt x="15255" y="17161"/>
                </a:lnTo>
                <a:lnTo>
                  <a:pt x="15630" y="17036"/>
                </a:lnTo>
                <a:lnTo>
                  <a:pt x="16036" y="16942"/>
                </a:lnTo>
                <a:lnTo>
                  <a:pt x="16411" y="16848"/>
                </a:lnTo>
                <a:lnTo>
                  <a:pt x="16786" y="16786"/>
                </a:lnTo>
                <a:lnTo>
                  <a:pt x="17505" y="16755"/>
                </a:lnTo>
                <a:lnTo>
                  <a:pt x="18130" y="16755"/>
                </a:lnTo>
                <a:lnTo>
                  <a:pt x="18724" y="16848"/>
                </a:lnTo>
                <a:lnTo>
                  <a:pt x="19224" y="16973"/>
                </a:lnTo>
                <a:lnTo>
                  <a:pt x="19693" y="17130"/>
                </a:lnTo>
                <a:lnTo>
                  <a:pt x="20099" y="17349"/>
                </a:lnTo>
                <a:lnTo>
                  <a:pt x="20475" y="17567"/>
                </a:lnTo>
                <a:lnTo>
                  <a:pt x="20756" y="17786"/>
                </a:lnTo>
                <a:lnTo>
                  <a:pt x="21037" y="18036"/>
                </a:lnTo>
                <a:lnTo>
                  <a:pt x="21225" y="18255"/>
                </a:lnTo>
                <a:lnTo>
                  <a:pt x="21412" y="18474"/>
                </a:lnTo>
                <a:lnTo>
                  <a:pt x="21631" y="18786"/>
                </a:lnTo>
                <a:lnTo>
                  <a:pt x="21694" y="18911"/>
                </a:lnTo>
                <a:lnTo>
                  <a:pt x="34790" y="11347"/>
                </a:lnTo>
                <a:lnTo>
                  <a:pt x="3613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0"/>
          <p:cNvSpPr/>
          <p:nvPr/>
        </p:nvSpPr>
        <p:spPr>
          <a:xfrm>
            <a:off x="1395499" y="3261132"/>
            <a:ext cx="331493" cy="480411"/>
          </a:xfrm>
          <a:custGeom>
            <a:avLst/>
            <a:gdLst/>
            <a:ahLst/>
            <a:cxnLst/>
            <a:rect l="l" t="t" r="r" b="b"/>
            <a:pathLst>
              <a:path w="6471" h="9378" extrusionOk="0">
                <a:moveTo>
                  <a:pt x="4189" y="0"/>
                </a:moveTo>
                <a:lnTo>
                  <a:pt x="3876" y="94"/>
                </a:lnTo>
                <a:lnTo>
                  <a:pt x="3563" y="219"/>
                </a:lnTo>
                <a:lnTo>
                  <a:pt x="3220" y="376"/>
                </a:lnTo>
                <a:lnTo>
                  <a:pt x="2907" y="594"/>
                </a:lnTo>
                <a:lnTo>
                  <a:pt x="2563" y="844"/>
                </a:lnTo>
                <a:lnTo>
                  <a:pt x="2251" y="1126"/>
                </a:lnTo>
                <a:lnTo>
                  <a:pt x="1969" y="1438"/>
                </a:lnTo>
                <a:lnTo>
                  <a:pt x="1688" y="1782"/>
                </a:lnTo>
                <a:lnTo>
                  <a:pt x="1407" y="2157"/>
                </a:lnTo>
                <a:lnTo>
                  <a:pt x="1157" y="2564"/>
                </a:lnTo>
                <a:lnTo>
                  <a:pt x="938" y="2970"/>
                </a:lnTo>
                <a:lnTo>
                  <a:pt x="719" y="3376"/>
                </a:lnTo>
                <a:lnTo>
                  <a:pt x="531" y="3814"/>
                </a:lnTo>
                <a:lnTo>
                  <a:pt x="375" y="4283"/>
                </a:lnTo>
                <a:lnTo>
                  <a:pt x="250" y="4720"/>
                </a:lnTo>
                <a:lnTo>
                  <a:pt x="125" y="5189"/>
                </a:lnTo>
                <a:lnTo>
                  <a:pt x="63" y="5658"/>
                </a:lnTo>
                <a:lnTo>
                  <a:pt x="0" y="6096"/>
                </a:lnTo>
                <a:lnTo>
                  <a:pt x="0" y="6564"/>
                </a:lnTo>
                <a:lnTo>
                  <a:pt x="0" y="7002"/>
                </a:lnTo>
                <a:lnTo>
                  <a:pt x="63" y="7377"/>
                </a:lnTo>
                <a:lnTo>
                  <a:pt x="125" y="7752"/>
                </a:lnTo>
                <a:lnTo>
                  <a:pt x="250" y="8096"/>
                </a:lnTo>
                <a:lnTo>
                  <a:pt x="375" y="8377"/>
                </a:lnTo>
                <a:lnTo>
                  <a:pt x="531" y="8659"/>
                </a:lnTo>
                <a:lnTo>
                  <a:pt x="719" y="8878"/>
                </a:lnTo>
                <a:lnTo>
                  <a:pt x="938" y="9065"/>
                </a:lnTo>
                <a:lnTo>
                  <a:pt x="1157" y="9221"/>
                </a:lnTo>
                <a:lnTo>
                  <a:pt x="1407" y="9315"/>
                </a:lnTo>
                <a:lnTo>
                  <a:pt x="1688" y="9378"/>
                </a:lnTo>
                <a:lnTo>
                  <a:pt x="2251" y="9378"/>
                </a:lnTo>
                <a:lnTo>
                  <a:pt x="2563" y="9284"/>
                </a:lnTo>
                <a:lnTo>
                  <a:pt x="2907" y="9159"/>
                </a:lnTo>
                <a:lnTo>
                  <a:pt x="3220" y="9003"/>
                </a:lnTo>
                <a:lnTo>
                  <a:pt x="3563" y="8784"/>
                </a:lnTo>
                <a:lnTo>
                  <a:pt x="3876" y="8534"/>
                </a:lnTo>
                <a:lnTo>
                  <a:pt x="4189" y="8252"/>
                </a:lnTo>
                <a:lnTo>
                  <a:pt x="4470" y="7940"/>
                </a:lnTo>
                <a:lnTo>
                  <a:pt x="4751" y="7596"/>
                </a:lnTo>
                <a:lnTo>
                  <a:pt x="5033" y="7221"/>
                </a:lnTo>
                <a:lnTo>
                  <a:pt x="5283" y="6815"/>
                </a:lnTo>
                <a:lnTo>
                  <a:pt x="5501" y="6408"/>
                </a:lnTo>
                <a:lnTo>
                  <a:pt x="5720" y="6002"/>
                </a:lnTo>
                <a:lnTo>
                  <a:pt x="5908" y="5564"/>
                </a:lnTo>
                <a:lnTo>
                  <a:pt x="6064" y="5095"/>
                </a:lnTo>
                <a:lnTo>
                  <a:pt x="6220" y="4658"/>
                </a:lnTo>
                <a:lnTo>
                  <a:pt x="6314" y="4189"/>
                </a:lnTo>
                <a:lnTo>
                  <a:pt x="6408" y="3720"/>
                </a:lnTo>
                <a:lnTo>
                  <a:pt x="6439" y="3282"/>
                </a:lnTo>
                <a:lnTo>
                  <a:pt x="6470" y="2814"/>
                </a:lnTo>
                <a:lnTo>
                  <a:pt x="6439" y="2376"/>
                </a:lnTo>
                <a:lnTo>
                  <a:pt x="6408" y="2001"/>
                </a:lnTo>
                <a:lnTo>
                  <a:pt x="6314" y="1626"/>
                </a:lnTo>
                <a:lnTo>
                  <a:pt x="6220" y="1282"/>
                </a:lnTo>
                <a:lnTo>
                  <a:pt x="6064" y="1001"/>
                </a:lnTo>
                <a:lnTo>
                  <a:pt x="5908" y="719"/>
                </a:lnTo>
                <a:lnTo>
                  <a:pt x="5720" y="501"/>
                </a:lnTo>
                <a:lnTo>
                  <a:pt x="5501" y="313"/>
                </a:lnTo>
                <a:lnTo>
                  <a:pt x="5283" y="157"/>
                </a:lnTo>
                <a:lnTo>
                  <a:pt x="5033" y="63"/>
                </a:lnTo>
                <a:lnTo>
                  <a:pt x="4751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0"/>
          <p:cNvSpPr/>
          <p:nvPr/>
        </p:nvSpPr>
        <p:spPr>
          <a:xfrm>
            <a:off x="1456303" y="3350776"/>
            <a:ext cx="208240" cy="301115"/>
          </a:xfrm>
          <a:custGeom>
            <a:avLst/>
            <a:gdLst/>
            <a:ahLst/>
            <a:cxnLst/>
            <a:rect l="l" t="t" r="r" b="b"/>
            <a:pathLst>
              <a:path w="4065" h="5878" extrusionOk="0">
                <a:moveTo>
                  <a:pt x="2626" y="1"/>
                </a:moveTo>
                <a:lnTo>
                  <a:pt x="2439" y="63"/>
                </a:lnTo>
                <a:lnTo>
                  <a:pt x="2251" y="126"/>
                </a:lnTo>
                <a:lnTo>
                  <a:pt x="2033" y="251"/>
                </a:lnTo>
                <a:lnTo>
                  <a:pt x="1814" y="376"/>
                </a:lnTo>
                <a:lnTo>
                  <a:pt x="1626" y="532"/>
                </a:lnTo>
                <a:lnTo>
                  <a:pt x="1439" y="720"/>
                </a:lnTo>
                <a:lnTo>
                  <a:pt x="1251" y="907"/>
                </a:lnTo>
                <a:lnTo>
                  <a:pt x="907" y="1345"/>
                </a:lnTo>
                <a:lnTo>
                  <a:pt x="595" y="1845"/>
                </a:lnTo>
                <a:lnTo>
                  <a:pt x="345" y="2408"/>
                </a:lnTo>
                <a:lnTo>
                  <a:pt x="157" y="2970"/>
                </a:lnTo>
                <a:lnTo>
                  <a:pt x="63" y="3533"/>
                </a:lnTo>
                <a:lnTo>
                  <a:pt x="32" y="3814"/>
                </a:lnTo>
                <a:lnTo>
                  <a:pt x="1" y="4096"/>
                </a:lnTo>
                <a:lnTo>
                  <a:pt x="32" y="4377"/>
                </a:lnTo>
                <a:lnTo>
                  <a:pt x="63" y="4627"/>
                </a:lnTo>
                <a:lnTo>
                  <a:pt x="95" y="4877"/>
                </a:lnTo>
                <a:lnTo>
                  <a:pt x="157" y="5065"/>
                </a:lnTo>
                <a:lnTo>
                  <a:pt x="251" y="5252"/>
                </a:lnTo>
                <a:lnTo>
                  <a:pt x="345" y="5408"/>
                </a:lnTo>
                <a:lnTo>
                  <a:pt x="470" y="5565"/>
                </a:lnTo>
                <a:lnTo>
                  <a:pt x="595" y="5690"/>
                </a:lnTo>
                <a:lnTo>
                  <a:pt x="751" y="5783"/>
                </a:lnTo>
                <a:lnTo>
                  <a:pt x="907" y="5846"/>
                </a:lnTo>
                <a:lnTo>
                  <a:pt x="1064" y="5877"/>
                </a:lnTo>
                <a:lnTo>
                  <a:pt x="1439" y="5877"/>
                </a:lnTo>
                <a:lnTo>
                  <a:pt x="1626" y="5815"/>
                </a:lnTo>
                <a:lnTo>
                  <a:pt x="1814" y="5752"/>
                </a:lnTo>
                <a:lnTo>
                  <a:pt x="2033" y="5658"/>
                </a:lnTo>
                <a:lnTo>
                  <a:pt x="2251" y="5502"/>
                </a:lnTo>
                <a:lnTo>
                  <a:pt x="2439" y="5346"/>
                </a:lnTo>
                <a:lnTo>
                  <a:pt x="2626" y="5158"/>
                </a:lnTo>
                <a:lnTo>
                  <a:pt x="2814" y="4971"/>
                </a:lnTo>
                <a:lnTo>
                  <a:pt x="3158" y="4533"/>
                </a:lnTo>
                <a:lnTo>
                  <a:pt x="3470" y="4033"/>
                </a:lnTo>
                <a:lnTo>
                  <a:pt x="3721" y="3470"/>
                </a:lnTo>
                <a:lnTo>
                  <a:pt x="3908" y="2908"/>
                </a:lnTo>
                <a:lnTo>
                  <a:pt x="4033" y="2345"/>
                </a:lnTo>
                <a:lnTo>
                  <a:pt x="4064" y="2064"/>
                </a:lnTo>
                <a:lnTo>
                  <a:pt x="4064" y="1783"/>
                </a:lnTo>
                <a:lnTo>
                  <a:pt x="4064" y="1501"/>
                </a:lnTo>
                <a:lnTo>
                  <a:pt x="4033" y="1251"/>
                </a:lnTo>
                <a:lnTo>
                  <a:pt x="3971" y="1032"/>
                </a:lnTo>
                <a:lnTo>
                  <a:pt x="3908" y="814"/>
                </a:lnTo>
                <a:lnTo>
                  <a:pt x="3814" y="626"/>
                </a:lnTo>
                <a:lnTo>
                  <a:pt x="3721" y="470"/>
                </a:lnTo>
                <a:lnTo>
                  <a:pt x="3595" y="313"/>
                </a:lnTo>
                <a:lnTo>
                  <a:pt x="3470" y="188"/>
                </a:lnTo>
                <a:lnTo>
                  <a:pt x="3314" y="95"/>
                </a:lnTo>
                <a:lnTo>
                  <a:pt x="3158" y="32"/>
                </a:lnTo>
                <a:lnTo>
                  <a:pt x="30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0"/>
          <p:cNvSpPr/>
          <p:nvPr/>
        </p:nvSpPr>
        <p:spPr>
          <a:xfrm>
            <a:off x="1470749" y="3369986"/>
            <a:ext cx="179399" cy="262695"/>
          </a:xfrm>
          <a:custGeom>
            <a:avLst/>
            <a:gdLst/>
            <a:ahLst/>
            <a:cxnLst/>
            <a:rect l="l" t="t" r="r" b="b"/>
            <a:pathLst>
              <a:path w="3502" h="5128" extrusionOk="0">
                <a:moveTo>
                  <a:pt x="2438" y="1"/>
                </a:moveTo>
                <a:lnTo>
                  <a:pt x="2282" y="32"/>
                </a:lnTo>
                <a:lnTo>
                  <a:pt x="2094" y="63"/>
                </a:lnTo>
                <a:lnTo>
                  <a:pt x="1938" y="126"/>
                </a:lnTo>
                <a:lnTo>
                  <a:pt x="1751" y="220"/>
                </a:lnTo>
                <a:lnTo>
                  <a:pt x="1563" y="345"/>
                </a:lnTo>
                <a:lnTo>
                  <a:pt x="1407" y="470"/>
                </a:lnTo>
                <a:lnTo>
                  <a:pt x="1063" y="814"/>
                </a:lnTo>
                <a:lnTo>
                  <a:pt x="782" y="1189"/>
                </a:lnTo>
                <a:lnTo>
                  <a:pt x="500" y="1626"/>
                </a:lnTo>
                <a:lnTo>
                  <a:pt x="313" y="2095"/>
                </a:lnTo>
                <a:lnTo>
                  <a:pt x="125" y="2595"/>
                </a:lnTo>
                <a:lnTo>
                  <a:pt x="31" y="3095"/>
                </a:lnTo>
                <a:lnTo>
                  <a:pt x="0" y="3564"/>
                </a:lnTo>
                <a:lnTo>
                  <a:pt x="0" y="3814"/>
                </a:lnTo>
                <a:lnTo>
                  <a:pt x="31" y="4033"/>
                </a:lnTo>
                <a:lnTo>
                  <a:pt x="63" y="4221"/>
                </a:lnTo>
                <a:lnTo>
                  <a:pt x="125" y="4408"/>
                </a:lnTo>
                <a:lnTo>
                  <a:pt x="219" y="4565"/>
                </a:lnTo>
                <a:lnTo>
                  <a:pt x="313" y="4721"/>
                </a:lnTo>
                <a:lnTo>
                  <a:pt x="407" y="4846"/>
                </a:lnTo>
                <a:lnTo>
                  <a:pt x="500" y="4940"/>
                </a:lnTo>
                <a:lnTo>
                  <a:pt x="625" y="5002"/>
                </a:lnTo>
                <a:lnTo>
                  <a:pt x="782" y="5065"/>
                </a:lnTo>
                <a:lnTo>
                  <a:pt x="907" y="5096"/>
                </a:lnTo>
                <a:lnTo>
                  <a:pt x="1063" y="5127"/>
                </a:lnTo>
                <a:lnTo>
                  <a:pt x="1219" y="5096"/>
                </a:lnTo>
                <a:lnTo>
                  <a:pt x="1407" y="5065"/>
                </a:lnTo>
                <a:lnTo>
                  <a:pt x="1563" y="5002"/>
                </a:lnTo>
                <a:lnTo>
                  <a:pt x="1751" y="4908"/>
                </a:lnTo>
                <a:lnTo>
                  <a:pt x="1938" y="4783"/>
                </a:lnTo>
                <a:lnTo>
                  <a:pt x="2094" y="4658"/>
                </a:lnTo>
                <a:lnTo>
                  <a:pt x="2438" y="4314"/>
                </a:lnTo>
                <a:lnTo>
                  <a:pt x="2751" y="3939"/>
                </a:lnTo>
                <a:lnTo>
                  <a:pt x="3001" y="3502"/>
                </a:lnTo>
                <a:lnTo>
                  <a:pt x="3220" y="3033"/>
                </a:lnTo>
                <a:lnTo>
                  <a:pt x="3376" y="2533"/>
                </a:lnTo>
                <a:lnTo>
                  <a:pt x="3470" y="2033"/>
                </a:lnTo>
                <a:lnTo>
                  <a:pt x="3501" y="1564"/>
                </a:lnTo>
                <a:lnTo>
                  <a:pt x="3501" y="1314"/>
                </a:lnTo>
                <a:lnTo>
                  <a:pt x="3470" y="1095"/>
                </a:lnTo>
                <a:lnTo>
                  <a:pt x="3439" y="907"/>
                </a:lnTo>
                <a:lnTo>
                  <a:pt x="3376" y="720"/>
                </a:lnTo>
                <a:lnTo>
                  <a:pt x="3282" y="564"/>
                </a:lnTo>
                <a:lnTo>
                  <a:pt x="3220" y="407"/>
                </a:lnTo>
                <a:lnTo>
                  <a:pt x="3095" y="282"/>
                </a:lnTo>
                <a:lnTo>
                  <a:pt x="3001" y="188"/>
                </a:lnTo>
                <a:lnTo>
                  <a:pt x="2876" y="126"/>
                </a:lnTo>
                <a:lnTo>
                  <a:pt x="2751" y="63"/>
                </a:lnTo>
                <a:lnTo>
                  <a:pt x="2595" y="32"/>
                </a:lnTo>
                <a:lnTo>
                  <a:pt x="2438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0"/>
          <p:cNvSpPr/>
          <p:nvPr/>
        </p:nvSpPr>
        <p:spPr>
          <a:xfrm>
            <a:off x="1462706" y="3361995"/>
            <a:ext cx="195433" cy="278678"/>
          </a:xfrm>
          <a:custGeom>
            <a:avLst/>
            <a:gdLst/>
            <a:ahLst/>
            <a:cxnLst/>
            <a:rect l="l" t="t" r="r" b="b"/>
            <a:pathLst>
              <a:path w="3815" h="5440" extrusionOk="0">
                <a:moveTo>
                  <a:pt x="3095" y="1"/>
                </a:moveTo>
                <a:lnTo>
                  <a:pt x="2439" y="1251"/>
                </a:lnTo>
                <a:lnTo>
                  <a:pt x="2345" y="1345"/>
                </a:lnTo>
                <a:lnTo>
                  <a:pt x="2251" y="1376"/>
                </a:lnTo>
                <a:lnTo>
                  <a:pt x="2220" y="1376"/>
                </a:lnTo>
                <a:lnTo>
                  <a:pt x="2189" y="1345"/>
                </a:lnTo>
                <a:lnTo>
                  <a:pt x="2158" y="1251"/>
                </a:lnTo>
                <a:lnTo>
                  <a:pt x="2158" y="32"/>
                </a:lnTo>
                <a:lnTo>
                  <a:pt x="1658" y="313"/>
                </a:lnTo>
                <a:lnTo>
                  <a:pt x="1658" y="1532"/>
                </a:lnTo>
                <a:lnTo>
                  <a:pt x="1626" y="1689"/>
                </a:lnTo>
                <a:lnTo>
                  <a:pt x="1564" y="1782"/>
                </a:lnTo>
                <a:lnTo>
                  <a:pt x="1470" y="1845"/>
                </a:lnTo>
                <a:lnTo>
                  <a:pt x="1439" y="1876"/>
                </a:lnTo>
                <a:lnTo>
                  <a:pt x="1376" y="1845"/>
                </a:lnTo>
                <a:lnTo>
                  <a:pt x="751" y="1345"/>
                </a:lnTo>
                <a:lnTo>
                  <a:pt x="376" y="2032"/>
                </a:lnTo>
                <a:lnTo>
                  <a:pt x="1032" y="2532"/>
                </a:lnTo>
                <a:lnTo>
                  <a:pt x="1064" y="2564"/>
                </a:lnTo>
                <a:lnTo>
                  <a:pt x="1064" y="2626"/>
                </a:lnTo>
                <a:lnTo>
                  <a:pt x="1064" y="2751"/>
                </a:lnTo>
                <a:lnTo>
                  <a:pt x="1001" y="2876"/>
                </a:lnTo>
                <a:lnTo>
                  <a:pt x="907" y="2970"/>
                </a:lnTo>
                <a:lnTo>
                  <a:pt x="1" y="3470"/>
                </a:lnTo>
                <a:lnTo>
                  <a:pt x="1" y="4158"/>
                </a:lnTo>
                <a:lnTo>
                  <a:pt x="907" y="3627"/>
                </a:lnTo>
                <a:lnTo>
                  <a:pt x="1001" y="3627"/>
                </a:lnTo>
                <a:lnTo>
                  <a:pt x="1064" y="3689"/>
                </a:lnTo>
                <a:lnTo>
                  <a:pt x="1064" y="3783"/>
                </a:lnTo>
                <a:lnTo>
                  <a:pt x="1032" y="3939"/>
                </a:lnTo>
                <a:lnTo>
                  <a:pt x="376" y="5158"/>
                </a:lnTo>
                <a:lnTo>
                  <a:pt x="751" y="5439"/>
                </a:lnTo>
                <a:lnTo>
                  <a:pt x="1376" y="4189"/>
                </a:lnTo>
                <a:lnTo>
                  <a:pt x="1470" y="4095"/>
                </a:lnTo>
                <a:lnTo>
                  <a:pt x="1564" y="4064"/>
                </a:lnTo>
                <a:lnTo>
                  <a:pt x="1595" y="4064"/>
                </a:lnTo>
                <a:lnTo>
                  <a:pt x="1626" y="4095"/>
                </a:lnTo>
                <a:lnTo>
                  <a:pt x="1658" y="4189"/>
                </a:lnTo>
                <a:lnTo>
                  <a:pt x="1658" y="5408"/>
                </a:lnTo>
                <a:lnTo>
                  <a:pt x="2158" y="5127"/>
                </a:lnTo>
                <a:lnTo>
                  <a:pt x="2158" y="3908"/>
                </a:lnTo>
                <a:lnTo>
                  <a:pt x="2189" y="3752"/>
                </a:lnTo>
                <a:lnTo>
                  <a:pt x="2251" y="3658"/>
                </a:lnTo>
                <a:lnTo>
                  <a:pt x="2345" y="3595"/>
                </a:lnTo>
                <a:lnTo>
                  <a:pt x="2408" y="3564"/>
                </a:lnTo>
                <a:lnTo>
                  <a:pt x="2439" y="3595"/>
                </a:lnTo>
                <a:lnTo>
                  <a:pt x="3095" y="4095"/>
                </a:lnTo>
                <a:lnTo>
                  <a:pt x="3439" y="3408"/>
                </a:lnTo>
                <a:lnTo>
                  <a:pt x="2783" y="2908"/>
                </a:lnTo>
                <a:lnTo>
                  <a:pt x="2752" y="2876"/>
                </a:lnTo>
                <a:lnTo>
                  <a:pt x="2752" y="2814"/>
                </a:lnTo>
                <a:lnTo>
                  <a:pt x="2752" y="2689"/>
                </a:lnTo>
                <a:lnTo>
                  <a:pt x="2814" y="2564"/>
                </a:lnTo>
                <a:lnTo>
                  <a:pt x="2908" y="2470"/>
                </a:lnTo>
                <a:lnTo>
                  <a:pt x="3814" y="1970"/>
                </a:lnTo>
                <a:lnTo>
                  <a:pt x="3814" y="1282"/>
                </a:lnTo>
                <a:lnTo>
                  <a:pt x="2908" y="1814"/>
                </a:lnTo>
                <a:lnTo>
                  <a:pt x="2814" y="1814"/>
                </a:lnTo>
                <a:lnTo>
                  <a:pt x="2752" y="1751"/>
                </a:lnTo>
                <a:lnTo>
                  <a:pt x="2752" y="1657"/>
                </a:lnTo>
                <a:lnTo>
                  <a:pt x="2783" y="1501"/>
                </a:lnTo>
                <a:lnTo>
                  <a:pt x="3439" y="282"/>
                </a:lnTo>
                <a:lnTo>
                  <a:pt x="30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0"/>
          <p:cNvSpPr/>
          <p:nvPr/>
        </p:nvSpPr>
        <p:spPr>
          <a:xfrm>
            <a:off x="1536369" y="3467672"/>
            <a:ext cx="48103" cy="67313"/>
          </a:xfrm>
          <a:custGeom>
            <a:avLst/>
            <a:gdLst/>
            <a:ahLst/>
            <a:cxnLst/>
            <a:rect l="l" t="t" r="r" b="b"/>
            <a:pathLst>
              <a:path w="939" h="1314" extrusionOk="0">
                <a:moveTo>
                  <a:pt x="563" y="1"/>
                </a:moveTo>
                <a:lnTo>
                  <a:pt x="470" y="32"/>
                </a:lnTo>
                <a:lnTo>
                  <a:pt x="376" y="94"/>
                </a:lnTo>
                <a:lnTo>
                  <a:pt x="282" y="188"/>
                </a:lnTo>
                <a:lnTo>
                  <a:pt x="157" y="407"/>
                </a:lnTo>
                <a:lnTo>
                  <a:pt x="63" y="657"/>
                </a:lnTo>
                <a:lnTo>
                  <a:pt x="1" y="938"/>
                </a:lnTo>
                <a:lnTo>
                  <a:pt x="32" y="1032"/>
                </a:lnTo>
                <a:lnTo>
                  <a:pt x="63" y="1157"/>
                </a:lnTo>
                <a:lnTo>
                  <a:pt x="95" y="1220"/>
                </a:lnTo>
                <a:lnTo>
                  <a:pt x="157" y="1282"/>
                </a:lnTo>
                <a:lnTo>
                  <a:pt x="220" y="1313"/>
                </a:lnTo>
                <a:lnTo>
                  <a:pt x="376" y="1313"/>
                </a:lnTo>
                <a:lnTo>
                  <a:pt x="470" y="1282"/>
                </a:lnTo>
                <a:lnTo>
                  <a:pt x="563" y="1220"/>
                </a:lnTo>
                <a:lnTo>
                  <a:pt x="657" y="1126"/>
                </a:lnTo>
                <a:lnTo>
                  <a:pt x="813" y="907"/>
                </a:lnTo>
                <a:lnTo>
                  <a:pt x="907" y="657"/>
                </a:lnTo>
                <a:lnTo>
                  <a:pt x="938" y="376"/>
                </a:lnTo>
                <a:lnTo>
                  <a:pt x="938" y="282"/>
                </a:lnTo>
                <a:lnTo>
                  <a:pt x="907" y="157"/>
                </a:lnTo>
                <a:lnTo>
                  <a:pt x="845" y="94"/>
                </a:lnTo>
                <a:lnTo>
                  <a:pt x="813" y="32"/>
                </a:lnTo>
                <a:lnTo>
                  <a:pt x="720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662153" y="3008131"/>
            <a:ext cx="353931" cy="270686"/>
          </a:xfrm>
          <a:custGeom>
            <a:avLst/>
            <a:gdLst/>
            <a:ahLst/>
            <a:cxnLst/>
            <a:rect l="l" t="t" r="r" b="b"/>
            <a:pathLst>
              <a:path w="6909" h="5284" extrusionOk="0">
                <a:moveTo>
                  <a:pt x="438" y="1"/>
                </a:moveTo>
                <a:lnTo>
                  <a:pt x="313" y="32"/>
                </a:lnTo>
                <a:lnTo>
                  <a:pt x="219" y="63"/>
                </a:lnTo>
                <a:lnTo>
                  <a:pt x="125" y="126"/>
                </a:lnTo>
                <a:lnTo>
                  <a:pt x="63" y="220"/>
                </a:lnTo>
                <a:lnTo>
                  <a:pt x="0" y="313"/>
                </a:lnTo>
                <a:lnTo>
                  <a:pt x="0" y="438"/>
                </a:lnTo>
                <a:lnTo>
                  <a:pt x="0" y="938"/>
                </a:lnTo>
                <a:lnTo>
                  <a:pt x="63" y="1501"/>
                </a:lnTo>
                <a:lnTo>
                  <a:pt x="188" y="2095"/>
                </a:lnTo>
                <a:lnTo>
                  <a:pt x="282" y="2376"/>
                </a:lnTo>
                <a:lnTo>
                  <a:pt x="375" y="2689"/>
                </a:lnTo>
                <a:lnTo>
                  <a:pt x="500" y="2939"/>
                </a:lnTo>
                <a:lnTo>
                  <a:pt x="657" y="3189"/>
                </a:lnTo>
                <a:lnTo>
                  <a:pt x="844" y="3408"/>
                </a:lnTo>
                <a:lnTo>
                  <a:pt x="1063" y="3627"/>
                </a:lnTo>
                <a:lnTo>
                  <a:pt x="1282" y="3877"/>
                </a:lnTo>
                <a:lnTo>
                  <a:pt x="1532" y="4064"/>
                </a:lnTo>
                <a:lnTo>
                  <a:pt x="2094" y="4471"/>
                </a:lnTo>
                <a:lnTo>
                  <a:pt x="2688" y="4783"/>
                </a:lnTo>
                <a:lnTo>
                  <a:pt x="3282" y="5033"/>
                </a:lnTo>
                <a:lnTo>
                  <a:pt x="3564" y="5127"/>
                </a:lnTo>
                <a:lnTo>
                  <a:pt x="3876" y="5189"/>
                </a:lnTo>
                <a:lnTo>
                  <a:pt x="4157" y="5252"/>
                </a:lnTo>
                <a:lnTo>
                  <a:pt x="4408" y="5283"/>
                </a:lnTo>
                <a:lnTo>
                  <a:pt x="4720" y="5283"/>
                </a:lnTo>
                <a:lnTo>
                  <a:pt x="5033" y="5221"/>
                </a:lnTo>
                <a:lnTo>
                  <a:pt x="5345" y="5158"/>
                </a:lnTo>
                <a:lnTo>
                  <a:pt x="5627" y="5033"/>
                </a:lnTo>
                <a:lnTo>
                  <a:pt x="5908" y="4908"/>
                </a:lnTo>
                <a:lnTo>
                  <a:pt x="6189" y="4783"/>
                </a:lnTo>
                <a:lnTo>
                  <a:pt x="6658" y="4502"/>
                </a:lnTo>
                <a:lnTo>
                  <a:pt x="6783" y="4377"/>
                </a:lnTo>
                <a:lnTo>
                  <a:pt x="6846" y="4252"/>
                </a:lnTo>
                <a:lnTo>
                  <a:pt x="6908" y="4127"/>
                </a:lnTo>
                <a:lnTo>
                  <a:pt x="6908" y="4002"/>
                </a:lnTo>
                <a:lnTo>
                  <a:pt x="6877" y="3845"/>
                </a:lnTo>
                <a:lnTo>
                  <a:pt x="6814" y="3720"/>
                </a:lnTo>
                <a:lnTo>
                  <a:pt x="6752" y="3595"/>
                </a:lnTo>
                <a:lnTo>
                  <a:pt x="6627" y="3502"/>
                </a:lnTo>
                <a:lnTo>
                  <a:pt x="657" y="63"/>
                </a:lnTo>
                <a:lnTo>
                  <a:pt x="532" y="32"/>
                </a:lnTo>
                <a:lnTo>
                  <a:pt x="438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0"/>
          <p:cNvSpPr/>
          <p:nvPr/>
        </p:nvSpPr>
        <p:spPr>
          <a:xfrm>
            <a:off x="1637232" y="2004218"/>
            <a:ext cx="839106" cy="848686"/>
          </a:xfrm>
          <a:custGeom>
            <a:avLst/>
            <a:gdLst/>
            <a:ahLst/>
            <a:cxnLst/>
            <a:rect l="l" t="t" r="r" b="b"/>
            <a:pathLst>
              <a:path w="16380" h="16567" extrusionOk="0">
                <a:moveTo>
                  <a:pt x="15536" y="0"/>
                </a:moveTo>
                <a:lnTo>
                  <a:pt x="15286" y="32"/>
                </a:lnTo>
                <a:lnTo>
                  <a:pt x="15161" y="63"/>
                </a:lnTo>
                <a:lnTo>
                  <a:pt x="15036" y="125"/>
                </a:lnTo>
                <a:lnTo>
                  <a:pt x="8941" y="3657"/>
                </a:lnTo>
                <a:lnTo>
                  <a:pt x="8128" y="4158"/>
                </a:lnTo>
                <a:lnTo>
                  <a:pt x="7378" y="4689"/>
                </a:lnTo>
                <a:lnTo>
                  <a:pt x="6659" y="5314"/>
                </a:lnTo>
                <a:lnTo>
                  <a:pt x="6002" y="5970"/>
                </a:lnTo>
                <a:lnTo>
                  <a:pt x="5377" y="6658"/>
                </a:lnTo>
                <a:lnTo>
                  <a:pt x="4815" y="7408"/>
                </a:lnTo>
                <a:lnTo>
                  <a:pt x="4314" y="8190"/>
                </a:lnTo>
                <a:lnTo>
                  <a:pt x="3846" y="9002"/>
                </a:lnTo>
                <a:lnTo>
                  <a:pt x="1" y="16567"/>
                </a:lnTo>
                <a:lnTo>
                  <a:pt x="15848" y="6721"/>
                </a:lnTo>
                <a:lnTo>
                  <a:pt x="16380" y="969"/>
                </a:lnTo>
                <a:lnTo>
                  <a:pt x="16380" y="844"/>
                </a:lnTo>
                <a:lnTo>
                  <a:pt x="16349" y="719"/>
                </a:lnTo>
                <a:lnTo>
                  <a:pt x="16286" y="500"/>
                </a:lnTo>
                <a:lnTo>
                  <a:pt x="16161" y="282"/>
                </a:lnTo>
                <a:lnTo>
                  <a:pt x="15973" y="157"/>
                </a:lnTo>
                <a:lnTo>
                  <a:pt x="15755" y="32"/>
                </a:lnTo>
                <a:lnTo>
                  <a:pt x="15536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1678878" y="2348452"/>
            <a:ext cx="770257" cy="968814"/>
          </a:xfrm>
          <a:custGeom>
            <a:avLst/>
            <a:gdLst/>
            <a:ahLst/>
            <a:cxnLst/>
            <a:rect l="l" t="t" r="r" b="b"/>
            <a:pathLst>
              <a:path w="15036" h="18912" extrusionOk="0">
                <a:moveTo>
                  <a:pt x="15035" y="1"/>
                </a:moveTo>
                <a:lnTo>
                  <a:pt x="14160" y="595"/>
                </a:lnTo>
                <a:lnTo>
                  <a:pt x="12941" y="10659"/>
                </a:lnTo>
                <a:lnTo>
                  <a:pt x="1" y="18099"/>
                </a:lnTo>
                <a:lnTo>
                  <a:pt x="282" y="18411"/>
                </a:lnTo>
                <a:lnTo>
                  <a:pt x="438" y="18661"/>
                </a:lnTo>
                <a:lnTo>
                  <a:pt x="595" y="18911"/>
                </a:lnTo>
                <a:lnTo>
                  <a:pt x="13691" y="11347"/>
                </a:lnTo>
                <a:lnTo>
                  <a:pt x="15035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1661257" y="2647863"/>
            <a:ext cx="621338" cy="374780"/>
          </a:xfrm>
          <a:custGeom>
            <a:avLst/>
            <a:gdLst/>
            <a:ahLst/>
            <a:cxnLst/>
            <a:rect l="l" t="t" r="r" b="b"/>
            <a:pathLst>
              <a:path w="12129" h="7316" extrusionOk="0">
                <a:moveTo>
                  <a:pt x="12129" y="1"/>
                </a:moveTo>
                <a:lnTo>
                  <a:pt x="563" y="6033"/>
                </a:lnTo>
                <a:lnTo>
                  <a:pt x="1" y="7002"/>
                </a:lnTo>
                <a:lnTo>
                  <a:pt x="563" y="7315"/>
                </a:lnTo>
                <a:lnTo>
                  <a:pt x="12129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1608443" y="2955317"/>
            <a:ext cx="107322" cy="102506"/>
          </a:xfrm>
          <a:custGeom>
            <a:avLst/>
            <a:gdLst/>
            <a:ahLst/>
            <a:cxnLst/>
            <a:rect l="l" t="t" r="r" b="b"/>
            <a:pathLst>
              <a:path w="2095" h="2001" extrusionOk="0">
                <a:moveTo>
                  <a:pt x="1657" y="0"/>
                </a:moveTo>
                <a:lnTo>
                  <a:pt x="1563" y="63"/>
                </a:lnTo>
                <a:lnTo>
                  <a:pt x="282" y="813"/>
                </a:lnTo>
                <a:lnTo>
                  <a:pt x="157" y="875"/>
                </a:lnTo>
                <a:lnTo>
                  <a:pt x="63" y="1000"/>
                </a:lnTo>
                <a:lnTo>
                  <a:pt x="32" y="1126"/>
                </a:lnTo>
                <a:lnTo>
                  <a:pt x="0" y="1282"/>
                </a:lnTo>
                <a:lnTo>
                  <a:pt x="0" y="1563"/>
                </a:lnTo>
                <a:lnTo>
                  <a:pt x="0" y="1688"/>
                </a:lnTo>
                <a:lnTo>
                  <a:pt x="32" y="1813"/>
                </a:lnTo>
                <a:lnTo>
                  <a:pt x="94" y="1907"/>
                </a:lnTo>
                <a:lnTo>
                  <a:pt x="157" y="1969"/>
                </a:lnTo>
                <a:lnTo>
                  <a:pt x="219" y="2001"/>
                </a:lnTo>
                <a:lnTo>
                  <a:pt x="407" y="2001"/>
                </a:lnTo>
                <a:lnTo>
                  <a:pt x="532" y="1938"/>
                </a:lnTo>
                <a:lnTo>
                  <a:pt x="1813" y="1219"/>
                </a:lnTo>
                <a:lnTo>
                  <a:pt x="1907" y="1126"/>
                </a:lnTo>
                <a:lnTo>
                  <a:pt x="2001" y="1000"/>
                </a:lnTo>
                <a:lnTo>
                  <a:pt x="2063" y="875"/>
                </a:lnTo>
                <a:lnTo>
                  <a:pt x="2095" y="719"/>
                </a:lnTo>
                <a:lnTo>
                  <a:pt x="2095" y="438"/>
                </a:lnTo>
                <a:lnTo>
                  <a:pt x="2063" y="313"/>
                </a:lnTo>
                <a:lnTo>
                  <a:pt x="2032" y="188"/>
                </a:lnTo>
                <a:lnTo>
                  <a:pt x="2001" y="125"/>
                </a:lnTo>
                <a:lnTo>
                  <a:pt x="1938" y="31"/>
                </a:lnTo>
                <a:lnTo>
                  <a:pt x="1845" y="0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0"/>
          <p:cNvSpPr/>
          <p:nvPr/>
        </p:nvSpPr>
        <p:spPr>
          <a:xfrm>
            <a:off x="662153" y="2872025"/>
            <a:ext cx="466017" cy="277090"/>
          </a:xfrm>
          <a:custGeom>
            <a:avLst/>
            <a:gdLst/>
            <a:ahLst/>
            <a:cxnLst/>
            <a:rect l="l" t="t" r="r" b="b"/>
            <a:pathLst>
              <a:path w="9097" h="5409" extrusionOk="0">
                <a:moveTo>
                  <a:pt x="313" y="1"/>
                </a:moveTo>
                <a:lnTo>
                  <a:pt x="0" y="220"/>
                </a:lnTo>
                <a:lnTo>
                  <a:pt x="94" y="407"/>
                </a:lnTo>
                <a:lnTo>
                  <a:pt x="469" y="876"/>
                </a:lnTo>
                <a:lnTo>
                  <a:pt x="750" y="1189"/>
                </a:lnTo>
                <a:lnTo>
                  <a:pt x="1125" y="1564"/>
                </a:lnTo>
                <a:lnTo>
                  <a:pt x="1532" y="1939"/>
                </a:lnTo>
                <a:lnTo>
                  <a:pt x="2032" y="2376"/>
                </a:lnTo>
                <a:lnTo>
                  <a:pt x="2626" y="2783"/>
                </a:lnTo>
                <a:lnTo>
                  <a:pt x="3282" y="3220"/>
                </a:lnTo>
                <a:lnTo>
                  <a:pt x="4032" y="3658"/>
                </a:lnTo>
                <a:lnTo>
                  <a:pt x="4845" y="4096"/>
                </a:lnTo>
                <a:lnTo>
                  <a:pt x="5752" y="4471"/>
                </a:lnTo>
                <a:lnTo>
                  <a:pt x="6752" y="4846"/>
                </a:lnTo>
                <a:lnTo>
                  <a:pt x="7846" y="5158"/>
                </a:lnTo>
                <a:lnTo>
                  <a:pt x="8408" y="5283"/>
                </a:lnTo>
                <a:lnTo>
                  <a:pt x="9034" y="5408"/>
                </a:lnTo>
                <a:lnTo>
                  <a:pt x="9096" y="5033"/>
                </a:lnTo>
                <a:lnTo>
                  <a:pt x="8502" y="4908"/>
                </a:lnTo>
                <a:lnTo>
                  <a:pt x="7940" y="4783"/>
                </a:lnTo>
                <a:lnTo>
                  <a:pt x="6877" y="4471"/>
                </a:lnTo>
                <a:lnTo>
                  <a:pt x="5908" y="4127"/>
                </a:lnTo>
                <a:lnTo>
                  <a:pt x="5001" y="3720"/>
                </a:lnTo>
                <a:lnTo>
                  <a:pt x="4220" y="3314"/>
                </a:lnTo>
                <a:lnTo>
                  <a:pt x="3501" y="2908"/>
                </a:lnTo>
                <a:lnTo>
                  <a:pt x="2845" y="2470"/>
                </a:lnTo>
                <a:lnTo>
                  <a:pt x="2282" y="2064"/>
                </a:lnTo>
                <a:lnTo>
                  <a:pt x="1813" y="1657"/>
                </a:lnTo>
                <a:lnTo>
                  <a:pt x="1376" y="1282"/>
                </a:lnTo>
                <a:lnTo>
                  <a:pt x="1063" y="907"/>
                </a:lnTo>
                <a:lnTo>
                  <a:pt x="782" y="626"/>
                </a:lnTo>
                <a:lnTo>
                  <a:pt x="438" y="157"/>
                </a:lnTo>
                <a:lnTo>
                  <a:pt x="344" y="63"/>
                </a:lnTo>
                <a:lnTo>
                  <a:pt x="313" y="32"/>
                </a:lnTo>
                <a:lnTo>
                  <a:pt x="313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0"/>
          <p:cNvSpPr/>
          <p:nvPr/>
        </p:nvSpPr>
        <p:spPr>
          <a:xfrm>
            <a:off x="1629241" y="2766347"/>
            <a:ext cx="179399" cy="128171"/>
          </a:xfrm>
          <a:custGeom>
            <a:avLst/>
            <a:gdLst/>
            <a:ahLst/>
            <a:cxnLst/>
            <a:rect l="l" t="t" r="r" b="b"/>
            <a:pathLst>
              <a:path w="3502" h="2502" extrusionOk="0">
                <a:moveTo>
                  <a:pt x="1345" y="1"/>
                </a:moveTo>
                <a:lnTo>
                  <a:pt x="1157" y="32"/>
                </a:lnTo>
                <a:lnTo>
                  <a:pt x="1001" y="63"/>
                </a:lnTo>
                <a:lnTo>
                  <a:pt x="813" y="126"/>
                </a:lnTo>
                <a:lnTo>
                  <a:pt x="657" y="188"/>
                </a:lnTo>
                <a:lnTo>
                  <a:pt x="532" y="282"/>
                </a:lnTo>
                <a:lnTo>
                  <a:pt x="407" y="407"/>
                </a:lnTo>
                <a:lnTo>
                  <a:pt x="282" y="532"/>
                </a:lnTo>
                <a:lnTo>
                  <a:pt x="188" y="657"/>
                </a:lnTo>
                <a:lnTo>
                  <a:pt x="94" y="845"/>
                </a:lnTo>
                <a:lnTo>
                  <a:pt x="32" y="1001"/>
                </a:lnTo>
                <a:lnTo>
                  <a:pt x="1" y="1189"/>
                </a:lnTo>
                <a:lnTo>
                  <a:pt x="1" y="1376"/>
                </a:lnTo>
                <a:lnTo>
                  <a:pt x="1" y="1501"/>
                </a:lnTo>
                <a:lnTo>
                  <a:pt x="63" y="1626"/>
                </a:lnTo>
                <a:lnTo>
                  <a:pt x="126" y="1751"/>
                </a:lnTo>
                <a:lnTo>
                  <a:pt x="251" y="1814"/>
                </a:lnTo>
                <a:lnTo>
                  <a:pt x="813" y="2158"/>
                </a:lnTo>
                <a:lnTo>
                  <a:pt x="1157" y="2314"/>
                </a:lnTo>
                <a:lnTo>
                  <a:pt x="1501" y="2439"/>
                </a:lnTo>
                <a:lnTo>
                  <a:pt x="1845" y="2470"/>
                </a:lnTo>
                <a:lnTo>
                  <a:pt x="2220" y="2501"/>
                </a:lnTo>
                <a:lnTo>
                  <a:pt x="2876" y="2439"/>
                </a:lnTo>
                <a:lnTo>
                  <a:pt x="3033" y="2408"/>
                </a:lnTo>
                <a:lnTo>
                  <a:pt x="3189" y="2345"/>
                </a:lnTo>
                <a:lnTo>
                  <a:pt x="3314" y="2251"/>
                </a:lnTo>
                <a:lnTo>
                  <a:pt x="3408" y="2158"/>
                </a:lnTo>
                <a:lnTo>
                  <a:pt x="3470" y="2001"/>
                </a:lnTo>
                <a:lnTo>
                  <a:pt x="3501" y="1876"/>
                </a:lnTo>
                <a:lnTo>
                  <a:pt x="3501" y="1720"/>
                </a:lnTo>
                <a:lnTo>
                  <a:pt x="3470" y="1564"/>
                </a:lnTo>
                <a:lnTo>
                  <a:pt x="3314" y="1220"/>
                </a:lnTo>
                <a:lnTo>
                  <a:pt x="3095" y="939"/>
                </a:lnTo>
                <a:lnTo>
                  <a:pt x="2845" y="689"/>
                </a:lnTo>
                <a:lnTo>
                  <a:pt x="2533" y="470"/>
                </a:lnTo>
                <a:lnTo>
                  <a:pt x="2032" y="188"/>
                </a:lnTo>
                <a:lnTo>
                  <a:pt x="1876" y="95"/>
                </a:lnTo>
                <a:lnTo>
                  <a:pt x="1689" y="32"/>
                </a:lnTo>
                <a:lnTo>
                  <a:pt x="15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0"/>
          <p:cNvSpPr/>
          <p:nvPr/>
        </p:nvSpPr>
        <p:spPr>
          <a:xfrm>
            <a:off x="2545102" y="1912935"/>
            <a:ext cx="200248" cy="325090"/>
          </a:xfrm>
          <a:custGeom>
            <a:avLst/>
            <a:gdLst/>
            <a:ahLst/>
            <a:cxnLst/>
            <a:rect l="l" t="t" r="r" b="b"/>
            <a:pathLst>
              <a:path w="3909" h="6346" extrusionOk="0">
                <a:moveTo>
                  <a:pt x="501" y="1"/>
                </a:moveTo>
                <a:lnTo>
                  <a:pt x="1" y="4752"/>
                </a:lnTo>
                <a:lnTo>
                  <a:pt x="1" y="4971"/>
                </a:lnTo>
                <a:lnTo>
                  <a:pt x="1" y="5189"/>
                </a:lnTo>
                <a:lnTo>
                  <a:pt x="63" y="5377"/>
                </a:lnTo>
                <a:lnTo>
                  <a:pt x="126" y="5564"/>
                </a:lnTo>
                <a:lnTo>
                  <a:pt x="220" y="5721"/>
                </a:lnTo>
                <a:lnTo>
                  <a:pt x="345" y="5877"/>
                </a:lnTo>
                <a:lnTo>
                  <a:pt x="501" y="6002"/>
                </a:lnTo>
                <a:lnTo>
                  <a:pt x="657" y="6127"/>
                </a:lnTo>
                <a:lnTo>
                  <a:pt x="814" y="6221"/>
                </a:lnTo>
                <a:lnTo>
                  <a:pt x="1001" y="6283"/>
                </a:lnTo>
                <a:lnTo>
                  <a:pt x="1157" y="6346"/>
                </a:lnTo>
                <a:lnTo>
                  <a:pt x="1564" y="6346"/>
                </a:lnTo>
                <a:lnTo>
                  <a:pt x="1751" y="6315"/>
                </a:lnTo>
                <a:lnTo>
                  <a:pt x="1970" y="6252"/>
                </a:lnTo>
                <a:lnTo>
                  <a:pt x="2158" y="6158"/>
                </a:lnTo>
                <a:lnTo>
                  <a:pt x="3908" y="5158"/>
                </a:lnTo>
                <a:lnTo>
                  <a:pt x="3908" y="5127"/>
                </a:lnTo>
                <a:lnTo>
                  <a:pt x="1032" y="751"/>
                </a:lnTo>
                <a:lnTo>
                  <a:pt x="782" y="344"/>
                </a:lnTo>
                <a:lnTo>
                  <a:pt x="501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0"/>
          <p:cNvSpPr/>
          <p:nvPr/>
        </p:nvSpPr>
        <p:spPr>
          <a:xfrm>
            <a:off x="1078464" y="3019349"/>
            <a:ext cx="361922" cy="169768"/>
          </a:xfrm>
          <a:custGeom>
            <a:avLst/>
            <a:gdLst/>
            <a:ahLst/>
            <a:cxnLst/>
            <a:rect l="l" t="t" r="r" b="b"/>
            <a:pathLst>
              <a:path w="7065" h="3314" extrusionOk="0">
                <a:moveTo>
                  <a:pt x="4314" y="1"/>
                </a:moveTo>
                <a:lnTo>
                  <a:pt x="3595" y="63"/>
                </a:lnTo>
                <a:lnTo>
                  <a:pt x="2907" y="157"/>
                </a:lnTo>
                <a:lnTo>
                  <a:pt x="2563" y="251"/>
                </a:lnTo>
                <a:lnTo>
                  <a:pt x="2251" y="344"/>
                </a:lnTo>
                <a:lnTo>
                  <a:pt x="1938" y="469"/>
                </a:lnTo>
                <a:lnTo>
                  <a:pt x="1657" y="594"/>
                </a:lnTo>
                <a:lnTo>
                  <a:pt x="1407" y="751"/>
                </a:lnTo>
                <a:lnTo>
                  <a:pt x="1157" y="938"/>
                </a:lnTo>
                <a:lnTo>
                  <a:pt x="938" y="1095"/>
                </a:lnTo>
                <a:lnTo>
                  <a:pt x="750" y="1282"/>
                </a:lnTo>
                <a:lnTo>
                  <a:pt x="406" y="1657"/>
                </a:lnTo>
                <a:lnTo>
                  <a:pt x="281" y="1845"/>
                </a:lnTo>
                <a:lnTo>
                  <a:pt x="156" y="2032"/>
                </a:lnTo>
                <a:lnTo>
                  <a:pt x="63" y="2220"/>
                </a:lnTo>
                <a:lnTo>
                  <a:pt x="31" y="2376"/>
                </a:lnTo>
                <a:lnTo>
                  <a:pt x="0" y="2532"/>
                </a:lnTo>
                <a:lnTo>
                  <a:pt x="0" y="2689"/>
                </a:lnTo>
                <a:lnTo>
                  <a:pt x="31" y="2814"/>
                </a:lnTo>
                <a:lnTo>
                  <a:pt x="94" y="2907"/>
                </a:lnTo>
                <a:lnTo>
                  <a:pt x="219" y="2970"/>
                </a:lnTo>
                <a:lnTo>
                  <a:pt x="375" y="3064"/>
                </a:lnTo>
                <a:lnTo>
                  <a:pt x="594" y="3126"/>
                </a:lnTo>
                <a:lnTo>
                  <a:pt x="844" y="3189"/>
                </a:lnTo>
                <a:lnTo>
                  <a:pt x="1469" y="3251"/>
                </a:lnTo>
                <a:lnTo>
                  <a:pt x="2188" y="3314"/>
                </a:lnTo>
                <a:lnTo>
                  <a:pt x="2938" y="3283"/>
                </a:lnTo>
                <a:lnTo>
                  <a:pt x="3689" y="3220"/>
                </a:lnTo>
                <a:lnTo>
                  <a:pt x="4064" y="3158"/>
                </a:lnTo>
                <a:lnTo>
                  <a:pt x="4407" y="3095"/>
                </a:lnTo>
                <a:lnTo>
                  <a:pt x="4751" y="3001"/>
                </a:lnTo>
                <a:lnTo>
                  <a:pt x="5033" y="2907"/>
                </a:lnTo>
                <a:lnTo>
                  <a:pt x="5314" y="2782"/>
                </a:lnTo>
                <a:lnTo>
                  <a:pt x="5595" y="2595"/>
                </a:lnTo>
                <a:lnTo>
                  <a:pt x="5845" y="2407"/>
                </a:lnTo>
                <a:lnTo>
                  <a:pt x="6095" y="2220"/>
                </a:lnTo>
                <a:lnTo>
                  <a:pt x="6314" y="2001"/>
                </a:lnTo>
                <a:lnTo>
                  <a:pt x="6502" y="1751"/>
                </a:lnTo>
                <a:lnTo>
                  <a:pt x="6689" y="1532"/>
                </a:lnTo>
                <a:lnTo>
                  <a:pt x="6846" y="1282"/>
                </a:lnTo>
                <a:lnTo>
                  <a:pt x="6939" y="1063"/>
                </a:lnTo>
                <a:lnTo>
                  <a:pt x="7033" y="844"/>
                </a:lnTo>
                <a:lnTo>
                  <a:pt x="7064" y="657"/>
                </a:lnTo>
                <a:lnTo>
                  <a:pt x="7064" y="469"/>
                </a:lnTo>
                <a:lnTo>
                  <a:pt x="7002" y="313"/>
                </a:lnTo>
                <a:lnTo>
                  <a:pt x="6908" y="188"/>
                </a:lnTo>
                <a:lnTo>
                  <a:pt x="6752" y="126"/>
                </a:lnTo>
                <a:lnTo>
                  <a:pt x="6533" y="94"/>
                </a:lnTo>
                <a:lnTo>
                  <a:pt x="6095" y="32"/>
                </a:lnTo>
                <a:lnTo>
                  <a:pt x="55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0"/>
          <p:cNvSpPr/>
          <p:nvPr/>
        </p:nvSpPr>
        <p:spPr>
          <a:xfrm>
            <a:off x="604473" y="2539010"/>
            <a:ext cx="97742" cy="363510"/>
          </a:xfrm>
          <a:custGeom>
            <a:avLst/>
            <a:gdLst/>
            <a:ahLst/>
            <a:cxnLst/>
            <a:rect l="l" t="t" r="r" b="b"/>
            <a:pathLst>
              <a:path w="1908" h="7096" extrusionOk="0">
                <a:moveTo>
                  <a:pt x="1908" y="0"/>
                </a:moveTo>
                <a:lnTo>
                  <a:pt x="1658" y="250"/>
                </a:lnTo>
                <a:lnTo>
                  <a:pt x="1408" y="532"/>
                </a:lnTo>
                <a:lnTo>
                  <a:pt x="1095" y="938"/>
                </a:lnTo>
                <a:lnTo>
                  <a:pt x="782" y="1438"/>
                </a:lnTo>
                <a:lnTo>
                  <a:pt x="470" y="2001"/>
                </a:lnTo>
                <a:lnTo>
                  <a:pt x="345" y="2313"/>
                </a:lnTo>
                <a:lnTo>
                  <a:pt x="220" y="2657"/>
                </a:lnTo>
                <a:lnTo>
                  <a:pt x="126" y="3001"/>
                </a:lnTo>
                <a:lnTo>
                  <a:pt x="63" y="3376"/>
                </a:lnTo>
                <a:lnTo>
                  <a:pt x="1" y="4064"/>
                </a:lnTo>
                <a:lnTo>
                  <a:pt x="1" y="4689"/>
                </a:lnTo>
                <a:lnTo>
                  <a:pt x="32" y="5220"/>
                </a:lnTo>
                <a:lnTo>
                  <a:pt x="157" y="5689"/>
                </a:lnTo>
                <a:lnTo>
                  <a:pt x="282" y="6096"/>
                </a:lnTo>
                <a:lnTo>
                  <a:pt x="470" y="6439"/>
                </a:lnTo>
                <a:lnTo>
                  <a:pt x="657" y="6689"/>
                </a:lnTo>
                <a:lnTo>
                  <a:pt x="845" y="6908"/>
                </a:lnTo>
                <a:lnTo>
                  <a:pt x="1032" y="7033"/>
                </a:lnTo>
                <a:lnTo>
                  <a:pt x="1189" y="7096"/>
                </a:lnTo>
                <a:lnTo>
                  <a:pt x="1345" y="7096"/>
                </a:lnTo>
                <a:lnTo>
                  <a:pt x="1501" y="7033"/>
                </a:lnTo>
                <a:lnTo>
                  <a:pt x="1595" y="6908"/>
                </a:lnTo>
                <a:lnTo>
                  <a:pt x="1689" y="6752"/>
                </a:lnTo>
                <a:lnTo>
                  <a:pt x="1720" y="6564"/>
                </a:lnTo>
                <a:lnTo>
                  <a:pt x="1751" y="6346"/>
                </a:lnTo>
                <a:lnTo>
                  <a:pt x="19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0"/>
          <p:cNvSpPr/>
          <p:nvPr/>
        </p:nvSpPr>
        <p:spPr>
          <a:xfrm>
            <a:off x="2540338" y="2335646"/>
            <a:ext cx="97691" cy="131347"/>
          </a:xfrm>
          <a:custGeom>
            <a:avLst/>
            <a:gdLst/>
            <a:ahLst/>
            <a:cxnLst/>
            <a:rect l="l" t="t" r="r" b="b"/>
            <a:pathLst>
              <a:path w="1907" h="2564" extrusionOk="0">
                <a:moveTo>
                  <a:pt x="1063" y="1"/>
                </a:moveTo>
                <a:lnTo>
                  <a:pt x="938" y="32"/>
                </a:lnTo>
                <a:lnTo>
                  <a:pt x="782" y="94"/>
                </a:lnTo>
                <a:lnTo>
                  <a:pt x="625" y="219"/>
                </a:lnTo>
                <a:lnTo>
                  <a:pt x="469" y="344"/>
                </a:lnTo>
                <a:lnTo>
                  <a:pt x="344" y="532"/>
                </a:lnTo>
                <a:lnTo>
                  <a:pt x="219" y="720"/>
                </a:lnTo>
                <a:lnTo>
                  <a:pt x="125" y="938"/>
                </a:lnTo>
                <a:lnTo>
                  <a:pt x="63" y="1157"/>
                </a:lnTo>
                <a:lnTo>
                  <a:pt x="0" y="1376"/>
                </a:lnTo>
                <a:lnTo>
                  <a:pt x="0" y="1595"/>
                </a:lnTo>
                <a:lnTo>
                  <a:pt x="0" y="1814"/>
                </a:lnTo>
                <a:lnTo>
                  <a:pt x="63" y="2001"/>
                </a:lnTo>
                <a:lnTo>
                  <a:pt x="156" y="2157"/>
                </a:lnTo>
                <a:lnTo>
                  <a:pt x="281" y="2251"/>
                </a:lnTo>
                <a:lnTo>
                  <a:pt x="844" y="2564"/>
                </a:lnTo>
                <a:lnTo>
                  <a:pt x="1907" y="438"/>
                </a:lnTo>
                <a:lnTo>
                  <a:pt x="1313" y="63"/>
                </a:lnTo>
                <a:lnTo>
                  <a:pt x="1188" y="32"/>
                </a:lnTo>
                <a:lnTo>
                  <a:pt x="1063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0"/>
          <p:cNvSpPr/>
          <p:nvPr/>
        </p:nvSpPr>
        <p:spPr>
          <a:xfrm>
            <a:off x="2570766" y="2353267"/>
            <a:ext cx="80069" cy="116952"/>
          </a:xfrm>
          <a:custGeom>
            <a:avLst/>
            <a:gdLst/>
            <a:ahLst/>
            <a:cxnLst/>
            <a:rect l="l" t="t" r="r" b="b"/>
            <a:pathLst>
              <a:path w="1563" h="2283" extrusionOk="0">
                <a:moveTo>
                  <a:pt x="1094" y="0"/>
                </a:moveTo>
                <a:lnTo>
                  <a:pt x="938" y="32"/>
                </a:lnTo>
                <a:lnTo>
                  <a:pt x="781" y="94"/>
                </a:lnTo>
                <a:lnTo>
                  <a:pt x="625" y="219"/>
                </a:lnTo>
                <a:lnTo>
                  <a:pt x="469" y="344"/>
                </a:lnTo>
                <a:lnTo>
                  <a:pt x="344" y="532"/>
                </a:lnTo>
                <a:lnTo>
                  <a:pt x="219" y="719"/>
                </a:lnTo>
                <a:lnTo>
                  <a:pt x="125" y="938"/>
                </a:lnTo>
                <a:lnTo>
                  <a:pt x="63" y="1157"/>
                </a:lnTo>
                <a:lnTo>
                  <a:pt x="0" y="1376"/>
                </a:lnTo>
                <a:lnTo>
                  <a:pt x="0" y="1595"/>
                </a:lnTo>
                <a:lnTo>
                  <a:pt x="0" y="1813"/>
                </a:lnTo>
                <a:lnTo>
                  <a:pt x="63" y="1970"/>
                </a:lnTo>
                <a:lnTo>
                  <a:pt x="125" y="2095"/>
                </a:lnTo>
                <a:lnTo>
                  <a:pt x="219" y="2220"/>
                </a:lnTo>
                <a:lnTo>
                  <a:pt x="344" y="2251"/>
                </a:lnTo>
                <a:lnTo>
                  <a:pt x="469" y="2282"/>
                </a:lnTo>
                <a:lnTo>
                  <a:pt x="625" y="2251"/>
                </a:lnTo>
                <a:lnTo>
                  <a:pt x="781" y="2188"/>
                </a:lnTo>
                <a:lnTo>
                  <a:pt x="938" y="2063"/>
                </a:lnTo>
                <a:lnTo>
                  <a:pt x="1094" y="1938"/>
                </a:lnTo>
                <a:lnTo>
                  <a:pt x="1219" y="1751"/>
                </a:lnTo>
                <a:lnTo>
                  <a:pt x="1344" y="1563"/>
                </a:lnTo>
                <a:lnTo>
                  <a:pt x="1438" y="1345"/>
                </a:lnTo>
                <a:lnTo>
                  <a:pt x="1500" y="1126"/>
                </a:lnTo>
                <a:lnTo>
                  <a:pt x="1532" y="907"/>
                </a:lnTo>
                <a:lnTo>
                  <a:pt x="1563" y="688"/>
                </a:lnTo>
                <a:lnTo>
                  <a:pt x="1532" y="501"/>
                </a:lnTo>
                <a:lnTo>
                  <a:pt x="1500" y="313"/>
                </a:lnTo>
                <a:lnTo>
                  <a:pt x="1438" y="188"/>
                </a:lnTo>
                <a:lnTo>
                  <a:pt x="1344" y="94"/>
                </a:lnTo>
                <a:lnTo>
                  <a:pt x="1219" y="32"/>
                </a:lnTo>
                <a:lnTo>
                  <a:pt x="1094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2581934" y="2370888"/>
            <a:ext cx="57733" cy="81708"/>
          </a:xfrm>
          <a:custGeom>
            <a:avLst/>
            <a:gdLst/>
            <a:ahLst/>
            <a:cxnLst/>
            <a:rect l="l" t="t" r="r" b="b"/>
            <a:pathLst>
              <a:path w="1127" h="1595" extrusionOk="0">
                <a:moveTo>
                  <a:pt x="657" y="0"/>
                </a:moveTo>
                <a:lnTo>
                  <a:pt x="563" y="63"/>
                </a:lnTo>
                <a:lnTo>
                  <a:pt x="438" y="157"/>
                </a:lnTo>
                <a:lnTo>
                  <a:pt x="345" y="250"/>
                </a:lnTo>
                <a:lnTo>
                  <a:pt x="157" y="500"/>
                </a:lnTo>
                <a:lnTo>
                  <a:pt x="32" y="813"/>
                </a:lnTo>
                <a:lnTo>
                  <a:pt x="1" y="969"/>
                </a:lnTo>
                <a:lnTo>
                  <a:pt x="1" y="1126"/>
                </a:lnTo>
                <a:lnTo>
                  <a:pt x="1" y="1251"/>
                </a:lnTo>
                <a:lnTo>
                  <a:pt x="32" y="1376"/>
                </a:lnTo>
                <a:lnTo>
                  <a:pt x="95" y="1469"/>
                </a:lnTo>
                <a:lnTo>
                  <a:pt x="157" y="1563"/>
                </a:lnTo>
                <a:lnTo>
                  <a:pt x="251" y="1594"/>
                </a:lnTo>
                <a:lnTo>
                  <a:pt x="438" y="1594"/>
                </a:lnTo>
                <a:lnTo>
                  <a:pt x="563" y="1532"/>
                </a:lnTo>
                <a:lnTo>
                  <a:pt x="657" y="1469"/>
                </a:lnTo>
                <a:lnTo>
                  <a:pt x="782" y="1344"/>
                </a:lnTo>
                <a:lnTo>
                  <a:pt x="939" y="1094"/>
                </a:lnTo>
                <a:lnTo>
                  <a:pt x="1064" y="782"/>
                </a:lnTo>
                <a:lnTo>
                  <a:pt x="1095" y="625"/>
                </a:lnTo>
                <a:lnTo>
                  <a:pt x="1126" y="469"/>
                </a:lnTo>
                <a:lnTo>
                  <a:pt x="1095" y="344"/>
                </a:lnTo>
                <a:lnTo>
                  <a:pt x="1064" y="219"/>
                </a:lnTo>
                <a:lnTo>
                  <a:pt x="1032" y="125"/>
                </a:lnTo>
                <a:lnTo>
                  <a:pt x="939" y="63"/>
                </a:lnTo>
                <a:lnTo>
                  <a:pt x="876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"/>
          <p:cNvSpPr/>
          <p:nvPr/>
        </p:nvSpPr>
        <p:spPr>
          <a:xfrm>
            <a:off x="2593152" y="2385283"/>
            <a:ext cx="35296" cy="52918"/>
          </a:xfrm>
          <a:custGeom>
            <a:avLst/>
            <a:gdLst/>
            <a:ahLst/>
            <a:cxnLst/>
            <a:rect l="l" t="t" r="r" b="b"/>
            <a:pathLst>
              <a:path w="689" h="1033" extrusionOk="0">
                <a:moveTo>
                  <a:pt x="469" y="1"/>
                </a:moveTo>
                <a:lnTo>
                  <a:pt x="344" y="63"/>
                </a:lnTo>
                <a:lnTo>
                  <a:pt x="188" y="157"/>
                </a:lnTo>
                <a:lnTo>
                  <a:pt x="94" y="344"/>
                </a:lnTo>
                <a:lnTo>
                  <a:pt x="1" y="532"/>
                </a:lnTo>
                <a:lnTo>
                  <a:pt x="1" y="720"/>
                </a:lnTo>
                <a:lnTo>
                  <a:pt x="1" y="876"/>
                </a:lnTo>
                <a:lnTo>
                  <a:pt x="94" y="1001"/>
                </a:lnTo>
                <a:lnTo>
                  <a:pt x="157" y="1032"/>
                </a:lnTo>
                <a:lnTo>
                  <a:pt x="188" y="1032"/>
                </a:lnTo>
                <a:lnTo>
                  <a:pt x="344" y="1001"/>
                </a:lnTo>
                <a:lnTo>
                  <a:pt x="469" y="876"/>
                </a:lnTo>
                <a:lnTo>
                  <a:pt x="595" y="720"/>
                </a:lnTo>
                <a:lnTo>
                  <a:pt x="657" y="532"/>
                </a:lnTo>
                <a:lnTo>
                  <a:pt x="688" y="313"/>
                </a:lnTo>
                <a:lnTo>
                  <a:pt x="657" y="157"/>
                </a:lnTo>
                <a:lnTo>
                  <a:pt x="595" y="63"/>
                </a:lnTo>
                <a:lnTo>
                  <a:pt x="532" y="32"/>
                </a:lnTo>
                <a:lnTo>
                  <a:pt x="469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0"/>
          <p:cNvSpPr/>
          <p:nvPr/>
        </p:nvSpPr>
        <p:spPr>
          <a:xfrm>
            <a:off x="2604370" y="2402904"/>
            <a:ext cx="11270" cy="17673"/>
          </a:xfrm>
          <a:custGeom>
            <a:avLst/>
            <a:gdLst/>
            <a:ahLst/>
            <a:cxnLst/>
            <a:rect l="l" t="t" r="r" b="b"/>
            <a:pathLst>
              <a:path w="220" h="345" extrusionOk="0">
                <a:moveTo>
                  <a:pt x="157" y="0"/>
                </a:moveTo>
                <a:lnTo>
                  <a:pt x="125" y="32"/>
                </a:lnTo>
                <a:lnTo>
                  <a:pt x="32" y="125"/>
                </a:lnTo>
                <a:lnTo>
                  <a:pt x="0" y="250"/>
                </a:lnTo>
                <a:lnTo>
                  <a:pt x="0" y="282"/>
                </a:lnTo>
                <a:lnTo>
                  <a:pt x="32" y="313"/>
                </a:lnTo>
                <a:lnTo>
                  <a:pt x="63" y="344"/>
                </a:lnTo>
                <a:lnTo>
                  <a:pt x="125" y="313"/>
                </a:lnTo>
                <a:lnTo>
                  <a:pt x="188" y="250"/>
                </a:lnTo>
                <a:lnTo>
                  <a:pt x="219" y="125"/>
                </a:lnTo>
                <a:lnTo>
                  <a:pt x="219" y="63"/>
                </a:lnTo>
                <a:lnTo>
                  <a:pt x="188" y="32"/>
                </a:lnTo>
                <a:lnTo>
                  <a:pt x="157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0"/>
          <p:cNvSpPr/>
          <p:nvPr/>
        </p:nvSpPr>
        <p:spPr>
          <a:xfrm>
            <a:off x="2409047" y="2266799"/>
            <a:ext cx="890334" cy="1208969"/>
          </a:xfrm>
          <a:custGeom>
            <a:avLst/>
            <a:gdLst/>
            <a:ahLst/>
            <a:cxnLst/>
            <a:rect l="l" t="t" r="r" b="b"/>
            <a:pathLst>
              <a:path w="17380" h="23600" extrusionOk="0">
                <a:moveTo>
                  <a:pt x="13628" y="1"/>
                </a:moveTo>
                <a:lnTo>
                  <a:pt x="13441" y="32"/>
                </a:lnTo>
                <a:lnTo>
                  <a:pt x="13253" y="63"/>
                </a:lnTo>
                <a:lnTo>
                  <a:pt x="13066" y="126"/>
                </a:lnTo>
                <a:lnTo>
                  <a:pt x="12909" y="219"/>
                </a:lnTo>
                <a:lnTo>
                  <a:pt x="12753" y="313"/>
                </a:lnTo>
                <a:lnTo>
                  <a:pt x="12597" y="438"/>
                </a:lnTo>
                <a:lnTo>
                  <a:pt x="12472" y="594"/>
                </a:lnTo>
                <a:lnTo>
                  <a:pt x="12378" y="751"/>
                </a:lnTo>
                <a:lnTo>
                  <a:pt x="12284" y="907"/>
                </a:lnTo>
                <a:lnTo>
                  <a:pt x="12222" y="1095"/>
                </a:lnTo>
                <a:lnTo>
                  <a:pt x="12190" y="1282"/>
                </a:lnTo>
                <a:lnTo>
                  <a:pt x="12159" y="1470"/>
                </a:lnTo>
                <a:lnTo>
                  <a:pt x="12159" y="20599"/>
                </a:lnTo>
                <a:lnTo>
                  <a:pt x="12159" y="20881"/>
                </a:lnTo>
                <a:lnTo>
                  <a:pt x="12097" y="21162"/>
                </a:lnTo>
                <a:lnTo>
                  <a:pt x="12003" y="21443"/>
                </a:lnTo>
                <a:lnTo>
                  <a:pt x="11878" y="21724"/>
                </a:lnTo>
                <a:lnTo>
                  <a:pt x="11690" y="21943"/>
                </a:lnTo>
                <a:lnTo>
                  <a:pt x="11503" y="22162"/>
                </a:lnTo>
                <a:lnTo>
                  <a:pt x="11284" y="22381"/>
                </a:lnTo>
                <a:lnTo>
                  <a:pt x="11034" y="22537"/>
                </a:lnTo>
                <a:lnTo>
                  <a:pt x="10784" y="22662"/>
                </a:lnTo>
                <a:lnTo>
                  <a:pt x="10534" y="22756"/>
                </a:lnTo>
                <a:lnTo>
                  <a:pt x="10284" y="22787"/>
                </a:lnTo>
                <a:lnTo>
                  <a:pt x="10002" y="22818"/>
                </a:lnTo>
                <a:lnTo>
                  <a:pt x="9721" y="22787"/>
                </a:lnTo>
                <a:lnTo>
                  <a:pt x="9471" y="22756"/>
                </a:lnTo>
                <a:lnTo>
                  <a:pt x="9190" y="22662"/>
                </a:lnTo>
                <a:lnTo>
                  <a:pt x="8940" y="22537"/>
                </a:lnTo>
                <a:lnTo>
                  <a:pt x="8252" y="22131"/>
                </a:lnTo>
                <a:lnTo>
                  <a:pt x="8158" y="22037"/>
                </a:lnTo>
                <a:lnTo>
                  <a:pt x="8064" y="21943"/>
                </a:lnTo>
                <a:lnTo>
                  <a:pt x="8002" y="21787"/>
                </a:lnTo>
                <a:lnTo>
                  <a:pt x="7971" y="21631"/>
                </a:lnTo>
                <a:lnTo>
                  <a:pt x="8002" y="21506"/>
                </a:lnTo>
                <a:lnTo>
                  <a:pt x="8064" y="21349"/>
                </a:lnTo>
                <a:lnTo>
                  <a:pt x="8158" y="21224"/>
                </a:lnTo>
                <a:lnTo>
                  <a:pt x="8252" y="21131"/>
                </a:lnTo>
                <a:lnTo>
                  <a:pt x="9002" y="20724"/>
                </a:lnTo>
                <a:lnTo>
                  <a:pt x="9127" y="20630"/>
                </a:lnTo>
                <a:lnTo>
                  <a:pt x="9252" y="20505"/>
                </a:lnTo>
                <a:lnTo>
                  <a:pt x="9377" y="20412"/>
                </a:lnTo>
                <a:lnTo>
                  <a:pt x="9471" y="20255"/>
                </a:lnTo>
                <a:lnTo>
                  <a:pt x="9534" y="20130"/>
                </a:lnTo>
                <a:lnTo>
                  <a:pt x="9565" y="19974"/>
                </a:lnTo>
                <a:lnTo>
                  <a:pt x="9627" y="19787"/>
                </a:lnTo>
                <a:lnTo>
                  <a:pt x="9627" y="19630"/>
                </a:lnTo>
                <a:lnTo>
                  <a:pt x="9627" y="19474"/>
                </a:lnTo>
                <a:lnTo>
                  <a:pt x="9565" y="19286"/>
                </a:lnTo>
                <a:lnTo>
                  <a:pt x="9534" y="19161"/>
                </a:lnTo>
                <a:lnTo>
                  <a:pt x="9471" y="19005"/>
                </a:lnTo>
                <a:lnTo>
                  <a:pt x="9377" y="18880"/>
                </a:lnTo>
                <a:lnTo>
                  <a:pt x="9252" y="18755"/>
                </a:lnTo>
                <a:lnTo>
                  <a:pt x="9127" y="18630"/>
                </a:lnTo>
                <a:lnTo>
                  <a:pt x="9002" y="18536"/>
                </a:lnTo>
                <a:lnTo>
                  <a:pt x="8721" y="18411"/>
                </a:lnTo>
                <a:lnTo>
                  <a:pt x="8440" y="18317"/>
                </a:lnTo>
                <a:lnTo>
                  <a:pt x="8158" y="18255"/>
                </a:lnTo>
                <a:lnTo>
                  <a:pt x="7846" y="18224"/>
                </a:lnTo>
                <a:lnTo>
                  <a:pt x="7564" y="18255"/>
                </a:lnTo>
                <a:lnTo>
                  <a:pt x="7252" y="18317"/>
                </a:lnTo>
                <a:lnTo>
                  <a:pt x="6970" y="18411"/>
                </a:lnTo>
                <a:lnTo>
                  <a:pt x="6689" y="18536"/>
                </a:lnTo>
                <a:lnTo>
                  <a:pt x="3407" y="20443"/>
                </a:lnTo>
                <a:lnTo>
                  <a:pt x="3126" y="20568"/>
                </a:lnTo>
                <a:lnTo>
                  <a:pt x="2844" y="20662"/>
                </a:lnTo>
                <a:lnTo>
                  <a:pt x="2532" y="20724"/>
                </a:lnTo>
                <a:lnTo>
                  <a:pt x="2219" y="20755"/>
                </a:lnTo>
                <a:lnTo>
                  <a:pt x="1907" y="20724"/>
                </a:lnTo>
                <a:lnTo>
                  <a:pt x="1625" y="20662"/>
                </a:lnTo>
                <a:lnTo>
                  <a:pt x="1313" y="20568"/>
                </a:lnTo>
                <a:lnTo>
                  <a:pt x="1032" y="20443"/>
                </a:lnTo>
                <a:lnTo>
                  <a:pt x="906" y="20349"/>
                </a:lnTo>
                <a:lnTo>
                  <a:pt x="844" y="20255"/>
                </a:lnTo>
                <a:lnTo>
                  <a:pt x="781" y="20130"/>
                </a:lnTo>
                <a:lnTo>
                  <a:pt x="781" y="19974"/>
                </a:lnTo>
                <a:lnTo>
                  <a:pt x="781" y="19849"/>
                </a:lnTo>
                <a:lnTo>
                  <a:pt x="844" y="19724"/>
                </a:lnTo>
                <a:lnTo>
                  <a:pt x="906" y="19599"/>
                </a:lnTo>
                <a:lnTo>
                  <a:pt x="1032" y="19536"/>
                </a:lnTo>
                <a:lnTo>
                  <a:pt x="4345" y="17630"/>
                </a:lnTo>
                <a:lnTo>
                  <a:pt x="4626" y="17442"/>
                </a:lnTo>
                <a:lnTo>
                  <a:pt x="4876" y="17223"/>
                </a:lnTo>
                <a:lnTo>
                  <a:pt x="5095" y="16973"/>
                </a:lnTo>
                <a:lnTo>
                  <a:pt x="5251" y="16692"/>
                </a:lnTo>
                <a:lnTo>
                  <a:pt x="5408" y="16411"/>
                </a:lnTo>
                <a:lnTo>
                  <a:pt x="5501" y="16098"/>
                </a:lnTo>
                <a:lnTo>
                  <a:pt x="5595" y="15754"/>
                </a:lnTo>
                <a:lnTo>
                  <a:pt x="5595" y="15442"/>
                </a:lnTo>
                <a:lnTo>
                  <a:pt x="5595" y="4377"/>
                </a:lnTo>
                <a:lnTo>
                  <a:pt x="5595" y="4127"/>
                </a:lnTo>
                <a:lnTo>
                  <a:pt x="5533" y="3908"/>
                </a:lnTo>
                <a:lnTo>
                  <a:pt x="5470" y="3689"/>
                </a:lnTo>
                <a:lnTo>
                  <a:pt x="5376" y="3470"/>
                </a:lnTo>
                <a:lnTo>
                  <a:pt x="5220" y="3283"/>
                </a:lnTo>
                <a:lnTo>
                  <a:pt x="5095" y="3095"/>
                </a:lnTo>
                <a:lnTo>
                  <a:pt x="4907" y="2939"/>
                </a:lnTo>
                <a:lnTo>
                  <a:pt x="4720" y="2814"/>
                </a:lnTo>
                <a:lnTo>
                  <a:pt x="4314" y="2564"/>
                </a:lnTo>
                <a:lnTo>
                  <a:pt x="4157" y="2532"/>
                </a:lnTo>
                <a:lnTo>
                  <a:pt x="4001" y="2532"/>
                </a:lnTo>
                <a:lnTo>
                  <a:pt x="3876" y="2595"/>
                </a:lnTo>
                <a:lnTo>
                  <a:pt x="3782" y="2720"/>
                </a:lnTo>
                <a:lnTo>
                  <a:pt x="3720" y="2876"/>
                </a:lnTo>
                <a:lnTo>
                  <a:pt x="3720" y="3001"/>
                </a:lnTo>
                <a:lnTo>
                  <a:pt x="3782" y="3158"/>
                </a:lnTo>
                <a:lnTo>
                  <a:pt x="3907" y="3251"/>
                </a:lnTo>
                <a:lnTo>
                  <a:pt x="4314" y="3501"/>
                </a:lnTo>
                <a:lnTo>
                  <a:pt x="4532" y="3658"/>
                </a:lnTo>
                <a:lnTo>
                  <a:pt x="4689" y="3845"/>
                </a:lnTo>
                <a:lnTo>
                  <a:pt x="4782" y="4095"/>
                </a:lnTo>
                <a:lnTo>
                  <a:pt x="4814" y="4377"/>
                </a:lnTo>
                <a:lnTo>
                  <a:pt x="4814" y="15442"/>
                </a:lnTo>
                <a:lnTo>
                  <a:pt x="4814" y="15661"/>
                </a:lnTo>
                <a:lnTo>
                  <a:pt x="4751" y="15879"/>
                </a:lnTo>
                <a:lnTo>
                  <a:pt x="4689" y="16098"/>
                </a:lnTo>
                <a:lnTo>
                  <a:pt x="4595" y="16317"/>
                </a:lnTo>
                <a:lnTo>
                  <a:pt x="4470" y="16504"/>
                </a:lnTo>
                <a:lnTo>
                  <a:pt x="4314" y="16661"/>
                </a:lnTo>
                <a:lnTo>
                  <a:pt x="4157" y="16817"/>
                </a:lnTo>
                <a:lnTo>
                  <a:pt x="3938" y="16942"/>
                </a:lnTo>
                <a:lnTo>
                  <a:pt x="656" y="18849"/>
                </a:lnTo>
                <a:lnTo>
                  <a:pt x="500" y="18943"/>
                </a:lnTo>
                <a:lnTo>
                  <a:pt x="375" y="19068"/>
                </a:lnTo>
                <a:lnTo>
                  <a:pt x="250" y="19193"/>
                </a:lnTo>
                <a:lnTo>
                  <a:pt x="156" y="19318"/>
                </a:lnTo>
                <a:lnTo>
                  <a:pt x="94" y="19474"/>
                </a:lnTo>
                <a:lnTo>
                  <a:pt x="31" y="19630"/>
                </a:lnTo>
                <a:lnTo>
                  <a:pt x="0" y="19818"/>
                </a:lnTo>
                <a:lnTo>
                  <a:pt x="0" y="19974"/>
                </a:lnTo>
                <a:lnTo>
                  <a:pt x="0" y="20162"/>
                </a:lnTo>
                <a:lnTo>
                  <a:pt x="31" y="20318"/>
                </a:lnTo>
                <a:lnTo>
                  <a:pt x="94" y="20474"/>
                </a:lnTo>
                <a:lnTo>
                  <a:pt x="156" y="20630"/>
                </a:lnTo>
                <a:lnTo>
                  <a:pt x="250" y="20787"/>
                </a:lnTo>
                <a:lnTo>
                  <a:pt x="375" y="20912"/>
                </a:lnTo>
                <a:lnTo>
                  <a:pt x="500" y="21006"/>
                </a:lnTo>
                <a:lnTo>
                  <a:pt x="656" y="21099"/>
                </a:lnTo>
                <a:lnTo>
                  <a:pt x="1032" y="21287"/>
                </a:lnTo>
                <a:lnTo>
                  <a:pt x="1407" y="21412"/>
                </a:lnTo>
                <a:lnTo>
                  <a:pt x="1813" y="21506"/>
                </a:lnTo>
                <a:lnTo>
                  <a:pt x="2219" y="21537"/>
                </a:lnTo>
                <a:lnTo>
                  <a:pt x="2626" y="21506"/>
                </a:lnTo>
                <a:lnTo>
                  <a:pt x="3032" y="21412"/>
                </a:lnTo>
                <a:lnTo>
                  <a:pt x="3438" y="21287"/>
                </a:lnTo>
                <a:lnTo>
                  <a:pt x="3813" y="21099"/>
                </a:lnTo>
                <a:lnTo>
                  <a:pt x="7095" y="19224"/>
                </a:lnTo>
                <a:lnTo>
                  <a:pt x="7283" y="19130"/>
                </a:lnTo>
                <a:lnTo>
                  <a:pt x="7471" y="19068"/>
                </a:lnTo>
                <a:lnTo>
                  <a:pt x="7658" y="19036"/>
                </a:lnTo>
                <a:lnTo>
                  <a:pt x="7846" y="19005"/>
                </a:lnTo>
                <a:lnTo>
                  <a:pt x="8033" y="19036"/>
                </a:lnTo>
                <a:lnTo>
                  <a:pt x="8252" y="19068"/>
                </a:lnTo>
                <a:lnTo>
                  <a:pt x="8440" y="19130"/>
                </a:lnTo>
                <a:lnTo>
                  <a:pt x="8596" y="19224"/>
                </a:lnTo>
                <a:lnTo>
                  <a:pt x="8721" y="19318"/>
                </a:lnTo>
                <a:lnTo>
                  <a:pt x="8815" y="19443"/>
                </a:lnTo>
                <a:lnTo>
                  <a:pt x="8846" y="19536"/>
                </a:lnTo>
                <a:lnTo>
                  <a:pt x="8846" y="19630"/>
                </a:lnTo>
                <a:lnTo>
                  <a:pt x="8846" y="19724"/>
                </a:lnTo>
                <a:lnTo>
                  <a:pt x="8815" y="19818"/>
                </a:lnTo>
                <a:lnTo>
                  <a:pt x="8721" y="19943"/>
                </a:lnTo>
                <a:lnTo>
                  <a:pt x="8596" y="20037"/>
                </a:lnTo>
                <a:lnTo>
                  <a:pt x="7877" y="20474"/>
                </a:lnTo>
                <a:lnTo>
                  <a:pt x="7721" y="20568"/>
                </a:lnTo>
                <a:lnTo>
                  <a:pt x="7596" y="20693"/>
                </a:lnTo>
                <a:lnTo>
                  <a:pt x="7471" y="20818"/>
                </a:lnTo>
                <a:lnTo>
                  <a:pt x="7377" y="20974"/>
                </a:lnTo>
                <a:lnTo>
                  <a:pt x="7314" y="21131"/>
                </a:lnTo>
                <a:lnTo>
                  <a:pt x="7252" y="21287"/>
                </a:lnTo>
                <a:lnTo>
                  <a:pt x="7220" y="21474"/>
                </a:lnTo>
                <a:lnTo>
                  <a:pt x="7189" y="21631"/>
                </a:lnTo>
                <a:lnTo>
                  <a:pt x="7220" y="21818"/>
                </a:lnTo>
                <a:lnTo>
                  <a:pt x="7252" y="22006"/>
                </a:lnTo>
                <a:lnTo>
                  <a:pt x="7314" y="22162"/>
                </a:lnTo>
                <a:lnTo>
                  <a:pt x="7377" y="22318"/>
                </a:lnTo>
                <a:lnTo>
                  <a:pt x="7471" y="22475"/>
                </a:lnTo>
                <a:lnTo>
                  <a:pt x="7596" y="22600"/>
                </a:lnTo>
                <a:lnTo>
                  <a:pt x="7721" y="22725"/>
                </a:lnTo>
                <a:lnTo>
                  <a:pt x="7877" y="22818"/>
                </a:lnTo>
                <a:lnTo>
                  <a:pt x="8565" y="23194"/>
                </a:lnTo>
                <a:lnTo>
                  <a:pt x="8908" y="23381"/>
                </a:lnTo>
                <a:lnTo>
                  <a:pt x="9252" y="23506"/>
                </a:lnTo>
                <a:lnTo>
                  <a:pt x="9627" y="23569"/>
                </a:lnTo>
                <a:lnTo>
                  <a:pt x="10002" y="23600"/>
                </a:lnTo>
                <a:lnTo>
                  <a:pt x="10377" y="23569"/>
                </a:lnTo>
                <a:lnTo>
                  <a:pt x="10721" y="23506"/>
                </a:lnTo>
                <a:lnTo>
                  <a:pt x="11096" y="23381"/>
                </a:lnTo>
                <a:lnTo>
                  <a:pt x="11440" y="23194"/>
                </a:lnTo>
                <a:lnTo>
                  <a:pt x="11753" y="22975"/>
                </a:lnTo>
                <a:lnTo>
                  <a:pt x="12065" y="22725"/>
                </a:lnTo>
                <a:lnTo>
                  <a:pt x="12315" y="22412"/>
                </a:lnTo>
                <a:lnTo>
                  <a:pt x="12534" y="22100"/>
                </a:lnTo>
                <a:lnTo>
                  <a:pt x="12722" y="21756"/>
                </a:lnTo>
                <a:lnTo>
                  <a:pt x="12847" y="21381"/>
                </a:lnTo>
                <a:lnTo>
                  <a:pt x="12909" y="20974"/>
                </a:lnTo>
                <a:lnTo>
                  <a:pt x="12941" y="20599"/>
                </a:lnTo>
                <a:lnTo>
                  <a:pt x="12941" y="1470"/>
                </a:lnTo>
                <a:lnTo>
                  <a:pt x="12972" y="1282"/>
                </a:lnTo>
                <a:lnTo>
                  <a:pt x="13034" y="1126"/>
                </a:lnTo>
                <a:lnTo>
                  <a:pt x="13159" y="1001"/>
                </a:lnTo>
                <a:lnTo>
                  <a:pt x="13284" y="876"/>
                </a:lnTo>
                <a:lnTo>
                  <a:pt x="13472" y="813"/>
                </a:lnTo>
                <a:lnTo>
                  <a:pt x="13628" y="782"/>
                </a:lnTo>
                <a:lnTo>
                  <a:pt x="13816" y="813"/>
                </a:lnTo>
                <a:lnTo>
                  <a:pt x="13972" y="876"/>
                </a:lnTo>
                <a:lnTo>
                  <a:pt x="16785" y="2501"/>
                </a:lnTo>
                <a:lnTo>
                  <a:pt x="16942" y="2564"/>
                </a:lnTo>
                <a:lnTo>
                  <a:pt x="17098" y="2532"/>
                </a:lnTo>
                <a:lnTo>
                  <a:pt x="17223" y="2470"/>
                </a:lnTo>
                <a:lnTo>
                  <a:pt x="17317" y="2376"/>
                </a:lnTo>
                <a:lnTo>
                  <a:pt x="17379" y="2220"/>
                </a:lnTo>
                <a:lnTo>
                  <a:pt x="17348" y="2064"/>
                </a:lnTo>
                <a:lnTo>
                  <a:pt x="17285" y="1938"/>
                </a:lnTo>
                <a:lnTo>
                  <a:pt x="17192" y="1845"/>
                </a:lnTo>
                <a:lnTo>
                  <a:pt x="14378" y="219"/>
                </a:lnTo>
                <a:lnTo>
                  <a:pt x="14191" y="126"/>
                </a:lnTo>
                <a:lnTo>
                  <a:pt x="14003" y="63"/>
                </a:lnTo>
                <a:lnTo>
                  <a:pt x="13816" y="32"/>
                </a:lnTo>
                <a:lnTo>
                  <a:pt x="13628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0"/>
          <p:cNvSpPr/>
          <p:nvPr/>
        </p:nvSpPr>
        <p:spPr>
          <a:xfrm>
            <a:off x="3102334" y="1866525"/>
            <a:ext cx="915948" cy="2030402"/>
          </a:xfrm>
          <a:custGeom>
            <a:avLst/>
            <a:gdLst/>
            <a:ahLst/>
            <a:cxnLst/>
            <a:rect l="l" t="t" r="r" b="b"/>
            <a:pathLst>
              <a:path w="17880" h="39635" extrusionOk="0">
                <a:moveTo>
                  <a:pt x="4189" y="0"/>
                </a:moveTo>
                <a:lnTo>
                  <a:pt x="3908" y="63"/>
                </a:lnTo>
                <a:lnTo>
                  <a:pt x="3626" y="156"/>
                </a:lnTo>
                <a:lnTo>
                  <a:pt x="3345" y="313"/>
                </a:lnTo>
                <a:lnTo>
                  <a:pt x="2970" y="532"/>
                </a:lnTo>
                <a:lnTo>
                  <a:pt x="2595" y="782"/>
                </a:lnTo>
                <a:lnTo>
                  <a:pt x="2251" y="1063"/>
                </a:lnTo>
                <a:lnTo>
                  <a:pt x="1938" y="1375"/>
                </a:lnTo>
                <a:lnTo>
                  <a:pt x="1657" y="1688"/>
                </a:lnTo>
                <a:lnTo>
                  <a:pt x="1376" y="2032"/>
                </a:lnTo>
                <a:lnTo>
                  <a:pt x="1126" y="2376"/>
                </a:lnTo>
                <a:lnTo>
                  <a:pt x="907" y="2751"/>
                </a:lnTo>
                <a:lnTo>
                  <a:pt x="688" y="3126"/>
                </a:lnTo>
                <a:lnTo>
                  <a:pt x="532" y="3501"/>
                </a:lnTo>
                <a:lnTo>
                  <a:pt x="376" y="3907"/>
                </a:lnTo>
                <a:lnTo>
                  <a:pt x="251" y="4345"/>
                </a:lnTo>
                <a:lnTo>
                  <a:pt x="125" y="4751"/>
                </a:lnTo>
                <a:lnTo>
                  <a:pt x="63" y="5189"/>
                </a:lnTo>
                <a:lnTo>
                  <a:pt x="32" y="5627"/>
                </a:lnTo>
                <a:lnTo>
                  <a:pt x="0" y="6064"/>
                </a:lnTo>
                <a:lnTo>
                  <a:pt x="0" y="32539"/>
                </a:lnTo>
                <a:lnTo>
                  <a:pt x="12253" y="39635"/>
                </a:lnTo>
                <a:lnTo>
                  <a:pt x="17880" y="7408"/>
                </a:lnTo>
                <a:lnTo>
                  <a:pt x="5627" y="313"/>
                </a:lnTo>
                <a:lnTo>
                  <a:pt x="5564" y="281"/>
                </a:lnTo>
                <a:lnTo>
                  <a:pt x="5533" y="281"/>
                </a:lnTo>
                <a:lnTo>
                  <a:pt x="5283" y="156"/>
                </a:lnTo>
                <a:lnTo>
                  <a:pt x="5033" y="63"/>
                </a:lnTo>
                <a:lnTo>
                  <a:pt x="4752" y="31"/>
                </a:lnTo>
                <a:lnTo>
                  <a:pt x="447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3730001" y="2229968"/>
            <a:ext cx="344300" cy="1666943"/>
          </a:xfrm>
          <a:custGeom>
            <a:avLst/>
            <a:gdLst/>
            <a:ahLst/>
            <a:cxnLst/>
            <a:rect l="l" t="t" r="r" b="b"/>
            <a:pathLst>
              <a:path w="6721" h="32540" extrusionOk="0">
                <a:moveTo>
                  <a:pt x="4189" y="1"/>
                </a:moveTo>
                <a:lnTo>
                  <a:pt x="3908" y="63"/>
                </a:lnTo>
                <a:lnTo>
                  <a:pt x="3626" y="157"/>
                </a:lnTo>
                <a:lnTo>
                  <a:pt x="3345" y="313"/>
                </a:lnTo>
                <a:lnTo>
                  <a:pt x="2939" y="532"/>
                </a:lnTo>
                <a:lnTo>
                  <a:pt x="2595" y="782"/>
                </a:lnTo>
                <a:lnTo>
                  <a:pt x="2251" y="1063"/>
                </a:lnTo>
                <a:lnTo>
                  <a:pt x="1938" y="1376"/>
                </a:lnTo>
                <a:lnTo>
                  <a:pt x="1657" y="1689"/>
                </a:lnTo>
                <a:lnTo>
                  <a:pt x="1376" y="2032"/>
                </a:lnTo>
                <a:lnTo>
                  <a:pt x="1126" y="2376"/>
                </a:lnTo>
                <a:lnTo>
                  <a:pt x="907" y="2751"/>
                </a:lnTo>
                <a:lnTo>
                  <a:pt x="688" y="3126"/>
                </a:lnTo>
                <a:lnTo>
                  <a:pt x="500" y="3501"/>
                </a:lnTo>
                <a:lnTo>
                  <a:pt x="344" y="3908"/>
                </a:lnTo>
                <a:lnTo>
                  <a:pt x="219" y="4345"/>
                </a:lnTo>
                <a:lnTo>
                  <a:pt x="125" y="4752"/>
                </a:lnTo>
                <a:lnTo>
                  <a:pt x="63" y="5189"/>
                </a:lnTo>
                <a:lnTo>
                  <a:pt x="0" y="5627"/>
                </a:lnTo>
                <a:lnTo>
                  <a:pt x="0" y="6065"/>
                </a:lnTo>
                <a:lnTo>
                  <a:pt x="0" y="32540"/>
                </a:lnTo>
                <a:lnTo>
                  <a:pt x="6721" y="28664"/>
                </a:lnTo>
                <a:lnTo>
                  <a:pt x="6721" y="2251"/>
                </a:lnTo>
                <a:lnTo>
                  <a:pt x="6689" y="1939"/>
                </a:lnTo>
                <a:lnTo>
                  <a:pt x="6627" y="1626"/>
                </a:lnTo>
                <a:lnTo>
                  <a:pt x="6533" y="1345"/>
                </a:lnTo>
                <a:lnTo>
                  <a:pt x="6408" y="1095"/>
                </a:lnTo>
                <a:lnTo>
                  <a:pt x="6221" y="845"/>
                </a:lnTo>
                <a:lnTo>
                  <a:pt x="6033" y="657"/>
                </a:lnTo>
                <a:lnTo>
                  <a:pt x="5814" y="469"/>
                </a:lnTo>
                <a:lnTo>
                  <a:pt x="5595" y="313"/>
                </a:lnTo>
                <a:lnTo>
                  <a:pt x="5345" y="188"/>
                </a:lnTo>
                <a:lnTo>
                  <a:pt x="5064" y="94"/>
                </a:lnTo>
                <a:lnTo>
                  <a:pt x="4783" y="32"/>
                </a:lnTo>
                <a:lnTo>
                  <a:pt x="450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3150384" y="2210758"/>
            <a:ext cx="542858" cy="866308"/>
          </a:xfrm>
          <a:custGeom>
            <a:avLst/>
            <a:gdLst/>
            <a:ahLst/>
            <a:cxnLst/>
            <a:rect l="l" t="t" r="r" b="b"/>
            <a:pathLst>
              <a:path w="10597" h="16911" extrusionOk="0">
                <a:moveTo>
                  <a:pt x="0" y="1"/>
                </a:moveTo>
                <a:lnTo>
                  <a:pt x="0" y="10878"/>
                </a:lnTo>
                <a:lnTo>
                  <a:pt x="10596" y="16911"/>
                </a:lnTo>
                <a:lnTo>
                  <a:pt x="10596" y="6064"/>
                </a:lnTo>
                <a:lnTo>
                  <a:pt x="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3523459" y="2466936"/>
            <a:ext cx="144154" cy="107322"/>
          </a:xfrm>
          <a:custGeom>
            <a:avLst/>
            <a:gdLst/>
            <a:ahLst/>
            <a:cxnLst/>
            <a:rect l="l" t="t" r="r" b="b"/>
            <a:pathLst>
              <a:path w="2814" h="2095" extrusionOk="0">
                <a:moveTo>
                  <a:pt x="281" y="1"/>
                </a:moveTo>
                <a:lnTo>
                  <a:pt x="156" y="63"/>
                </a:lnTo>
                <a:lnTo>
                  <a:pt x="63" y="157"/>
                </a:lnTo>
                <a:lnTo>
                  <a:pt x="31" y="220"/>
                </a:lnTo>
                <a:lnTo>
                  <a:pt x="0" y="282"/>
                </a:lnTo>
                <a:lnTo>
                  <a:pt x="31" y="470"/>
                </a:lnTo>
                <a:lnTo>
                  <a:pt x="94" y="626"/>
                </a:lnTo>
                <a:lnTo>
                  <a:pt x="219" y="751"/>
                </a:lnTo>
                <a:lnTo>
                  <a:pt x="344" y="876"/>
                </a:lnTo>
                <a:lnTo>
                  <a:pt x="2407" y="2064"/>
                </a:lnTo>
                <a:lnTo>
                  <a:pt x="2501" y="2095"/>
                </a:lnTo>
                <a:lnTo>
                  <a:pt x="2563" y="2095"/>
                </a:lnTo>
                <a:lnTo>
                  <a:pt x="2688" y="2064"/>
                </a:lnTo>
                <a:lnTo>
                  <a:pt x="2782" y="1970"/>
                </a:lnTo>
                <a:lnTo>
                  <a:pt x="2813" y="1907"/>
                </a:lnTo>
                <a:lnTo>
                  <a:pt x="2813" y="1845"/>
                </a:lnTo>
                <a:lnTo>
                  <a:pt x="2813" y="1657"/>
                </a:lnTo>
                <a:lnTo>
                  <a:pt x="2720" y="1501"/>
                </a:lnTo>
                <a:lnTo>
                  <a:pt x="2626" y="1345"/>
                </a:lnTo>
                <a:lnTo>
                  <a:pt x="2469" y="1251"/>
                </a:lnTo>
                <a:lnTo>
                  <a:pt x="406" y="63"/>
                </a:lnTo>
                <a:lnTo>
                  <a:pt x="344" y="32"/>
                </a:lnTo>
                <a:lnTo>
                  <a:pt x="28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0"/>
          <p:cNvSpPr/>
          <p:nvPr/>
        </p:nvSpPr>
        <p:spPr>
          <a:xfrm>
            <a:off x="3288078" y="2751953"/>
            <a:ext cx="233802" cy="156961"/>
          </a:xfrm>
          <a:custGeom>
            <a:avLst/>
            <a:gdLst/>
            <a:ahLst/>
            <a:cxnLst/>
            <a:rect l="l" t="t" r="r" b="b"/>
            <a:pathLst>
              <a:path w="4564" h="3064" extrusionOk="0">
                <a:moveTo>
                  <a:pt x="250" y="1"/>
                </a:moveTo>
                <a:lnTo>
                  <a:pt x="125" y="32"/>
                </a:lnTo>
                <a:lnTo>
                  <a:pt x="32" y="126"/>
                </a:lnTo>
                <a:lnTo>
                  <a:pt x="0" y="188"/>
                </a:lnTo>
                <a:lnTo>
                  <a:pt x="0" y="251"/>
                </a:lnTo>
                <a:lnTo>
                  <a:pt x="0" y="438"/>
                </a:lnTo>
                <a:lnTo>
                  <a:pt x="94" y="594"/>
                </a:lnTo>
                <a:lnTo>
                  <a:pt x="188" y="751"/>
                </a:lnTo>
                <a:lnTo>
                  <a:pt x="344" y="844"/>
                </a:lnTo>
                <a:lnTo>
                  <a:pt x="4158" y="3033"/>
                </a:lnTo>
                <a:lnTo>
                  <a:pt x="4251" y="3033"/>
                </a:lnTo>
                <a:lnTo>
                  <a:pt x="4314" y="3064"/>
                </a:lnTo>
                <a:lnTo>
                  <a:pt x="4439" y="3033"/>
                </a:lnTo>
                <a:lnTo>
                  <a:pt x="4533" y="2907"/>
                </a:lnTo>
                <a:lnTo>
                  <a:pt x="4564" y="2845"/>
                </a:lnTo>
                <a:lnTo>
                  <a:pt x="4564" y="2782"/>
                </a:lnTo>
                <a:lnTo>
                  <a:pt x="4564" y="2595"/>
                </a:lnTo>
                <a:lnTo>
                  <a:pt x="4470" y="2439"/>
                </a:lnTo>
                <a:lnTo>
                  <a:pt x="4376" y="2314"/>
                </a:lnTo>
                <a:lnTo>
                  <a:pt x="4220" y="2189"/>
                </a:lnTo>
                <a:lnTo>
                  <a:pt x="375" y="32"/>
                </a:lnTo>
                <a:lnTo>
                  <a:pt x="3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0"/>
          <p:cNvSpPr/>
          <p:nvPr/>
        </p:nvSpPr>
        <p:spPr>
          <a:xfrm>
            <a:off x="3180812" y="2881655"/>
            <a:ext cx="446755" cy="277038"/>
          </a:xfrm>
          <a:custGeom>
            <a:avLst/>
            <a:gdLst/>
            <a:ahLst/>
            <a:cxnLst/>
            <a:rect l="l" t="t" r="r" b="b"/>
            <a:pathLst>
              <a:path w="8721" h="5408" extrusionOk="0">
                <a:moveTo>
                  <a:pt x="281" y="0"/>
                </a:moveTo>
                <a:lnTo>
                  <a:pt x="156" y="32"/>
                </a:lnTo>
                <a:lnTo>
                  <a:pt x="63" y="125"/>
                </a:lnTo>
                <a:lnTo>
                  <a:pt x="31" y="188"/>
                </a:lnTo>
                <a:lnTo>
                  <a:pt x="0" y="250"/>
                </a:lnTo>
                <a:lnTo>
                  <a:pt x="31" y="438"/>
                </a:lnTo>
                <a:lnTo>
                  <a:pt x="94" y="594"/>
                </a:lnTo>
                <a:lnTo>
                  <a:pt x="219" y="751"/>
                </a:lnTo>
                <a:lnTo>
                  <a:pt x="344" y="844"/>
                </a:lnTo>
                <a:lnTo>
                  <a:pt x="8346" y="5377"/>
                </a:lnTo>
                <a:lnTo>
                  <a:pt x="8408" y="5377"/>
                </a:lnTo>
                <a:lnTo>
                  <a:pt x="8471" y="5408"/>
                </a:lnTo>
                <a:lnTo>
                  <a:pt x="8596" y="5377"/>
                </a:lnTo>
                <a:lnTo>
                  <a:pt x="8690" y="5283"/>
                </a:lnTo>
                <a:lnTo>
                  <a:pt x="8721" y="5189"/>
                </a:lnTo>
                <a:lnTo>
                  <a:pt x="8721" y="5127"/>
                </a:lnTo>
                <a:lnTo>
                  <a:pt x="8721" y="4939"/>
                </a:lnTo>
                <a:lnTo>
                  <a:pt x="8658" y="4783"/>
                </a:lnTo>
                <a:lnTo>
                  <a:pt x="8533" y="4658"/>
                </a:lnTo>
                <a:lnTo>
                  <a:pt x="8408" y="4533"/>
                </a:lnTo>
                <a:lnTo>
                  <a:pt x="406" y="32"/>
                </a:lnTo>
                <a:lnTo>
                  <a:pt x="3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3305699" y="2537422"/>
            <a:ext cx="198609" cy="145742"/>
          </a:xfrm>
          <a:custGeom>
            <a:avLst/>
            <a:gdLst/>
            <a:ahLst/>
            <a:cxnLst/>
            <a:rect l="l" t="t" r="r" b="b"/>
            <a:pathLst>
              <a:path w="3877" h="2845" extrusionOk="0">
                <a:moveTo>
                  <a:pt x="3876" y="0"/>
                </a:moveTo>
                <a:lnTo>
                  <a:pt x="813" y="781"/>
                </a:lnTo>
                <a:lnTo>
                  <a:pt x="1719" y="1282"/>
                </a:lnTo>
                <a:lnTo>
                  <a:pt x="0" y="2844"/>
                </a:lnTo>
                <a:lnTo>
                  <a:pt x="3032" y="2063"/>
                </a:lnTo>
                <a:lnTo>
                  <a:pt x="2157" y="1532"/>
                </a:lnTo>
                <a:lnTo>
                  <a:pt x="3876" y="0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3187215" y="2274790"/>
            <a:ext cx="54455" cy="89751"/>
          </a:xfrm>
          <a:custGeom>
            <a:avLst/>
            <a:gdLst/>
            <a:ahLst/>
            <a:cxnLst/>
            <a:rect l="l" t="t" r="r" b="b"/>
            <a:pathLst>
              <a:path w="1063" h="1752" extrusionOk="0">
                <a:moveTo>
                  <a:pt x="94" y="1"/>
                </a:moveTo>
                <a:lnTo>
                  <a:pt x="31" y="63"/>
                </a:lnTo>
                <a:lnTo>
                  <a:pt x="0" y="157"/>
                </a:lnTo>
                <a:lnTo>
                  <a:pt x="0" y="939"/>
                </a:lnTo>
                <a:lnTo>
                  <a:pt x="31" y="1095"/>
                </a:lnTo>
                <a:lnTo>
                  <a:pt x="94" y="1220"/>
                </a:lnTo>
                <a:lnTo>
                  <a:pt x="156" y="1314"/>
                </a:lnTo>
                <a:lnTo>
                  <a:pt x="281" y="1407"/>
                </a:lnTo>
                <a:lnTo>
                  <a:pt x="813" y="1720"/>
                </a:lnTo>
                <a:lnTo>
                  <a:pt x="907" y="1751"/>
                </a:lnTo>
                <a:lnTo>
                  <a:pt x="969" y="1720"/>
                </a:lnTo>
                <a:lnTo>
                  <a:pt x="1032" y="1657"/>
                </a:lnTo>
                <a:lnTo>
                  <a:pt x="1063" y="1595"/>
                </a:lnTo>
                <a:lnTo>
                  <a:pt x="1063" y="782"/>
                </a:lnTo>
                <a:lnTo>
                  <a:pt x="1032" y="657"/>
                </a:lnTo>
                <a:lnTo>
                  <a:pt x="969" y="501"/>
                </a:lnTo>
                <a:lnTo>
                  <a:pt x="907" y="407"/>
                </a:lnTo>
                <a:lnTo>
                  <a:pt x="782" y="313"/>
                </a:lnTo>
                <a:lnTo>
                  <a:pt x="2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>
            <a:off x="3187215" y="2377292"/>
            <a:ext cx="54455" cy="89699"/>
          </a:xfrm>
          <a:custGeom>
            <a:avLst/>
            <a:gdLst/>
            <a:ahLst/>
            <a:cxnLst/>
            <a:rect l="l" t="t" r="r" b="b"/>
            <a:pathLst>
              <a:path w="1063" h="1751" extrusionOk="0">
                <a:moveTo>
                  <a:pt x="156" y="0"/>
                </a:moveTo>
                <a:lnTo>
                  <a:pt x="94" y="32"/>
                </a:lnTo>
                <a:lnTo>
                  <a:pt x="31" y="94"/>
                </a:lnTo>
                <a:lnTo>
                  <a:pt x="0" y="157"/>
                </a:lnTo>
                <a:lnTo>
                  <a:pt x="0" y="969"/>
                </a:lnTo>
                <a:lnTo>
                  <a:pt x="31" y="1126"/>
                </a:lnTo>
                <a:lnTo>
                  <a:pt x="94" y="1251"/>
                </a:lnTo>
                <a:lnTo>
                  <a:pt x="156" y="1344"/>
                </a:lnTo>
                <a:lnTo>
                  <a:pt x="281" y="1438"/>
                </a:lnTo>
                <a:lnTo>
                  <a:pt x="813" y="1751"/>
                </a:lnTo>
                <a:lnTo>
                  <a:pt x="969" y="1751"/>
                </a:lnTo>
                <a:lnTo>
                  <a:pt x="1032" y="1688"/>
                </a:lnTo>
                <a:lnTo>
                  <a:pt x="1063" y="1594"/>
                </a:lnTo>
                <a:lnTo>
                  <a:pt x="1063" y="813"/>
                </a:lnTo>
                <a:lnTo>
                  <a:pt x="1032" y="657"/>
                </a:lnTo>
                <a:lnTo>
                  <a:pt x="969" y="532"/>
                </a:lnTo>
                <a:lnTo>
                  <a:pt x="907" y="438"/>
                </a:lnTo>
                <a:lnTo>
                  <a:pt x="782" y="344"/>
                </a:lnTo>
                <a:lnTo>
                  <a:pt x="250" y="32"/>
                </a:lnTo>
                <a:lnTo>
                  <a:pt x="1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3926963" y="2481381"/>
            <a:ext cx="32068" cy="1024806"/>
          </a:xfrm>
          <a:custGeom>
            <a:avLst/>
            <a:gdLst/>
            <a:ahLst/>
            <a:cxnLst/>
            <a:rect l="l" t="t" r="r" b="b"/>
            <a:pathLst>
              <a:path w="626" h="20005" extrusionOk="0">
                <a:moveTo>
                  <a:pt x="375" y="0"/>
                </a:moveTo>
                <a:lnTo>
                  <a:pt x="250" y="31"/>
                </a:lnTo>
                <a:lnTo>
                  <a:pt x="156" y="125"/>
                </a:lnTo>
                <a:lnTo>
                  <a:pt x="63" y="219"/>
                </a:lnTo>
                <a:lnTo>
                  <a:pt x="0" y="344"/>
                </a:lnTo>
                <a:lnTo>
                  <a:pt x="0" y="500"/>
                </a:lnTo>
                <a:lnTo>
                  <a:pt x="0" y="19755"/>
                </a:lnTo>
                <a:lnTo>
                  <a:pt x="31" y="19880"/>
                </a:lnTo>
                <a:lnTo>
                  <a:pt x="125" y="19974"/>
                </a:lnTo>
                <a:lnTo>
                  <a:pt x="250" y="20005"/>
                </a:lnTo>
                <a:lnTo>
                  <a:pt x="375" y="19974"/>
                </a:lnTo>
                <a:lnTo>
                  <a:pt x="469" y="19880"/>
                </a:lnTo>
                <a:lnTo>
                  <a:pt x="563" y="19786"/>
                </a:lnTo>
                <a:lnTo>
                  <a:pt x="594" y="19661"/>
                </a:lnTo>
                <a:lnTo>
                  <a:pt x="625" y="19505"/>
                </a:lnTo>
                <a:lnTo>
                  <a:pt x="625" y="250"/>
                </a:lnTo>
                <a:lnTo>
                  <a:pt x="594" y="125"/>
                </a:lnTo>
                <a:lnTo>
                  <a:pt x="500" y="31"/>
                </a:lnTo>
                <a:lnTo>
                  <a:pt x="3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30"/>
          <p:cNvGrpSpPr/>
          <p:nvPr/>
        </p:nvGrpSpPr>
        <p:grpSpPr>
          <a:xfrm>
            <a:off x="5043266" y="2232212"/>
            <a:ext cx="350431" cy="339887"/>
            <a:chOff x="3270675" y="841800"/>
            <a:chExt cx="497700" cy="482725"/>
          </a:xfrm>
        </p:grpSpPr>
        <p:sp>
          <p:nvSpPr>
            <p:cNvPr id="500" name="Google Shape;500;p30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07" name="Google Shape;507;p30"/>
          <p:cNvSpPr/>
          <p:nvPr/>
        </p:nvSpPr>
        <p:spPr>
          <a:xfrm>
            <a:off x="5061641" y="3021539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08" name="Google Shape;508;p30"/>
          <p:cNvGrpSpPr/>
          <p:nvPr/>
        </p:nvGrpSpPr>
        <p:grpSpPr>
          <a:xfrm>
            <a:off x="5048850" y="1469846"/>
            <a:ext cx="339253" cy="308765"/>
            <a:chOff x="1492675" y="4420975"/>
            <a:chExt cx="481825" cy="438525"/>
          </a:xfrm>
        </p:grpSpPr>
        <p:sp>
          <p:nvSpPr>
            <p:cNvPr id="509" name="Google Shape;509;p30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7492D8-667F-4E1B-AEA9-99ACDBD14CFB}"/>
              </a:ext>
            </a:extLst>
          </p:cNvPr>
          <p:cNvSpPr txBox="1"/>
          <p:nvPr/>
        </p:nvSpPr>
        <p:spPr>
          <a:xfrm>
            <a:off x="4380614" y="1448365"/>
            <a:ext cx="4412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 Measures.</a:t>
            </a:r>
          </a:p>
          <a:p>
            <a:endParaRPr lang="en-US" dirty="0"/>
          </a:p>
          <a:p>
            <a:r>
              <a:rPr lang="en-US" dirty="0"/>
              <a:t>Total Vehicles = countd(Dol  Vehicle id)</a:t>
            </a:r>
          </a:p>
          <a:p>
            <a:endParaRPr lang="en-US" dirty="0"/>
          </a:p>
          <a:p>
            <a:r>
              <a:rPr lang="en-IN" dirty="0"/>
              <a:t>Avg Electric Range</a:t>
            </a:r>
            <a:r>
              <a:rPr lang="en-US" dirty="0"/>
              <a:t>= avg(electric Range)</a:t>
            </a:r>
          </a:p>
          <a:p>
            <a:endParaRPr lang="en-US" dirty="0"/>
          </a:p>
          <a:p>
            <a:r>
              <a:rPr lang="en-US" dirty="0"/>
              <a:t>Using Edit Datasource Filter</a:t>
            </a:r>
          </a:p>
          <a:p>
            <a:r>
              <a:rPr lang="en-US" dirty="0"/>
              <a:t>On Model year</a:t>
            </a:r>
          </a:p>
          <a:p>
            <a:r>
              <a:rPr lang="en-US" dirty="0"/>
              <a:t>The Range Between (2011-2024)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Some Important Calculated Measures that </a:t>
            </a:r>
            <a:r>
              <a:rPr lang="en-IN" dirty="0">
                <a:solidFill>
                  <a:schemeClr val="dk1"/>
                </a:solidFill>
              </a:rPr>
              <a:t>I</a:t>
            </a:r>
            <a:r>
              <a:rPr lang="en" dirty="0">
                <a:solidFill>
                  <a:schemeClr val="dk1"/>
                </a:solidFill>
              </a:rPr>
              <a:t> Used in this Project.</a:t>
            </a:r>
            <a:endParaRPr dirty="0"/>
          </a:p>
        </p:txBody>
      </p:sp>
      <p:grpSp>
        <p:nvGrpSpPr>
          <p:cNvPr id="749" name="Google Shape;749;p33"/>
          <p:cNvGrpSpPr/>
          <p:nvPr/>
        </p:nvGrpSpPr>
        <p:grpSpPr>
          <a:xfrm>
            <a:off x="457200" y="1219464"/>
            <a:ext cx="3253563" cy="1772997"/>
            <a:chOff x="2250150" y="1219464"/>
            <a:chExt cx="4643504" cy="1772997"/>
          </a:xfrm>
        </p:grpSpPr>
        <p:sp>
          <p:nvSpPr>
            <p:cNvPr id="750" name="Google Shape;750;p33"/>
            <p:cNvSpPr/>
            <p:nvPr/>
          </p:nvSpPr>
          <p:spPr>
            <a:xfrm>
              <a:off x="4557181" y="1234297"/>
              <a:ext cx="751086" cy="1709891"/>
            </a:xfrm>
            <a:custGeom>
              <a:avLst/>
              <a:gdLst/>
              <a:ahLst/>
              <a:cxnLst/>
              <a:rect l="l" t="t" r="r" b="b"/>
              <a:pathLst>
                <a:path w="12660" h="28820" extrusionOk="0">
                  <a:moveTo>
                    <a:pt x="813" y="1"/>
                  </a:moveTo>
                  <a:lnTo>
                    <a:pt x="657" y="32"/>
                  </a:lnTo>
                  <a:lnTo>
                    <a:pt x="500" y="63"/>
                  </a:lnTo>
                  <a:lnTo>
                    <a:pt x="375" y="157"/>
                  </a:lnTo>
                  <a:lnTo>
                    <a:pt x="250" y="251"/>
                  </a:lnTo>
                  <a:lnTo>
                    <a:pt x="156" y="344"/>
                  </a:lnTo>
                  <a:lnTo>
                    <a:pt x="63" y="501"/>
                  </a:lnTo>
                  <a:lnTo>
                    <a:pt x="31" y="657"/>
                  </a:lnTo>
                  <a:lnTo>
                    <a:pt x="0" y="813"/>
                  </a:lnTo>
                  <a:lnTo>
                    <a:pt x="0" y="14004"/>
                  </a:lnTo>
                  <a:lnTo>
                    <a:pt x="31" y="14066"/>
                  </a:lnTo>
                  <a:lnTo>
                    <a:pt x="281" y="14441"/>
                  </a:lnTo>
                  <a:lnTo>
                    <a:pt x="407" y="14660"/>
                  </a:lnTo>
                  <a:lnTo>
                    <a:pt x="469" y="14910"/>
                  </a:lnTo>
                  <a:lnTo>
                    <a:pt x="532" y="15129"/>
                  </a:lnTo>
                  <a:lnTo>
                    <a:pt x="594" y="15379"/>
                  </a:lnTo>
                  <a:lnTo>
                    <a:pt x="625" y="15629"/>
                  </a:lnTo>
                  <a:lnTo>
                    <a:pt x="625" y="15879"/>
                  </a:lnTo>
                  <a:lnTo>
                    <a:pt x="625" y="21537"/>
                  </a:lnTo>
                  <a:lnTo>
                    <a:pt x="0" y="21537"/>
                  </a:lnTo>
                  <a:lnTo>
                    <a:pt x="0" y="28820"/>
                  </a:lnTo>
                  <a:lnTo>
                    <a:pt x="12659" y="28820"/>
                  </a:lnTo>
                  <a:lnTo>
                    <a:pt x="12659" y="813"/>
                  </a:lnTo>
                  <a:lnTo>
                    <a:pt x="12659" y="657"/>
                  </a:lnTo>
                  <a:lnTo>
                    <a:pt x="12597" y="501"/>
                  </a:lnTo>
                  <a:lnTo>
                    <a:pt x="12534" y="344"/>
                  </a:lnTo>
                  <a:lnTo>
                    <a:pt x="12441" y="251"/>
                  </a:lnTo>
                  <a:lnTo>
                    <a:pt x="12316" y="157"/>
                  </a:lnTo>
                  <a:lnTo>
                    <a:pt x="12191" y="63"/>
                  </a:lnTo>
                  <a:lnTo>
                    <a:pt x="12034" y="32"/>
                  </a:lnTo>
                  <a:lnTo>
                    <a:pt x="1187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4000774" y="1380786"/>
              <a:ext cx="376552" cy="1563405"/>
            </a:xfrm>
            <a:custGeom>
              <a:avLst/>
              <a:gdLst/>
              <a:ahLst/>
              <a:cxnLst/>
              <a:rect l="l" t="t" r="r" b="b"/>
              <a:pathLst>
                <a:path w="6347" h="26351" extrusionOk="0">
                  <a:moveTo>
                    <a:pt x="657" y="1"/>
                  </a:moveTo>
                  <a:lnTo>
                    <a:pt x="501" y="63"/>
                  </a:lnTo>
                  <a:lnTo>
                    <a:pt x="376" y="126"/>
                  </a:lnTo>
                  <a:lnTo>
                    <a:pt x="251" y="220"/>
                  </a:lnTo>
                  <a:lnTo>
                    <a:pt x="157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126"/>
                  </a:lnTo>
                  <a:lnTo>
                    <a:pt x="1032" y="2126"/>
                  </a:lnTo>
                  <a:lnTo>
                    <a:pt x="1439" y="2189"/>
                  </a:lnTo>
                  <a:lnTo>
                    <a:pt x="1845" y="2251"/>
                  </a:lnTo>
                  <a:lnTo>
                    <a:pt x="2251" y="2376"/>
                  </a:lnTo>
                  <a:lnTo>
                    <a:pt x="2627" y="2533"/>
                  </a:lnTo>
                  <a:lnTo>
                    <a:pt x="3002" y="2720"/>
                  </a:lnTo>
                  <a:lnTo>
                    <a:pt x="3377" y="2908"/>
                  </a:lnTo>
                  <a:lnTo>
                    <a:pt x="3721" y="3158"/>
                  </a:lnTo>
                  <a:lnTo>
                    <a:pt x="4064" y="3439"/>
                  </a:lnTo>
                  <a:lnTo>
                    <a:pt x="4377" y="3721"/>
                  </a:lnTo>
                  <a:lnTo>
                    <a:pt x="4690" y="4033"/>
                  </a:lnTo>
                  <a:lnTo>
                    <a:pt x="4971" y="4377"/>
                  </a:lnTo>
                  <a:lnTo>
                    <a:pt x="5221" y="4752"/>
                  </a:lnTo>
                  <a:lnTo>
                    <a:pt x="5471" y="5127"/>
                  </a:lnTo>
                  <a:lnTo>
                    <a:pt x="5690" y="5565"/>
                  </a:lnTo>
                  <a:lnTo>
                    <a:pt x="5877" y="6002"/>
                  </a:lnTo>
                  <a:lnTo>
                    <a:pt x="6346" y="7096"/>
                  </a:lnTo>
                  <a:lnTo>
                    <a:pt x="6346" y="782"/>
                  </a:lnTo>
                  <a:lnTo>
                    <a:pt x="6346" y="626"/>
                  </a:lnTo>
                  <a:lnTo>
                    <a:pt x="6284" y="470"/>
                  </a:lnTo>
                  <a:lnTo>
                    <a:pt x="6221" y="345"/>
                  </a:lnTo>
                  <a:lnTo>
                    <a:pt x="6127" y="220"/>
                  </a:lnTo>
                  <a:lnTo>
                    <a:pt x="6002" y="126"/>
                  </a:lnTo>
                  <a:lnTo>
                    <a:pt x="5846" y="63"/>
                  </a:lnTo>
                  <a:lnTo>
                    <a:pt x="5721" y="1"/>
                  </a:lnTo>
                  <a:close/>
                  <a:moveTo>
                    <a:pt x="1" y="19068"/>
                  </a:moveTo>
                  <a:lnTo>
                    <a:pt x="1" y="26351"/>
                  </a:lnTo>
                  <a:lnTo>
                    <a:pt x="6346" y="26351"/>
                  </a:lnTo>
                  <a:lnTo>
                    <a:pt x="6346" y="1906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4000774" y="2512057"/>
              <a:ext cx="376552" cy="432160"/>
            </a:xfrm>
            <a:custGeom>
              <a:avLst/>
              <a:gdLst/>
              <a:ahLst/>
              <a:cxnLst/>
              <a:rect l="l" t="t" r="r" b="b"/>
              <a:pathLst>
                <a:path w="6347" h="7284" fill="none" extrusionOk="0">
                  <a:moveTo>
                    <a:pt x="6346" y="1"/>
                  </a:moveTo>
                  <a:lnTo>
                    <a:pt x="1" y="1"/>
                  </a:lnTo>
                  <a:lnTo>
                    <a:pt x="1" y="7284"/>
                  </a:lnTo>
                  <a:lnTo>
                    <a:pt x="6346" y="7284"/>
                  </a:lnTo>
                  <a:lnTo>
                    <a:pt x="6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5352752" y="1380786"/>
              <a:ext cx="376492" cy="1563405"/>
            </a:xfrm>
            <a:custGeom>
              <a:avLst/>
              <a:gdLst/>
              <a:ahLst/>
              <a:cxnLst/>
              <a:rect l="l" t="t" r="r" b="b"/>
              <a:pathLst>
                <a:path w="6346" h="26351" extrusionOk="0">
                  <a:moveTo>
                    <a:pt x="626" y="1"/>
                  </a:moveTo>
                  <a:lnTo>
                    <a:pt x="501" y="63"/>
                  </a:lnTo>
                  <a:lnTo>
                    <a:pt x="344" y="126"/>
                  </a:lnTo>
                  <a:lnTo>
                    <a:pt x="251" y="220"/>
                  </a:lnTo>
                  <a:lnTo>
                    <a:pt x="126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6351"/>
                  </a:lnTo>
                  <a:lnTo>
                    <a:pt x="6346" y="26351"/>
                  </a:lnTo>
                  <a:lnTo>
                    <a:pt x="6346" y="782"/>
                  </a:lnTo>
                  <a:lnTo>
                    <a:pt x="6315" y="626"/>
                  </a:lnTo>
                  <a:lnTo>
                    <a:pt x="6283" y="470"/>
                  </a:lnTo>
                  <a:lnTo>
                    <a:pt x="6190" y="345"/>
                  </a:lnTo>
                  <a:lnTo>
                    <a:pt x="6096" y="220"/>
                  </a:lnTo>
                  <a:lnTo>
                    <a:pt x="5971" y="126"/>
                  </a:lnTo>
                  <a:lnTo>
                    <a:pt x="5846" y="63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5352752" y="1380786"/>
              <a:ext cx="376492" cy="1563405"/>
            </a:xfrm>
            <a:custGeom>
              <a:avLst/>
              <a:gdLst/>
              <a:ahLst/>
              <a:cxnLst/>
              <a:rect l="l" t="t" r="r" b="b"/>
              <a:pathLst>
                <a:path w="6346" h="26351" fill="none" extrusionOk="0">
                  <a:moveTo>
                    <a:pt x="5533" y="1"/>
                  </a:moveTo>
                  <a:lnTo>
                    <a:pt x="813" y="1"/>
                  </a:lnTo>
                  <a:lnTo>
                    <a:pt x="813" y="1"/>
                  </a:lnTo>
                  <a:lnTo>
                    <a:pt x="626" y="1"/>
                  </a:lnTo>
                  <a:lnTo>
                    <a:pt x="501" y="63"/>
                  </a:lnTo>
                  <a:lnTo>
                    <a:pt x="344" y="126"/>
                  </a:lnTo>
                  <a:lnTo>
                    <a:pt x="251" y="220"/>
                  </a:lnTo>
                  <a:lnTo>
                    <a:pt x="126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6351"/>
                  </a:lnTo>
                  <a:lnTo>
                    <a:pt x="6346" y="26351"/>
                  </a:lnTo>
                  <a:lnTo>
                    <a:pt x="6346" y="782"/>
                  </a:lnTo>
                  <a:lnTo>
                    <a:pt x="6346" y="782"/>
                  </a:lnTo>
                  <a:lnTo>
                    <a:pt x="6315" y="626"/>
                  </a:lnTo>
                  <a:lnTo>
                    <a:pt x="6283" y="470"/>
                  </a:lnTo>
                  <a:lnTo>
                    <a:pt x="6190" y="345"/>
                  </a:lnTo>
                  <a:lnTo>
                    <a:pt x="6096" y="220"/>
                  </a:lnTo>
                  <a:lnTo>
                    <a:pt x="5971" y="126"/>
                  </a:lnTo>
                  <a:lnTo>
                    <a:pt x="5846" y="63"/>
                  </a:lnTo>
                  <a:lnTo>
                    <a:pt x="5689" y="1"/>
                  </a:lnTo>
                  <a:lnTo>
                    <a:pt x="55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6276300" y="1746149"/>
              <a:ext cx="441456" cy="1198051"/>
            </a:xfrm>
            <a:custGeom>
              <a:avLst/>
              <a:gdLst/>
              <a:ahLst/>
              <a:cxnLst/>
              <a:rect l="l" t="t" r="r" b="b"/>
              <a:pathLst>
                <a:path w="7441" h="20193" extrusionOk="0">
                  <a:moveTo>
                    <a:pt x="657" y="1"/>
                  </a:moveTo>
                  <a:lnTo>
                    <a:pt x="501" y="63"/>
                  </a:lnTo>
                  <a:lnTo>
                    <a:pt x="345" y="126"/>
                  </a:lnTo>
                  <a:lnTo>
                    <a:pt x="251" y="219"/>
                  </a:lnTo>
                  <a:lnTo>
                    <a:pt x="157" y="344"/>
                  </a:lnTo>
                  <a:lnTo>
                    <a:pt x="63" y="501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0193"/>
                  </a:lnTo>
                  <a:lnTo>
                    <a:pt x="7440" y="20193"/>
                  </a:lnTo>
                  <a:lnTo>
                    <a:pt x="7440" y="782"/>
                  </a:lnTo>
                  <a:lnTo>
                    <a:pt x="7409" y="626"/>
                  </a:lnTo>
                  <a:lnTo>
                    <a:pt x="7378" y="501"/>
                  </a:lnTo>
                  <a:lnTo>
                    <a:pt x="7315" y="344"/>
                  </a:lnTo>
                  <a:lnTo>
                    <a:pt x="7190" y="219"/>
                  </a:lnTo>
                  <a:lnTo>
                    <a:pt x="7096" y="126"/>
                  </a:lnTo>
                  <a:lnTo>
                    <a:pt x="6940" y="63"/>
                  </a:lnTo>
                  <a:lnTo>
                    <a:pt x="681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3054977" y="1219464"/>
              <a:ext cx="736254" cy="1724723"/>
            </a:xfrm>
            <a:custGeom>
              <a:avLst/>
              <a:gdLst/>
              <a:ahLst/>
              <a:cxnLst/>
              <a:rect l="l" t="t" r="r" b="b"/>
              <a:pathLst>
                <a:path w="12410" h="29070" extrusionOk="0">
                  <a:moveTo>
                    <a:pt x="782" y="0"/>
                  </a:moveTo>
                  <a:lnTo>
                    <a:pt x="626" y="32"/>
                  </a:lnTo>
                  <a:lnTo>
                    <a:pt x="470" y="63"/>
                  </a:lnTo>
                  <a:lnTo>
                    <a:pt x="345" y="157"/>
                  </a:lnTo>
                  <a:lnTo>
                    <a:pt x="220" y="251"/>
                  </a:lnTo>
                  <a:lnTo>
                    <a:pt x="126" y="376"/>
                  </a:lnTo>
                  <a:lnTo>
                    <a:pt x="63" y="501"/>
                  </a:lnTo>
                  <a:lnTo>
                    <a:pt x="1" y="657"/>
                  </a:lnTo>
                  <a:lnTo>
                    <a:pt x="1" y="813"/>
                  </a:lnTo>
                  <a:lnTo>
                    <a:pt x="1" y="5596"/>
                  </a:lnTo>
                  <a:lnTo>
                    <a:pt x="313" y="5408"/>
                  </a:lnTo>
                  <a:lnTo>
                    <a:pt x="626" y="5252"/>
                  </a:lnTo>
                  <a:lnTo>
                    <a:pt x="938" y="5127"/>
                  </a:lnTo>
                  <a:lnTo>
                    <a:pt x="1282" y="5033"/>
                  </a:lnTo>
                  <a:lnTo>
                    <a:pt x="1626" y="4939"/>
                  </a:lnTo>
                  <a:lnTo>
                    <a:pt x="1970" y="4877"/>
                  </a:lnTo>
                  <a:lnTo>
                    <a:pt x="2314" y="4845"/>
                  </a:lnTo>
                  <a:lnTo>
                    <a:pt x="12410" y="4845"/>
                  </a:lnTo>
                  <a:lnTo>
                    <a:pt x="12410" y="813"/>
                  </a:lnTo>
                  <a:lnTo>
                    <a:pt x="12379" y="657"/>
                  </a:lnTo>
                  <a:lnTo>
                    <a:pt x="12347" y="501"/>
                  </a:lnTo>
                  <a:lnTo>
                    <a:pt x="12285" y="376"/>
                  </a:lnTo>
                  <a:lnTo>
                    <a:pt x="12160" y="251"/>
                  </a:lnTo>
                  <a:lnTo>
                    <a:pt x="12066" y="157"/>
                  </a:lnTo>
                  <a:lnTo>
                    <a:pt x="11910" y="63"/>
                  </a:lnTo>
                  <a:lnTo>
                    <a:pt x="11785" y="32"/>
                  </a:lnTo>
                  <a:lnTo>
                    <a:pt x="11597" y="0"/>
                  </a:lnTo>
                  <a:close/>
                  <a:moveTo>
                    <a:pt x="1" y="21787"/>
                  </a:moveTo>
                  <a:lnTo>
                    <a:pt x="1" y="29070"/>
                  </a:lnTo>
                  <a:lnTo>
                    <a:pt x="12410" y="29070"/>
                  </a:lnTo>
                  <a:lnTo>
                    <a:pt x="12410" y="2178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3054977" y="2512057"/>
              <a:ext cx="736254" cy="432160"/>
            </a:xfrm>
            <a:custGeom>
              <a:avLst/>
              <a:gdLst/>
              <a:ahLst/>
              <a:cxnLst/>
              <a:rect l="l" t="t" r="r" b="b"/>
              <a:pathLst>
                <a:path w="12410" h="7284" fill="none" extrusionOk="0">
                  <a:moveTo>
                    <a:pt x="12410" y="1"/>
                  </a:moveTo>
                  <a:lnTo>
                    <a:pt x="1" y="1"/>
                  </a:lnTo>
                  <a:lnTo>
                    <a:pt x="1" y="7284"/>
                  </a:lnTo>
                  <a:lnTo>
                    <a:pt x="12410" y="7284"/>
                  </a:lnTo>
                  <a:lnTo>
                    <a:pt x="124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2402216" y="1681240"/>
              <a:ext cx="502563" cy="1262958"/>
            </a:xfrm>
            <a:custGeom>
              <a:avLst/>
              <a:gdLst/>
              <a:ahLst/>
              <a:cxnLst/>
              <a:rect l="l" t="t" r="r" b="b"/>
              <a:pathLst>
                <a:path w="8471" h="21287" extrusionOk="0">
                  <a:moveTo>
                    <a:pt x="782" y="1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51"/>
                  </a:lnTo>
                  <a:lnTo>
                    <a:pt x="125" y="344"/>
                  </a:lnTo>
                  <a:lnTo>
                    <a:pt x="63" y="501"/>
                  </a:lnTo>
                  <a:lnTo>
                    <a:pt x="0" y="626"/>
                  </a:lnTo>
                  <a:lnTo>
                    <a:pt x="0" y="813"/>
                  </a:lnTo>
                  <a:lnTo>
                    <a:pt x="0" y="21287"/>
                  </a:lnTo>
                  <a:lnTo>
                    <a:pt x="8471" y="21287"/>
                  </a:lnTo>
                  <a:lnTo>
                    <a:pt x="8471" y="14004"/>
                  </a:lnTo>
                  <a:lnTo>
                    <a:pt x="4282" y="14004"/>
                  </a:lnTo>
                  <a:lnTo>
                    <a:pt x="4282" y="8346"/>
                  </a:lnTo>
                  <a:lnTo>
                    <a:pt x="4314" y="7940"/>
                  </a:lnTo>
                  <a:lnTo>
                    <a:pt x="4376" y="7534"/>
                  </a:lnTo>
                  <a:lnTo>
                    <a:pt x="4532" y="7159"/>
                  </a:lnTo>
                  <a:lnTo>
                    <a:pt x="4689" y="6783"/>
                  </a:lnTo>
                  <a:lnTo>
                    <a:pt x="4876" y="6533"/>
                  </a:lnTo>
                  <a:lnTo>
                    <a:pt x="5064" y="6315"/>
                  </a:lnTo>
                  <a:lnTo>
                    <a:pt x="5251" y="6096"/>
                  </a:lnTo>
                  <a:lnTo>
                    <a:pt x="5470" y="5908"/>
                  </a:lnTo>
                  <a:lnTo>
                    <a:pt x="5720" y="5721"/>
                  </a:lnTo>
                  <a:lnTo>
                    <a:pt x="6002" y="5596"/>
                  </a:lnTo>
                  <a:lnTo>
                    <a:pt x="6283" y="5471"/>
                  </a:lnTo>
                  <a:lnTo>
                    <a:pt x="6564" y="5377"/>
                  </a:lnTo>
                  <a:lnTo>
                    <a:pt x="8190" y="1407"/>
                  </a:lnTo>
                  <a:lnTo>
                    <a:pt x="8221" y="1313"/>
                  </a:lnTo>
                  <a:lnTo>
                    <a:pt x="8252" y="1251"/>
                  </a:lnTo>
                  <a:lnTo>
                    <a:pt x="8377" y="907"/>
                  </a:lnTo>
                  <a:lnTo>
                    <a:pt x="8471" y="720"/>
                  </a:lnTo>
                  <a:lnTo>
                    <a:pt x="8440" y="594"/>
                  </a:lnTo>
                  <a:lnTo>
                    <a:pt x="8377" y="438"/>
                  </a:lnTo>
                  <a:lnTo>
                    <a:pt x="8315" y="313"/>
                  </a:lnTo>
                  <a:lnTo>
                    <a:pt x="8221" y="219"/>
                  </a:lnTo>
                  <a:lnTo>
                    <a:pt x="8096" y="126"/>
                  </a:lnTo>
                  <a:lnTo>
                    <a:pt x="7971" y="63"/>
                  </a:lnTo>
                  <a:lnTo>
                    <a:pt x="7814" y="32"/>
                  </a:lnTo>
                  <a:lnTo>
                    <a:pt x="765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4603519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4744490" y="1380786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4883562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5024533" y="1380786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5163605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603519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744490" y="1531013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883562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5024533" y="1531013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5163605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4603519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4744490" y="1681240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4883562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5024533" y="1681240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5163605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4603519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4744490" y="1829628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4883562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5024533" y="1829628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5163605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4603519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1" y="0"/>
                  </a:moveTo>
                  <a:lnTo>
                    <a:pt x="1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4744490" y="1979855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07" y="162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4883562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5024533" y="1979855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07" y="162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5163605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4603519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4744490" y="2130022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4883562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5024533" y="2130022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5163605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4603519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4744490" y="2280249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4883562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5024533" y="2280249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5163605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090220" y="1358537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3229292" y="1358537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3370262" y="1358537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509335" y="1358537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3650305" y="1358537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3090220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229292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3370262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3370262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1"/>
                  </a:lnTo>
                  <a:lnTo>
                    <a:pt x="1407" y="1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3509335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3509335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5"/>
                  </a:moveTo>
                  <a:lnTo>
                    <a:pt x="1" y="1595"/>
                  </a:lnTo>
                  <a:lnTo>
                    <a:pt x="1" y="1"/>
                  </a:lnTo>
                  <a:lnTo>
                    <a:pt x="1439" y="1"/>
                  </a:lnTo>
                  <a:lnTo>
                    <a:pt x="1439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3650305" y="1508764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3650305" y="1508764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1"/>
                  </a:lnTo>
                  <a:lnTo>
                    <a:pt x="1407" y="1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3090220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3229292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3370262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3370262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3509335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3509335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5"/>
                  </a:moveTo>
                  <a:lnTo>
                    <a:pt x="1" y="1595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3650305" y="1658991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3650305" y="1658991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3090220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3229292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3229292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3370262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3370262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3509335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3509335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3650305" y="1809218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3650305" y="1809218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090220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3229292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3229292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3370262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3370262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3509335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3509335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3650305" y="1959445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3650305" y="1959445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090220" y="2109672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3229292" y="2109672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3370262" y="2109672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3509335" y="2109672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3650305" y="2109672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3090220" y="2258000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229292" y="2258000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3370262" y="2258000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3509335" y="2258000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3650305" y="2258000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242446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254686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267110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2795344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1" y="0"/>
                  </a:moveTo>
                  <a:lnTo>
                    <a:pt x="1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242446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254686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267110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2795344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0"/>
                  </a:moveTo>
                  <a:lnTo>
                    <a:pt x="1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242446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254686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267110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2795344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242446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254686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267110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1" y="150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2795344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1" y="1"/>
                  </a:moveTo>
                  <a:lnTo>
                    <a:pt x="1" y="1501"/>
                  </a:lnTo>
                  <a:lnTo>
                    <a:pt x="1251" y="150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242446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254686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267110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2795344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1" y="0"/>
                  </a:moveTo>
                  <a:lnTo>
                    <a:pt x="1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242446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254686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267110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2795344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0"/>
                  </a:moveTo>
                  <a:lnTo>
                    <a:pt x="1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242446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254686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267110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2795344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5382418" y="1584827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5495562" y="158482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5608707" y="158482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5382418" y="1718322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5495562" y="1718322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5608707" y="1718322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5382418" y="1851877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5495562" y="185187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5608707" y="185187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5382418" y="1985373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5495562" y="198537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5608707" y="198537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5382418" y="2118928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5495562" y="211892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5608707" y="211892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5382418" y="2252423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5495562" y="225242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5608707" y="225242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5382418" y="2385978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5495562" y="238597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5608707" y="238597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6339369" y="1885221"/>
              <a:ext cx="72380" cy="83537"/>
            </a:xfrm>
            <a:custGeom>
              <a:avLst/>
              <a:gdLst/>
              <a:ahLst/>
              <a:cxnLst/>
              <a:rect l="l" t="t" r="r" b="b"/>
              <a:pathLst>
                <a:path w="1220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6458032" y="1885221"/>
              <a:ext cx="72439" cy="83537"/>
            </a:xfrm>
            <a:custGeom>
              <a:avLst/>
              <a:gdLst/>
              <a:ahLst/>
              <a:cxnLst/>
              <a:rect l="l" t="t" r="r" b="b"/>
              <a:pathLst>
                <a:path w="1221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6578592" y="1885221"/>
              <a:ext cx="70540" cy="83537"/>
            </a:xfrm>
            <a:custGeom>
              <a:avLst/>
              <a:gdLst/>
              <a:ahLst/>
              <a:cxnLst/>
              <a:rect l="l" t="t" r="r" b="b"/>
              <a:pathLst>
                <a:path w="1189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188" y="140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6339369" y="2018776"/>
              <a:ext cx="72380" cy="83537"/>
            </a:xfrm>
            <a:custGeom>
              <a:avLst/>
              <a:gdLst/>
              <a:ahLst/>
              <a:cxnLst/>
              <a:rect l="l" t="t" r="r" b="b"/>
              <a:pathLst>
                <a:path w="1220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6458032" y="2018776"/>
              <a:ext cx="72439" cy="83537"/>
            </a:xfrm>
            <a:custGeom>
              <a:avLst/>
              <a:gdLst/>
              <a:ahLst/>
              <a:cxnLst/>
              <a:rect l="l" t="t" r="r" b="b"/>
              <a:pathLst>
                <a:path w="1221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6578592" y="2018776"/>
              <a:ext cx="70540" cy="83537"/>
            </a:xfrm>
            <a:custGeom>
              <a:avLst/>
              <a:gdLst/>
              <a:ahLst/>
              <a:cxnLst/>
              <a:rect l="l" t="t" r="r" b="b"/>
              <a:pathLst>
                <a:path w="1189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188" y="1407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6339369" y="2152272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220" y="1439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6458032" y="2152272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220" y="1439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6578592" y="2152272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88" y="1439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6339369" y="2285827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6458032" y="2285827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6578592" y="2285827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6339369" y="2419381"/>
              <a:ext cx="72380" cy="85317"/>
            </a:xfrm>
            <a:custGeom>
              <a:avLst/>
              <a:gdLst/>
              <a:ahLst/>
              <a:cxnLst/>
              <a:rect l="l" t="t" r="r" b="b"/>
              <a:pathLst>
                <a:path w="1220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6458032" y="2419381"/>
              <a:ext cx="72439" cy="85317"/>
            </a:xfrm>
            <a:custGeom>
              <a:avLst/>
              <a:gdLst/>
              <a:ahLst/>
              <a:cxnLst/>
              <a:rect l="l" t="t" r="r" b="b"/>
              <a:pathLst>
                <a:path w="1221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6578592" y="2419381"/>
              <a:ext cx="70540" cy="85317"/>
            </a:xfrm>
            <a:custGeom>
              <a:avLst/>
              <a:gdLst/>
              <a:ahLst/>
              <a:cxnLst/>
              <a:rect l="l" t="t" r="r" b="b"/>
              <a:pathLst>
                <a:path w="1189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6339369" y="2552877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6458032" y="2552877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6578592" y="2552877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6339369" y="2686432"/>
              <a:ext cx="72380" cy="85317"/>
            </a:xfrm>
            <a:custGeom>
              <a:avLst/>
              <a:gdLst/>
              <a:ahLst/>
              <a:cxnLst/>
              <a:rect l="l" t="t" r="r" b="b"/>
              <a:pathLst>
                <a:path w="1220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6458032" y="2686432"/>
              <a:ext cx="72439" cy="85317"/>
            </a:xfrm>
            <a:custGeom>
              <a:avLst/>
              <a:gdLst/>
              <a:ahLst/>
              <a:cxnLst/>
              <a:rect l="l" t="t" r="r" b="b"/>
              <a:pathLst>
                <a:path w="1221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6578592" y="2686432"/>
              <a:ext cx="70540" cy="85317"/>
            </a:xfrm>
            <a:custGeom>
              <a:avLst/>
              <a:gdLst/>
              <a:ahLst/>
              <a:cxnLst/>
              <a:rect l="l" t="t" r="r" b="b"/>
              <a:pathLst>
                <a:path w="1189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2250150" y="2936751"/>
              <a:ext cx="4643504" cy="55711"/>
            </a:xfrm>
            <a:custGeom>
              <a:avLst/>
              <a:gdLst/>
              <a:ahLst/>
              <a:cxnLst/>
              <a:rect l="l" t="t" r="r" b="b"/>
              <a:pathLst>
                <a:path w="78269" h="939" extrusionOk="0">
                  <a:moveTo>
                    <a:pt x="469" y="1"/>
                  </a:moveTo>
                  <a:lnTo>
                    <a:pt x="375" y="32"/>
                  </a:lnTo>
                  <a:lnTo>
                    <a:pt x="281" y="63"/>
                  </a:lnTo>
                  <a:lnTo>
                    <a:pt x="156" y="157"/>
                  </a:lnTo>
                  <a:lnTo>
                    <a:pt x="63" y="282"/>
                  </a:lnTo>
                  <a:lnTo>
                    <a:pt x="31" y="376"/>
                  </a:lnTo>
                  <a:lnTo>
                    <a:pt x="0" y="470"/>
                  </a:lnTo>
                  <a:lnTo>
                    <a:pt x="31" y="564"/>
                  </a:lnTo>
                  <a:lnTo>
                    <a:pt x="63" y="657"/>
                  </a:lnTo>
                  <a:lnTo>
                    <a:pt x="156" y="782"/>
                  </a:lnTo>
                  <a:lnTo>
                    <a:pt x="281" y="907"/>
                  </a:lnTo>
                  <a:lnTo>
                    <a:pt x="375" y="907"/>
                  </a:lnTo>
                  <a:lnTo>
                    <a:pt x="469" y="939"/>
                  </a:lnTo>
                  <a:lnTo>
                    <a:pt x="77831" y="939"/>
                  </a:lnTo>
                  <a:lnTo>
                    <a:pt x="77925" y="907"/>
                  </a:lnTo>
                  <a:lnTo>
                    <a:pt x="78018" y="907"/>
                  </a:lnTo>
                  <a:lnTo>
                    <a:pt x="78143" y="782"/>
                  </a:lnTo>
                  <a:lnTo>
                    <a:pt x="78237" y="657"/>
                  </a:lnTo>
                  <a:lnTo>
                    <a:pt x="78268" y="564"/>
                  </a:lnTo>
                  <a:lnTo>
                    <a:pt x="78268" y="470"/>
                  </a:lnTo>
                  <a:lnTo>
                    <a:pt x="78268" y="376"/>
                  </a:lnTo>
                  <a:lnTo>
                    <a:pt x="78237" y="282"/>
                  </a:lnTo>
                  <a:lnTo>
                    <a:pt x="78143" y="157"/>
                  </a:lnTo>
                  <a:lnTo>
                    <a:pt x="78018" y="63"/>
                  </a:lnTo>
                  <a:lnTo>
                    <a:pt x="77925" y="32"/>
                  </a:lnTo>
                  <a:lnTo>
                    <a:pt x="7783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2843580" y="1525436"/>
              <a:ext cx="1563339" cy="528630"/>
            </a:xfrm>
            <a:custGeom>
              <a:avLst/>
              <a:gdLst/>
              <a:ahLst/>
              <a:cxnLst/>
              <a:rect l="l" t="t" r="r" b="b"/>
              <a:pathLst>
                <a:path w="26351" h="8910" extrusionOk="0">
                  <a:moveTo>
                    <a:pt x="6189" y="1"/>
                  </a:moveTo>
                  <a:lnTo>
                    <a:pt x="5658" y="95"/>
                  </a:lnTo>
                  <a:lnTo>
                    <a:pt x="5127" y="220"/>
                  </a:lnTo>
                  <a:lnTo>
                    <a:pt x="4658" y="407"/>
                  </a:lnTo>
                  <a:lnTo>
                    <a:pt x="4189" y="626"/>
                  </a:lnTo>
                  <a:lnTo>
                    <a:pt x="3751" y="876"/>
                  </a:lnTo>
                  <a:lnTo>
                    <a:pt x="3345" y="1157"/>
                  </a:lnTo>
                  <a:lnTo>
                    <a:pt x="2939" y="1501"/>
                  </a:lnTo>
                  <a:lnTo>
                    <a:pt x="2595" y="1876"/>
                  </a:lnTo>
                  <a:lnTo>
                    <a:pt x="2313" y="2283"/>
                  </a:lnTo>
                  <a:lnTo>
                    <a:pt x="2032" y="2689"/>
                  </a:lnTo>
                  <a:lnTo>
                    <a:pt x="1813" y="3158"/>
                  </a:lnTo>
                  <a:lnTo>
                    <a:pt x="1626" y="3627"/>
                  </a:lnTo>
                  <a:lnTo>
                    <a:pt x="1501" y="4127"/>
                  </a:lnTo>
                  <a:lnTo>
                    <a:pt x="1407" y="4627"/>
                  </a:lnTo>
                  <a:lnTo>
                    <a:pt x="1376" y="5158"/>
                  </a:lnTo>
                  <a:lnTo>
                    <a:pt x="0" y="8190"/>
                  </a:lnTo>
                  <a:lnTo>
                    <a:pt x="32" y="8253"/>
                  </a:lnTo>
                  <a:lnTo>
                    <a:pt x="94" y="8347"/>
                  </a:lnTo>
                  <a:lnTo>
                    <a:pt x="188" y="8440"/>
                  </a:lnTo>
                  <a:lnTo>
                    <a:pt x="313" y="8503"/>
                  </a:lnTo>
                  <a:lnTo>
                    <a:pt x="594" y="8597"/>
                  </a:lnTo>
                  <a:lnTo>
                    <a:pt x="969" y="8691"/>
                  </a:lnTo>
                  <a:lnTo>
                    <a:pt x="1376" y="8753"/>
                  </a:lnTo>
                  <a:lnTo>
                    <a:pt x="1751" y="8816"/>
                  </a:lnTo>
                  <a:lnTo>
                    <a:pt x="2345" y="8847"/>
                  </a:lnTo>
                  <a:lnTo>
                    <a:pt x="24225" y="8847"/>
                  </a:lnTo>
                  <a:lnTo>
                    <a:pt x="24756" y="8878"/>
                  </a:lnTo>
                  <a:lnTo>
                    <a:pt x="25475" y="8909"/>
                  </a:lnTo>
                  <a:lnTo>
                    <a:pt x="25819" y="8878"/>
                  </a:lnTo>
                  <a:lnTo>
                    <a:pt x="26069" y="8847"/>
                  </a:lnTo>
                  <a:lnTo>
                    <a:pt x="26194" y="8784"/>
                  </a:lnTo>
                  <a:lnTo>
                    <a:pt x="26257" y="8722"/>
                  </a:lnTo>
                  <a:lnTo>
                    <a:pt x="26319" y="8659"/>
                  </a:lnTo>
                  <a:lnTo>
                    <a:pt x="26350" y="8566"/>
                  </a:lnTo>
                  <a:lnTo>
                    <a:pt x="25163" y="5158"/>
                  </a:lnTo>
                  <a:lnTo>
                    <a:pt x="25131" y="4627"/>
                  </a:lnTo>
                  <a:lnTo>
                    <a:pt x="25038" y="4127"/>
                  </a:lnTo>
                  <a:lnTo>
                    <a:pt x="24912" y="3627"/>
                  </a:lnTo>
                  <a:lnTo>
                    <a:pt x="24725" y="3158"/>
                  </a:lnTo>
                  <a:lnTo>
                    <a:pt x="24506" y="2689"/>
                  </a:lnTo>
                  <a:lnTo>
                    <a:pt x="24256" y="2283"/>
                  </a:lnTo>
                  <a:lnTo>
                    <a:pt x="23944" y="1876"/>
                  </a:lnTo>
                  <a:lnTo>
                    <a:pt x="23600" y="1501"/>
                  </a:lnTo>
                  <a:lnTo>
                    <a:pt x="23225" y="1157"/>
                  </a:lnTo>
                  <a:lnTo>
                    <a:pt x="22818" y="876"/>
                  </a:lnTo>
                  <a:lnTo>
                    <a:pt x="22381" y="626"/>
                  </a:lnTo>
                  <a:lnTo>
                    <a:pt x="21912" y="407"/>
                  </a:lnTo>
                  <a:lnTo>
                    <a:pt x="21412" y="220"/>
                  </a:lnTo>
                  <a:lnTo>
                    <a:pt x="20912" y="95"/>
                  </a:lnTo>
                  <a:lnTo>
                    <a:pt x="20380" y="1"/>
                  </a:lnTo>
                  <a:close/>
                </a:path>
              </a:pathLst>
            </a:custGeom>
            <a:solidFill>
              <a:srgbClr val="BFF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2843580" y="1525436"/>
              <a:ext cx="1563339" cy="528630"/>
            </a:xfrm>
            <a:custGeom>
              <a:avLst/>
              <a:gdLst/>
              <a:ahLst/>
              <a:cxnLst/>
              <a:rect l="l" t="t" r="r" b="b"/>
              <a:pathLst>
                <a:path w="26351" h="8910" fill="none" extrusionOk="0">
                  <a:moveTo>
                    <a:pt x="1376" y="5158"/>
                  </a:moveTo>
                  <a:lnTo>
                    <a:pt x="1376" y="5158"/>
                  </a:lnTo>
                  <a:lnTo>
                    <a:pt x="1407" y="4627"/>
                  </a:lnTo>
                  <a:lnTo>
                    <a:pt x="1501" y="4127"/>
                  </a:lnTo>
                  <a:lnTo>
                    <a:pt x="1626" y="3627"/>
                  </a:lnTo>
                  <a:lnTo>
                    <a:pt x="1813" y="3158"/>
                  </a:lnTo>
                  <a:lnTo>
                    <a:pt x="2032" y="2689"/>
                  </a:lnTo>
                  <a:lnTo>
                    <a:pt x="2313" y="2283"/>
                  </a:lnTo>
                  <a:lnTo>
                    <a:pt x="2595" y="1876"/>
                  </a:lnTo>
                  <a:lnTo>
                    <a:pt x="2939" y="1501"/>
                  </a:lnTo>
                  <a:lnTo>
                    <a:pt x="3345" y="1157"/>
                  </a:lnTo>
                  <a:lnTo>
                    <a:pt x="3751" y="876"/>
                  </a:lnTo>
                  <a:lnTo>
                    <a:pt x="4189" y="626"/>
                  </a:lnTo>
                  <a:lnTo>
                    <a:pt x="4658" y="407"/>
                  </a:lnTo>
                  <a:lnTo>
                    <a:pt x="5127" y="220"/>
                  </a:lnTo>
                  <a:lnTo>
                    <a:pt x="5658" y="95"/>
                  </a:lnTo>
                  <a:lnTo>
                    <a:pt x="6189" y="1"/>
                  </a:lnTo>
                  <a:lnTo>
                    <a:pt x="6721" y="1"/>
                  </a:lnTo>
                  <a:lnTo>
                    <a:pt x="19818" y="1"/>
                  </a:lnTo>
                  <a:lnTo>
                    <a:pt x="19818" y="1"/>
                  </a:lnTo>
                  <a:lnTo>
                    <a:pt x="20380" y="1"/>
                  </a:lnTo>
                  <a:lnTo>
                    <a:pt x="20912" y="95"/>
                  </a:lnTo>
                  <a:lnTo>
                    <a:pt x="21412" y="220"/>
                  </a:lnTo>
                  <a:lnTo>
                    <a:pt x="21912" y="407"/>
                  </a:lnTo>
                  <a:lnTo>
                    <a:pt x="22381" y="626"/>
                  </a:lnTo>
                  <a:lnTo>
                    <a:pt x="22818" y="876"/>
                  </a:lnTo>
                  <a:lnTo>
                    <a:pt x="23225" y="1157"/>
                  </a:lnTo>
                  <a:lnTo>
                    <a:pt x="23600" y="1501"/>
                  </a:lnTo>
                  <a:lnTo>
                    <a:pt x="23944" y="1876"/>
                  </a:lnTo>
                  <a:lnTo>
                    <a:pt x="24256" y="2283"/>
                  </a:lnTo>
                  <a:lnTo>
                    <a:pt x="24506" y="2689"/>
                  </a:lnTo>
                  <a:lnTo>
                    <a:pt x="24725" y="3158"/>
                  </a:lnTo>
                  <a:lnTo>
                    <a:pt x="24912" y="3627"/>
                  </a:lnTo>
                  <a:lnTo>
                    <a:pt x="25038" y="4127"/>
                  </a:lnTo>
                  <a:lnTo>
                    <a:pt x="25131" y="4627"/>
                  </a:lnTo>
                  <a:lnTo>
                    <a:pt x="25163" y="5158"/>
                  </a:lnTo>
                  <a:lnTo>
                    <a:pt x="26350" y="8566"/>
                  </a:lnTo>
                  <a:lnTo>
                    <a:pt x="26350" y="8566"/>
                  </a:lnTo>
                  <a:lnTo>
                    <a:pt x="26319" y="8659"/>
                  </a:lnTo>
                  <a:lnTo>
                    <a:pt x="26257" y="8722"/>
                  </a:lnTo>
                  <a:lnTo>
                    <a:pt x="26194" y="8784"/>
                  </a:lnTo>
                  <a:lnTo>
                    <a:pt x="26069" y="8847"/>
                  </a:lnTo>
                  <a:lnTo>
                    <a:pt x="25819" y="8878"/>
                  </a:lnTo>
                  <a:lnTo>
                    <a:pt x="25475" y="8909"/>
                  </a:lnTo>
                  <a:lnTo>
                    <a:pt x="24756" y="8878"/>
                  </a:lnTo>
                  <a:lnTo>
                    <a:pt x="24225" y="8847"/>
                  </a:lnTo>
                  <a:lnTo>
                    <a:pt x="2345" y="8847"/>
                  </a:lnTo>
                  <a:lnTo>
                    <a:pt x="2345" y="8847"/>
                  </a:lnTo>
                  <a:lnTo>
                    <a:pt x="1751" y="8816"/>
                  </a:lnTo>
                  <a:lnTo>
                    <a:pt x="1376" y="8753"/>
                  </a:lnTo>
                  <a:lnTo>
                    <a:pt x="969" y="8691"/>
                  </a:lnTo>
                  <a:lnTo>
                    <a:pt x="594" y="8597"/>
                  </a:lnTo>
                  <a:lnTo>
                    <a:pt x="313" y="8503"/>
                  </a:lnTo>
                  <a:lnTo>
                    <a:pt x="188" y="8440"/>
                  </a:lnTo>
                  <a:lnTo>
                    <a:pt x="94" y="8347"/>
                  </a:lnTo>
                  <a:lnTo>
                    <a:pt x="32" y="8253"/>
                  </a:lnTo>
                  <a:lnTo>
                    <a:pt x="0" y="8190"/>
                  </a:lnTo>
                  <a:lnTo>
                    <a:pt x="1376" y="5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4288233" y="1822211"/>
              <a:ext cx="1589324" cy="1031155"/>
            </a:xfrm>
            <a:custGeom>
              <a:avLst/>
              <a:gdLst/>
              <a:ahLst/>
              <a:cxnLst/>
              <a:rect l="l" t="t" r="r" b="b"/>
              <a:pathLst>
                <a:path w="26789" h="17380" extrusionOk="0">
                  <a:moveTo>
                    <a:pt x="12410" y="0"/>
                  </a:moveTo>
                  <a:lnTo>
                    <a:pt x="12066" y="63"/>
                  </a:lnTo>
                  <a:lnTo>
                    <a:pt x="11754" y="125"/>
                  </a:lnTo>
                  <a:lnTo>
                    <a:pt x="11441" y="250"/>
                  </a:lnTo>
                  <a:lnTo>
                    <a:pt x="11160" y="375"/>
                  </a:lnTo>
                  <a:lnTo>
                    <a:pt x="10878" y="532"/>
                  </a:lnTo>
                  <a:lnTo>
                    <a:pt x="10628" y="719"/>
                  </a:lnTo>
                  <a:lnTo>
                    <a:pt x="10378" y="907"/>
                  </a:lnTo>
                  <a:lnTo>
                    <a:pt x="10160" y="1157"/>
                  </a:lnTo>
                  <a:lnTo>
                    <a:pt x="9972" y="1407"/>
                  </a:lnTo>
                  <a:lnTo>
                    <a:pt x="9816" y="1657"/>
                  </a:lnTo>
                  <a:lnTo>
                    <a:pt x="9659" y="1938"/>
                  </a:lnTo>
                  <a:lnTo>
                    <a:pt x="9534" y="2219"/>
                  </a:lnTo>
                  <a:lnTo>
                    <a:pt x="9472" y="2532"/>
                  </a:lnTo>
                  <a:lnTo>
                    <a:pt x="9409" y="2845"/>
                  </a:lnTo>
                  <a:lnTo>
                    <a:pt x="9409" y="3188"/>
                  </a:lnTo>
                  <a:lnTo>
                    <a:pt x="9409" y="11440"/>
                  </a:lnTo>
                  <a:lnTo>
                    <a:pt x="9378" y="11690"/>
                  </a:lnTo>
                  <a:lnTo>
                    <a:pt x="9347" y="11940"/>
                  </a:lnTo>
                  <a:lnTo>
                    <a:pt x="9284" y="12191"/>
                  </a:lnTo>
                  <a:lnTo>
                    <a:pt x="9191" y="12409"/>
                  </a:lnTo>
                  <a:lnTo>
                    <a:pt x="9065" y="12628"/>
                  </a:lnTo>
                  <a:lnTo>
                    <a:pt x="8940" y="12847"/>
                  </a:lnTo>
                  <a:lnTo>
                    <a:pt x="8784" y="13035"/>
                  </a:lnTo>
                  <a:lnTo>
                    <a:pt x="8628" y="13222"/>
                  </a:lnTo>
                  <a:lnTo>
                    <a:pt x="8440" y="13378"/>
                  </a:lnTo>
                  <a:lnTo>
                    <a:pt x="8222" y="13535"/>
                  </a:lnTo>
                  <a:lnTo>
                    <a:pt x="8003" y="13660"/>
                  </a:lnTo>
                  <a:lnTo>
                    <a:pt x="7784" y="13753"/>
                  </a:lnTo>
                  <a:lnTo>
                    <a:pt x="7534" y="13847"/>
                  </a:lnTo>
                  <a:lnTo>
                    <a:pt x="7253" y="13910"/>
                  </a:lnTo>
                  <a:lnTo>
                    <a:pt x="7003" y="13941"/>
                  </a:lnTo>
                  <a:lnTo>
                    <a:pt x="1" y="13941"/>
                  </a:lnTo>
                  <a:lnTo>
                    <a:pt x="1" y="14629"/>
                  </a:lnTo>
                  <a:lnTo>
                    <a:pt x="7065" y="14629"/>
                  </a:lnTo>
                  <a:lnTo>
                    <a:pt x="7409" y="14566"/>
                  </a:lnTo>
                  <a:lnTo>
                    <a:pt x="7721" y="14504"/>
                  </a:lnTo>
                  <a:lnTo>
                    <a:pt x="8034" y="14379"/>
                  </a:lnTo>
                  <a:lnTo>
                    <a:pt x="8315" y="14254"/>
                  </a:lnTo>
                  <a:lnTo>
                    <a:pt x="8597" y="14097"/>
                  </a:lnTo>
                  <a:lnTo>
                    <a:pt x="8847" y="13910"/>
                  </a:lnTo>
                  <a:lnTo>
                    <a:pt x="9097" y="13722"/>
                  </a:lnTo>
                  <a:lnTo>
                    <a:pt x="9316" y="13472"/>
                  </a:lnTo>
                  <a:lnTo>
                    <a:pt x="9503" y="13253"/>
                  </a:lnTo>
                  <a:lnTo>
                    <a:pt x="9659" y="12972"/>
                  </a:lnTo>
                  <a:lnTo>
                    <a:pt x="9816" y="12691"/>
                  </a:lnTo>
                  <a:lnTo>
                    <a:pt x="9941" y="12409"/>
                  </a:lnTo>
                  <a:lnTo>
                    <a:pt x="10003" y="12097"/>
                  </a:lnTo>
                  <a:lnTo>
                    <a:pt x="10066" y="11784"/>
                  </a:lnTo>
                  <a:lnTo>
                    <a:pt x="10097" y="11440"/>
                  </a:lnTo>
                  <a:lnTo>
                    <a:pt x="10097" y="3188"/>
                  </a:lnTo>
                  <a:lnTo>
                    <a:pt x="10097" y="2938"/>
                  </a:lnTo>
                  <a:lnTo>
                    <a:pt x="10128" y="2688"/>
                  </a:lnTo>
                  <a:lnTo>
                    <a:pt x="10191" y="2438"/>
                  </a:lnTo>
                  <a:lnTo>
                    <a:pt x="10285" y="2219"/>
                  </a:lnTo>
                  <a:lnTo>
                    <a:pt x="10410" y="2001"/>
                  </a:lnTo>
                  <a:lnTo>
                    <a:pt x="10535" y="1782"/>
                  </a:lnTo>
                  <a:lnTo>
                    <a:pt x="10691" y="1594"/>
                  </a:lnTo>
                  <a:lnTo>
                    <a:pt x="10847" y="1407"/>
                  </a:lnTo>
                  <a:lnTo>
                    <a:pt x="11035" y="1250"/>
                  </a:lnTo>
                  <a:lnTo>
                    <a:pt x="11254" y="1125"/>
                  </a:lnTo>
                  <a:lnTo>
                    <a:pt x="11472" y="1000"/>
                  </a:lnTo>
                  <a:lnTo>
                    <a:pt x="11722" y="875"/>
                  </a:lnTo>
                  <a:lnTo>
                    <a:pt x="11941" y="782"/>
                  </a:lnTo>
                  <a:lnTo>
                    <a:pt x="12222" y="719"/>
                  </a:lnTo>
                  <a:lnTo>
                    <a:pt x="12473" y="688"/>
                  </a:lnTo>
                  <a:lnTo>
                    <a:pt x="13035" y="688"/>
                  </a:lnTo>
                  <a:lnTo>
                    <a:pt x="13285" y="719"/>
                  </a:lnTo>
                  <a:lnTo>
                    <a:pt x="13567" y="782"/>
                  </a:lnTo>
                  <a:lnTo>
                    <a:pt x="13785" y="875"/>
                  </a:lnTo>
                  <a:lnTo>
                    <a:pt x="14035" y="1000"/>
                  </a:lnTo>
                  <a:lnTo>
                    <a:pt x="14254" y="1125"/>
                  </a:lnTo>
                  <a:lnTo>
                    <a:pt x="14473" y="1250"/>
                  </a:lnTo>
                  <a:lnTo>
                    <a:pt x="14661" y="1407"/>
                  </a:lnTo>
                  <a:lnTo>
                    <a:pt x="14817" y="1594"/>
                  </a:lnTo>
                  <a:lnTo>
                    <a:pt x="14973" y="1782"/>
                  </a:lnTo>
                  <a:lnTo>
                    <a:pt x="15098" y="2001"/>
                  </a:lnTo>
                  <a:lnTo>
                    <a:pt x="15223" y="2219"/>
                  </a:lnTo>
                  <a:lnTo>
                    <a:pt x="15317" y="2438"/>
                  </a:lnTo>
                  <a:lnTo>
                    <a:pt x="15379" y="2688"/>
                  </a:lnTo>
                  <a:lnTo>
                    <a:pt x="15411" y="2938"/>
                  </a:lnTo>
                  <a:lnTo>
                    <a:pt x="15442" y="3188"/>
                  </a:lnTo>
                  <a:lnTo>
                    <a:pt x="15442" y="14191"/>
                  </a:lnTo>
                  <a:lnTo>
                    <a:pt x="15442" y="14535"/>
                  </a:lnTo>
                  <a:lnTo>
                    <a:pt x="15505" y="14847"/>
                  </a:lnTo>
                  <a:lnTo>
                    <a:pt x="15567" y="15160"/>
                  </a:lnTo>
                  <a:lnTo>
                    <a:pt x="15692" y="15441"/>
                  </a:lnTo>
                  <a:lnTo>
                    <a:pt x="15848" y="15723"/>
                  </a:lnTo>
                  <a:lnTo>
                    <a:pt x="16005" y="16004"/>
                  </a:lnTo>
                  <a:lnTo>
                    <a:pt x="16192" y="16254"/>
                  </a:lnTo>
                  <a:lnTo>
                    <a:pt x="16411" y="16473"/>
                  </a:lnTo>
                  <a:lnTo>
                    <a:pt x="16661" y="16660"/>
                  </a:lnTo>
                  <a:lnTo>
                    <a:pt x="16911" y="16848"/>
                  </a:lnTo>
                  <a:lnTo>
                    <a:pt x="17192" y="17004"/>
                  </a:lnTo>
                  <a:lnTo>
                    <a:pt x="17474" y="17129"/>
                  </a:lnTo>
                  <a:lnTo>
                    <a:pt x="17786" y="17254"/>
                  </a:lnTo>
                  <a:lnTo>
                    <a:pt x="18099" y="17317"/>
                  </a:lnTo>
                  <a:lnTo>
                    <a:pt x="18443" y="17379"/>
                  </a:lnTo>
                  <a:lnTo>
                    <a:pt x="19318" y="17379"/>
                  </a:lnTo>
                  <a:lnTo>
                    <a:pt x="19662" y="17317"/>
                  </a:lnTo>
                  <a:lnTo>
                    <a:pt x="19974" y="17254"/>
                  </a:lnTo>
                  <a:lnTo>
                    <a:pt x="20287" y="17129"/>
                  </a:lnTo>
                  <a:lnTo>
                    <a:pt x="20568" y="17004"/>
                  </a:lnTo>
                  <a:lnTo>
                    <a:pt x="20850" y="16848"/>
                  </a:lnTo>
                  <a:lnTo>
                    <a:pt x="21100" y="16660"/>
                  </a:lnTo>
                  <a:lnTo>
                    <a:pt x="21350" y="16473"/>
                  </a:lnTo>
                  <a:lnTo>
                    <a:pt x="21568" y="16254"/>
                  </a:lnTo>
                  <a:lnTo>
                    <a:pt x="21756" y="16004"/>
                  </a:lnTo>
                  <a:lnTo>
                    <a:pt x="21912" y="15723"/>
                  </a:lnTo>
                  <a:lnTo>
                    <a:pt x="22069" y="15441"/>
                  </a:lnTo>
                  <a:lnTo>
                    <a:pt x="22194" y="15160"/>
                  </a:lnTo>
                  <a:lnTo>
                    <a:pt x="22256" y="14847"/>
                  </a:lnTo>
                  <a:lnTo>
                    <a:pt x="22319" y="14535"/>
                  </a:lnTo>
                  <a:lnTo>
                    <a:pt x="22350" y="14191"/>
                  </a:lnTo>
                  <a:lnTo>
                    <a:pt x="22350" y="5376"/>
                  </a:lnTo>
                  <a:lnTo>
                    <a:pt x="22350" y="5126"/>
                  </a:lnTo>
                  <a:lnTo>
                    <a:pt x="22381" y="4876"/>
                  </a:lnTo>
                  <a:lnTo>
                    <a:pt x="22444" y="4626"/>
                  </a:lnTo>
                  <a:lnTo>
                    <a:pt x="22537" y="4407"/>
                  </a:lnTo>
                  <a:lnTo>
                    <a:pt x="22662" y="4157"/>
                  </a:lnTo>
                  <a:lnTo>
                    <a:pt x="22787" y="3939"/>
                  </a:lnTo>
                  <a:lnTo>
                    <a:pt x="22944" y="3751"/>
                  </a:lnTo>
                  <a:lnTo>
                    <a:pt x="23131" y="3532"/>
                  </a:lnTo>
                  <a:lnTo>
                    <a:pt x="23319" y="3376"/>
                  </a:lnTo>
                  <a:lnTo>
                    <a:pt x="23506" y="3220"/>
                  </a:lnTo>
                  <a:lnTo>
                    <a:pt x="23725" y="3063"/>
                  </a:lnTo>
                  <a:lnTo>
                    <a:pt x="23975" y="2970"/>
                  </a:lnTo>
                  <a:lnTo>
                    <a:pt x="24225" y="2876"/>
                  </a:lnTo>
                  <a:lnTo>
                    <a:pt x="24475" y="2813"/>
                  </a:lnTo>
                  <a:lnTo>
                    <a:pt x="24725" y="2751"/>
                  </a:lnTo>
                  <a:lnTo>
                    <a:pt x="26788" y="2751"/>
                  </a:lnTo>
                  <a:lnTo>
                    <a:pt x="26788" y="2063"/>
                  </a:lnTo>
                  <a:lnTo>
                    <a:pt x="25007" y="2063"/>
                  </a:lnTo>
                  <a:lnTo>
                    <a:pt x="24663" y="2094"/>
                  </a:lnTo>
                  <a:lnTo>
                    <a:pt x="24319" y="2126"/>
                  </a:lnTo>
                  <a:lnTo>
                    <a:pt x="24007" y="2219"/>
                  </a:lnTo>
                  <a:lnTo>
                    <a:pt x="23694" y="2344"/>
                  </a:lnTo>
                  <a:lnTo>
                    <a:pt x="23413" y="2469"/>
                  </a:lnTo>
                  <a:lnTo>
                    <a:pt x="23131" y="2657"/>
                  </a:lnTo>
                  <a:lnTo>
                    <a:pt x="22881" y="2845"/>
                  </a:lnTo>
                  <a:lnTo>
                    <a:pt x="22631" y="3063"/>
                  </a:lnTo>
                  <a:lnTo>
                    <a:pt x="22412" y="3313"/>
                  </a:lnTo>
                  <a:lnTo>
                    <a:pt x="22225" y="3564"/>
                  </a:lnTo>
                  <a:lnTo>
                    <a:pt x="22069" y="3845"/>
                  </a:lnTo>
                  <a:lnTo>
                    <a:pt x="21912" y="4126"/>
                  </a:lnTo>
                  <a:lnTo>
                    <a:pt x="21819" y="4439"/>
                  </a:lnTo>
                  <a:lnTo>
                    <a:pt x="21725" y="4751"/>
                  </a:lnTo>
                  <a:lnTo>
                    <a:pt x="21662" y="5064"/>
                  </a:lnTo>
                  <a:lnTo>
                    <a:pt x="21662" y="5376"/>
                  </a:lnTo>
                  <a:lnTo>
                    <a:pt x="21662" y="14191"/>
                  </a:lnTo>
                  <a:lnTo>
                    <a:pt x="21631" y="14472"/>
                  </a:lnTo>
                  <a:lnTo>
                    <a:pt x="21600" y="14691"/>
                  </a:lnTo>
                  <a:lnTo>
                    <a:pt x="21537" y="14941"/>
                  </a:lnTo>
                  <a:lnTo>
                    <a:pt x="21443" y="15160"/>
                  </a:lnTo>
                  <a:lnTo>
                    <a:pt x="21318" y="15379"/>
                  </a:lnTo>
                  <a:lnTo>
                    <a:pt x="21193" y="15598"/>
                  </a:lnTo>
                  <a:lnTo>
                    <a:pt x="21037" y="15785"/>
                  </a:lnTo>
                  <a:lnTo>
                    <a:pt x="20881" y="15973"/>
                  </a:lnTo>
                  <a:lnTo>
                    <a:pt x="20693" y="16129"/>
                  </a:lnTo>
                  <a:lnTo>
                    <a:pt x="20474" y="16285"/>
                  </a:lnTo>
                  <a:lnTo>
                    <a:pt x="20256" y="16410"/>
                  </a:lnTo>
                  <a:lnTo>
                    <a:pt x="20037" y="16504"/>
                  </a:lnTo>
                  <a:lnTo>
                    <a:pt x="19787" y="16598"/>
                  </a:lnTo>
                  <a:lnTo>
                    <a:pt x="19537" y="16660"/>
                  </a:lnTo>
                  <a:lnTo>
                    <a:pt x="19255" y="16692"/>
                  </a:lnTo>
                  <a:lnTo>
                    <a:pt x="18505" y="16692"/>
                  </a:lnTo>
                  <a:lnTo>
                    <a:pt x="18255" y="16660"/>
                  </a:lnTo>
                  <a:lnTo>
                    <a:pt x="17974" y="16598"/>
                  </a:lnTo>
                  <a:lnTo>
                    <a:pt x="17724" y="16504"/>
                  </a:lnTo>
                  <a:lnTo>
                    <a:pt x="17505" y="16410"/>
                  </a:lnTo>
                  <a:lnTo>
                    <a:pt x="17286" y="16285"/>
                  </a:lnTo>
                  <a:lnTo>
                    <a:pt x="17067" y="16129"/>
                  </a:lnTo>
                  <a:lnTo>
                    <a:pt x="16880" y="15973"/>
                  </a:lnTo>
                  <a:lnTo>
                    <a:pt x="16724" y="15785"/>
                  </a:lnTo>
                  <a:lnTo>
                    <a:pt x="16567" y="15598"/>
                  </a:lnTo>
                  <a:lnTo>
                    <a:pt x="16442" y="15379"/>
                  </a:lnTo>
                  <a:lnTo>
                    <a:pt x="16317" y="15160"/>
                  </a:lnTo>
                  <a:lnTo>
                    <a:pt x="16223" y="14941"/>
                  </a:lnTo>
                  <a:lnTo>
                    <a:pt x="16161" y="14691"/>
                  </a:lnTo>
                  <a:lnTo>
                    <a:pt x="16130" y="14472"/>
                  </a:lnTo>
                  <a:lnTo>
                    <a:pt x="16098" y="14191"/>
                  </a:lnTo>
                  <a:lnTo>
                    <a:pt x="16098" y="3188"/>
                  </a:lnTo>
                  <a:lnTo>
                    <a:pt x="16098" y="2845"/>
                  </a:lnTo>
                  <a:lnTo>
                    <a:pt x="16036" y="2532"/>
                  </a:lnTo>
                  <a:lnTo>
                    <a:pt x="15973" y="2219"/>
                  </a:lnTo>
                  <a:lnTo>
                    <a:pt x="15848" y="1938"/>
                  </a:lnTo>
                  <a:lnTo>
                    <a:pt x="15692" y="1657"/>
                  </a:lnTo>
                  <a:lnTo>
                    <a:pt x="15536" y="1407"/>
                  </a:lnTo>
                  <a:lnTo>
                    <a:pt x="15348" y="1157"/>
                  </a:lnTo>
                  <a:lnTo>
                    <a:pt x="15129" y="907"/>
                  </a:lnTo>
                  <a:lnTo>
                    <a:pt x="14879" y="719"/>
                  </a:lnTo>
                  <a:lnTo>
                    <a:pt x="14629" y="532"/>
                  </a:lnTo>
                  <a:lnTo>
                    <a:pt x="14348" y="375"/>
                  </a:lnTo>
                  <a:lnTo>
                    <a:pt x="14067" y="250"/>
                  </a:lnTo>
                  <a:lnTo>
                    <a:pt x="13754" y="125"/>
                  </a:lnTo>
                  <a:lnTo>
                    <a:pt x="13442" y="63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3058715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extrusionOk="0">
                  <a:moveTo>
                    <a:pt x="1501" y="0"/>
                  </a:moveTo>
                  <a:lnTo>
                    <a:pt x="1188" y="32"/>
                  </a:lnTo>
                  <a:lnTo>
                    <a:pt x="907" y="125"/>
                  </a:lnTo>
                  <a:lnTo>
                    <a:pt x="657" y="250"/>
                  </a:lnTo>
                  <a:lnTo>
                    <a:pt x="438" y="438"/>
                  </a:lnTo>
                  <a:lnTo>
                    <a:pt x="250" y="657"/>
                  </a:lnTo>
                  <a:lnTo>
                    <a:pt x="94" y="938"/>
                  </a:lnTo>
                  <a:lnTo>
                    <a:pt x="31" y="1219"/>
                  </a:lnTo>
                  <a:lnTo>
                    <a:pt x="0" y="1532"/>
                  </a:lnTo>
                  <a:lnTo>
                    <a:pt x="0" y="7408"/>
                  </a:lnTo>
                  <a:lnTo>
                    <a:pt x="0" y="7596"/>
                  </a:lnTo>
                  <a:lnTo>
                    <a:pt x="63" y="7783"/>
                  </a:lnTo>
                  <a:lnTo>
                    <a:pt x="157" y="7940"/>
                  </a:lnTo>
                  <a:lnTo>
                    <a:pt x="250" y="8065"/>
                  </a:lnTo>
                  <a:lnTo>
                    <a:pt x="407" y="8190"/>
                  </a:lnTo>
                  <a:lnTo>
                    <a:pt x="563" y="8283"/>
                  </a:lnTo>
                  <a:lnTo>
                    <a:pt x="719" y="8315"/>
                  </a:lnTo>
                  <a:lnTo>
                    <a:pt x="907" y="8346"/>
                  </a:lnTo>
                  <a:lnTo>
                    <a:pt x="6939" y="8346"/>
                  </a:lnTo>
                  <a:lnTo>
                    <a:pt x="7127" y="8315"/>
                  </a:lnTo>
                  <a:lnTo>
                    <a:pt x="7314" y="8283"/>
                  </a:lnTo>
                  <a:lnTo>
                    <a:pt x="7471" y="8190"/>
                  </a:lnTo>
                  <a:lnTo>
                    <a:pt x="7596" y="8065"/>
                  </a:lnTo>
                  <a:lnTo>
                    <a:pt x="7690" y="7940"/>
                  </a:lnTo>
                  <a:lnTo>
                    <a:pt x="7783" y="7783"/>
                  </a:lnTo>
                  <a:lnTo>
                    <a:pt x="7846" y="7596"/>
                  </a:lnTo>
                  <a:lnTo>
                    <a:pt x="7877" y="7408"/>
                  </a:lnTo>
                  <a:lnTo>
                    <a:pt x="7877" y="1532"/>
                  </a:lnTo>
                  <a:lnTo>
                    <a:pt x="7846" y="1219"/>
                  </a:lnTo>
                  <a:lnTo>
                    <a:pt x="7752" y="938"/>
                  </a:lnTo>
                  <a:lnTo>
                    <a:pt x="7596" y="657"/>
                  </a:lnTo>
                  <a:lnTo>
                    <a:pt x="7408" y="438"/>
                  </a:lnTo>
                  <a:lnTo>
                    <a:pt x="7189" y="250"/>
                  </a:lnTo>
                  <a:lnTo>
                    <a:pt x="6939" y="125"/>
                  </a:lnTo>
                  <a:lnTo>
                    <a:pt x="6658" y="32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3058715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fill="none" extrusionOk="0">
                  <a:moveTo>
                    <a:pt x="6939" y="8346"/>
                  </a:moveTo>
                  <a:lnTo>
                    <a:pt x="907" y="8346"/>
                  </a:lnTo>
                  <a:lnTo>
                    <a:pt x="907" y="8346"/>
                  </a:lnTo>
                  <a:lnTo>
                    <a:pt x="719" y="8315"/>
                  </a:lnTo>
                  <a:lnTo>
                    <a:pt x="563" y="8283"/>
                  </a:lnTo>
                  <a:lnTo>
                    <a:pt x="407" y="8190"/>
                  </a:lnTo>
                  <a:lnTo>
                    <a:pt x="250" y="8065"/>
                  </a:lnTo>
                  <a:lnTo>
                    <a:pt x="157" y="7940"/>
                  </a:lnTo>
                  <a:lnTo>
                    <a:pt x="63" y="7783"/>
                  </a:lnTo>
                  <a:lnTo>
                    <a:pt x="0" y="7596"/>
                  </a:lnTo>
                  <a:lnTo>
                    <a:pt x="0" y="7408"/>
                  </a:lnTo>
                  <a:lnTo>
                    <a:pt x="0" y="1532"/>
                  </a:lnTo>
                  <a:lnTo>
                    <a:pt x="0" y="1532"/>
                  </a:lnTo>
                  <a:lnTo>
                    <a:pt x="31" y="1219"/>
                  </a:lnTo>
                  <a:lnTo>
                    <a:pt x="94" y="938"/>
                  </a:lnTo>
                  <a:lnTo>
                    <a:pt x="250" y="657"/>
                  </a:lnTo>
                  <a:lnTo>
                    <a:pt x="438" y="438"/>
                  </a:lnTo>
                  <a:lnTo>
                    <a:pt x="657" y="250"/>
                  </a:lnTo>
                  <a:lnTo>
                    <a:pt x="907" y="125"/>
                  </a:lnTo>
                  <a:lnTo>
                    <a:pt x="1188" y="32"/>
                  </a:lnTo>
                  <a:lnTo>
                    <a:pt x="1501" y="0"/>
                  </a:lnTo>
                  <a:lnTo>
                    <a:pt x="6345" y="0"/>
                  </a:lnTo>
                  <a:lnTo>
                    <a:pt x="6345" y="0"/>
                  </a:lnTo>
                  <a:lnTo>
                    <a:pt x="6658" y="32"/>
                  </a:lnTo>
                  <a:lnTo>
                    <a:pt x="6939" y="125"/>
                  </a:lnTo>
                  <a:lnTo>
                    <a:pt x="7189" y="250"/>
                  </a:lnTo>
                  <a:lnTo>
                    <a:pt x="7408" y="438"/>
                  </a:lnTo>
                  <a:lnTo>
                    <a:pt x="7596" y="657"/>
                  </a:lnTo>
                  <a:lnTo>
                    <a:pt x="7752" y="938"/>
                  </a:lnTo>
                  <a:lnTo>
                    <a:pt x="7846" y="1219"/>
                  </a:lnTo>
                  <a:lnTo>
                    <a:pt x="7877" y="1532"/>
                  </a:lnTo>
                  <a:lnTo>
                    <a:pt x="7877" y="7408"/>
                  </a:lnTo>
                  <a:lnTo>
                    <a:pt x="7877" y="7408"/>
                  </a:lnTo>
                  <a:lnTo>
                    <a:pt x="7846" y="7596"/>
                  </a:lnTo>
                  <a:lnTo>
                    <a:pt x="7783" y="7783"/>
                  </a:lnTo>
                  <a:lnTo>
                    <a:pt x="7690" y="7940"/>
                  </a:lnTo>
                  <a:lnTo>
                    <a:pt x="7596" y="8065"/>
                  </a:lnTo>
                  <a:lnTo>
                    <a:pt x="7471" y="8190"/>
                  </a:lnTo>
                  <a:lnTo>
                    <a:pt x="7314" y="8283"/>
                  </a:lnTo>
                  <a:lnTo>
                    <a:pt x="7127" y="8315"/>
                  </a:lnTo>
                  <a:lnTo>
                    <a:pt x="6939" y="83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3711476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extrusionOk="0">
                  <a:moveTo>
                    <a:pt x="1251" y="0"/>
                  </a:move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7408"/>
                  </a:lnTo>
                  <a:lnTo>
                    <a:pt x="32" y="7596"/>
                  </a:lnTo>
                  <a:lnTo>
                    <a:pt x="95" y="7783"/>
                  </a:lnTo>
                  <a:lnTo>
                    <a:pt x="157" y="7940"/>
                  </a:lnTo>
                  <a:lnTo>
                    <a:pt x="282" y="8065"/>
                  </a:lnTo>
                  <a:lnTo>
                    <a:pt x="407" y="8190"/>
                  </a:lnTo>
                  <a:lnTo>
                    <a:pt x="563" y="8283"/>
                  </a:lnTo>
                  <a:lnTo>
                    <a:pt x="751" y="8315"/>
                  </a:lnTo>
                  <a:lnTo>
                    <a:pt x="939" y="8346"/>
                  </a:lnTo>
                  <a:lnTo>
                    <a:pt x="6971" y="8346"/>
                  </a:lnTo>
                  <a:lnTo>
                    <a:pt x="7159" y="8315"/>
                  </a:lnTo>
                  <a:lnTo>
                    <a:pt x="7315" y="8283"/>
                  </a:lnTo>
                  <a:lnTo>
                    <a:pt x="7471" y="8190"/>
                  </a:lnTo>
                  <a:lnTo>
                    <a:pt x="7628" y="8065"/>
                  </a:lnTo>
                  <a:lnTo>
                    <a:pt x="7721" y="7940"/>
                  </a:lnTo>
                  <a:lnTo>
                    <a:pt x="7815" y="7783"/>
                  </a:lnTo>
                  <a:lnTo>
                    <a:pt x="7878" y="7596"/>
                  </a:lnTo>
                  <a:lnTo>
                    <a:pt x="7878" y="7408"/>
                  </a:lnTo>
                  <a:lnTo>
                    <a:pt x="7878" y="1219"/>
                  </a:lnTo>
                  <a:lnTo>
                    <a:pt x="7846" y="969"/>
                  </a:lnTo>
                  <a:lnTo>
                    <a:pt x="7784" y="750"/>
                  </a:lnTo>
                  <a:lnTo>
                    <a:pt x="7690" y="532"/>
                  </a:lnTo>
                  <a:lnTo>
                    <a:pt x="7534" y="375"/>
                  </a:lnTo>
                  <a:lnTo>
                    <a:pt x="7346" y="219"/>
                  </a:lnTo>
                  <a:lnTo>
                    <a:pt x="7127" y="94"/>
                  </a:lnTo>
                  <a:lnTo>
                    <a:pt x="6909" y="32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3711476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fill="none" extrusionOk="0">
                  <a:moveTo>
                    <a:pt x="6971" y="8346"/>
                  </a:moveTo>
                  <a:lnTo>
                    <a:pt x="939" y="8346"/>
                  </a:lnTo>
                  <a:lnTo>
                    <a:pt x="939" y="8346"/>
                  </a:lnTo>
                  <a:lnTo>
                    <a:pt x="751" y="8315"/>
                  </a:lnTo>
                  <a:lnTo>
                    <a:pt x="563" y="8283"/>
                  </a:lnTo>
                  <a:lnTo>
                    <a:pt x="407" y="8190"/>
                  </a:lnTo>
                  <a:lnTo>
                    <a:pt x="282" y="8065"/>
                  </a:lnTo>
                  <a:lnTo>
                    <a:pt x="157" y="7940"/>
                  </a:lnTo>
                  <a:lnTo>
                    <a:pt x="95" y="7783"/>
                  </a:lnTo>
                  <a:lnTo>
                    <a:pt x="32" y="7596"/>
                  </a:lnTo>
                  <a:lnTo>
                    <a:pt x="1" y="7408"/>
                  </a:lnTo>
                  <a:lnTo>
                    <a:pt x="1" y="1219"/>
                  </a:lnTo>
                  <a:lnTo>
                    <a:pt x="1" y="1219"/>
                  </a:lnTo>
                  <a:lnTo>
                    <a:pt x="32" y="969"/>
                  </a:lnTo>
                  <a:lnTo>
                    <a:pt x="95" y="750"/>
                  </a:lnTo>
                  <a:lnTo>
                    <a:pt x="220" y="532"/>
                  </a:lnTo>
                  <a:lnTo>
                    <a:pt x="376" y="375"/>
                  </a:lnTo>
                  <a:lnTo>
                    <a:pt x="563" y="219"/>
                  </a:lnTo>
                  <a:lnTo>
                    <a:pt x="751" y="94"/>
                  </a:lnTo>
                  <a:lnTo>
                    <a:pt x="1001" y="32"/>
                  </a:lnTo>
                  <a:lnTo>
                    <a:pt x="1251" y="0"/>
                  </a:lnTo>
                  <a:lnTo>
                    <a:pt x="6659" y="0"/>
                  </a:lnTo>
                  <a:lnTo>
                    <a:pt x="6659" y="0"/>
                  </a:lnTo>
                  <a:lnTo>
                    <a:pt x="6909" y="32"/>
                  </a:lnTo>
                  <a:lnTo>
                    <a:pt x="7127" y="94"/>
                  </a:lnTo>
                  <a:lnTo>
                    <a:pt x="7346" y="219"/>
                  </a:lnTo>
                  <a:lnTo>
                    <a:pt x="7534" y="375"/>
                  </a:lnTo>
                  <a:lnTo>
                    <a:pt x="7690" y="532"/>
                  </a:lnTo>
                  <a:lnTo>
                    <a:pt x="7784" y="750"/>
                  </a:lnTo>
                  <a:lnTo>
                    <a:pt x="7846" y="969"/>
                  </a:lnTo>
                  <a:lnTo>
                    <a:pt x="7878" y="1219"/>
                  </a:lnTo>
                  <a:lnTo>
                    <a:pt x="7878" y="7408"/>
                  </a:lnTo>
                  <a:lnTo>
                    <a:pt x="7878" y="7408"/>
                  </a:lnTo>
                  <a:lnTo>
                    <a:pt x="7878" y="7596"/>
                  </a:lnTo>
                  <a:lnTo>
                    <a:pt x="7815" y="7783"/>
                  </a:lnTo>
                  <a:lnTo>
                    <a:pt x="7721" y="7940"/>
                  </a:lnTo>
                  <a:lnTo>
                    <a:pt x="7628" y="8065"/>
                  </a:lnTo>
                  <a:lnTo>
                    <a:pt x="7471" y="8190"/>
                  </a:lnTo>
                  <a:lnTo>
                    <a:pt x="7315" y="8283"/>
                  </a:lnTo>
                  <a:lnTo>
                    <a:pt x="7159" y="8315"/>
                  </a:lnTo>
                  <a:lnTo>
                    <a:pt x="6971" y="83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3828358" y="1701650"/>
              <a:ext cx="233691" cy="452569"/>
            </a:xfrm>
            <a:custGeom>
              <a:avLst/>
              <a:gdLst/>
              <a:ahLst/>
              <a:cxnLst/>
              <a:rect l="l" t="t" r="r" b="b"/>
              <a:pathLst>
                <a:path w="3939" h="7628" extrusionOk="0">
                  <a:moveTo>
                    <a:pt x="875" y="0"/>
                  </a:move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7065"/>
                  </a:lnTo>
                  <a:lnTo>
                    <a:pt x="31" y="7190"/>
                  </a:lnTo>
                  <a:lnTo>
                    <a:pt x="63" y="7283"/>
                  </a:lnTo>
                  <a:lnTo>
                    <a:pt x="94" y="7377"/>
                  </a:lnTo>
                  <a:lnTo>
                    <a:pt x="188" y="7471"/>
                  </a:lnTo>
                  <a:lnTo>
                    <a:pt x="250" y="7533"/>
                  </a:lnTo>
                  <a:lnTo>
                    <a:pt x="344" y="7596"/>
                  </a:lnTo>
                  <a:lnTo>
                    <a:pt x="469" y="7627"/>
                  </a:lnTo>
                  <a:lnTo>
                    <a:pt x="3501" y="7627"/>
                  </a:lnTo>
                  <a:lnTo>
                    <a:pt x="3595" y="7596"/>
                  </a:lnTo>
                  <a:lnTo>
                    <a:pt x="3688" y="7533"/>
                  </a:lnTo>
                  <a:lnTo>
                    <a:pt x="3782" y="7471"/>
                  </a:lnTo>
                  <a:lnTo>
                    <a:pt x="3845" y="7377"/>
                  </a:lnTo>
                  <a:lnTo>
                    <a:pt x="3907" y="7283"/>
                  </a:lnTo>
                  <a:lnTo>
                    <a:pt x="3938" y="7190"/>
                  </a:lnTo>
                  <a:lnTo>
                    <a:pt x="3938" y="7065"/>
                  </a:lnTo>
                  <a:lnTo>
                    <a:pt x="3938" y="876"/>
                  </a:lnTo>
                  <a:lnTo>
                    <a:pt x="3938" y="688"/>
                  </a:lnTo>
                  <a:lnTo>
                    <a:pt x="3876" y="532"/>
                  </a:lnTo>
                  <a:lnTo>
                    <a:pt x="3782" y="376"/>
                  </a:lnTo>
                  <a:lnTo>
                    <a:pt x="3688" y="250"/>
                  </a:lnTo>
                  <a:lnTo>
                    <a:pt x="3563" y="157"/>
                  </a:lnTo>
                  <a:lnTo>
                    <a:pt x="3407" y="63"/>
                  </a:lnTo>
                  <a:lnTo>
                    <a:pt x="3251" y="32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3828358" y="1701650"/>
              <a:ext cx="233691" cy="452569"/>
            </a:xfrm>
            <a:custGeom>
              <a:avLst/>
              <a:gdLst/>
              <a:ahLst/>
              <a:cxnLst/>
              <a:rect l="l" t="t" r="r" b="b"/>
              <a:pathLst>
                <a:path w="3939" h="7628" fill="none" extrusionOk="0">
                  <a:moveTo>
                    <a:pt x="3376" y="7627"/>
                  </a:moveTo>
                  <a:lnTo>
                    <a:pt x="563" y="7627"/>
                  </a:lnTo>
                  <a:lnTo>
                    <a:pt x="563" y="7627"/>
                  </a:lnTo>
                  <a:lnTo>
                    <a:pt x="469" y="7627"/>
                  </a:lnTo>
                  <a:lnTo>
                    <a:pt x="344" y="7596"/>
                  </a:lnTo>
                  <a:lnTo>
                    <a:pt x="250" y="7533"/>
                  </a:lnTo>
                  <a:lnTo>
                    <a:pt x="188" y="7471"/>
                  </a:lnTo>
                  <a:lnTo>
                    <a:pt x="94" y="7377"/>
                  </a:lnTo>
                  <a:lnTo>
                    <a:pt x="63" y="7283"/>
                  </a:lnTo>
                  <a:lnTo>
                    <a:pt x="31" y="7190"/>
                  </a:lnTo>
                  <a:lnTo>
                    <a:pt x="0" y="7065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31" y="688"/>
                  </a:lnTo>
                  <a:lnTo>
                    <a:pt x="94" y="532"/>
                  </a:lnTo>
                  <a:lnTo>
                    <a:pt x="156" y="376"/>
                  </a:lnTo>
                  <a:lnTo>
                    <a:pt x="281" y="250"/>
                  </a:lnTo>
                  <a:lnTo>
                    <a:pt x="406" y="157"/>
                  </a:lnTo>
                  <a:lnTo>
                    <a:pt x="531" y="63"/>
                  </a:lnTo>
                  <a:lnTo>
                    <a:pt x="719" y="32"/>
                  </a:lnTo>
                  <a:lnTo>
                    <a:pt x="875" y="0"/>
                  </a:lnTo>
                  <a:lnTo>
                    <a:pt x="3063" y="0"/>
                  </a:lnTo>
                  <a:lnTo>
                    <a:pt x="3063" y="0"/>
                  </a:lnTo>
                  <a:lnTo>
                    <a:pt x="3251" y="32"/>
                  </a:lnTo>
                  <a:lnTo>
                    <a:pt x="3407" y="63"/>
                  </a:lnTo>
                  <a:lnTo>
                    <a:pt x="3563" y="157"/>
                  </a:lnTo>
                  <a:lnTo>
                    <a:pt x="3688" y="250"/>
                  </a:lnTo>
                  <a:lnTo>
                    <a:pt x="3782" y="376"/>
                  </a:lnTo>
                  <a:lnTo>
                    <a:pt x="3876" y="532"/>
                  </a:lnTo>
                  <a:lnTo>
                    <a:pt x="3938" y="688"/>
                  </a:lnTo>
                  <a:lnTo>
                    <a:pt x="3938" y="876"/>
                  </a:lnTo>
                  <a:lnTo>
                    <a:pt x="3938" y="7065"/>
                  </a:lnTo>
                  <a:lnTo>
                    <a:pt x="3938" y="7065"/>
                  </a:lnTo>
                  <a:lnTo>
                    <a:pt x="3938" y="7190"/>
                  </a:lnTo>
                  <a:lnTo>
                    <a:pt x="3907" y="7283"/>
                  </a:lnTo>
                  <a:lnTo>
                    <a:pt x="3845" y="7377"/>
                  </a:lnTo>
                  <a:lnTo>
                    <a:pt x="3782" y="7471"/>
                  </a:lnTo>
                  <a:lnTo>
                    <a:pt x="3688" y="7533"/>
                  </a:lnTo>
                  <a:lnTo>
                    <a:pt x="3595" y="7596"/>
                  </a:lnTo>
                  <a:lnTo>
                    <a:pt x="3501" y="7627"/>
                  </a:lnTo>
                  <a:lnTo>
                    <a:pt x="3376" y="76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3175538" y="1701650"/>
              <a:ext cx="231852" cy="452569"/>
            </a:xfrm>
            <a:custGeom>
              <a:avLst/>
              <a:gdLst/>
              <a:ahLst/>
              <a:cxnLst/>
              <a:rect l="l" t="t" r="r" b="b"/>
              <a:pathLst>
                <a:path w="3908" h="7628" extrusionOk="0">
                  <a:moveTo>
                    <a:pt x="844" y="0"/>
                  </a:moveTo>
                  <a:lnTo>
                    <a:pt x="688" y="32"/>
                  </a:lnTo>
                  <a:lnTo>
                    <a:pt x="532" y="63"/>
                  </a:lnTo>
                  <a:lnTo>
                    <a:pt x="376" y="157"/>
                  </a:lnTo>
                  <a:lnTo>
                    <a:pt x="250" y="250"/>
                  </a:lnTo>
                  <a:lnTo>
                    <a:pt x="125" y="376"/>
                  </a:lnTo>
                  <a:lnTo>
                    <a:pt x="63" y="532"/>
                  </a:lnTo>
                  <a:lnTo>
                    <a:pt x="0" y="688"/>
                  </a:lnTo>
                  <a:lnTo>
                    <a:pt x="0" y="876"/>
                  </a:lnTo>
                  <a:lnTo>
                    <a:pt x="0" y="7065"/>
                  </a:lnTo>
                  <a:lnTo>
                    <a:pt x="0" y="7190"/>
                  </a:lnTo>
                  <a:lnTo>
                    <a:pt x="32" y="7283"/>
                  </a:lnTo>
                  <a:lnTo>
                    <a:pt x="94" y="7377"/>
                  </a:lnTo>
                  <a:lnTo>
                    <a:pt x="157" y="7471"/>
                  </a:lnTo>
                  <a:lnTo>
                    <a:pt x="250" y="7533"/>
                  </a:lnTo>
                  <a:lnTo>
                    <a:pt x="344" y="7596"/>
                  </a:lnTo>
                  <a:lnTo>
                    <a:pt x="438" y="7627"/>
                  </a:lnTo>
                  <a:lnTo>
                    <a:pt x="3470" y="7627"/>
                  </a:lnTo>
                  <a:lnTo>
                    <a:pt x="3595" y="7596"/>
                  </a:lnTo>
                  <a:lnTo>
                    <a:pt x="3689" y="7533"/>
                  </a:lnTo>
                  <a:lnTo>
                    <a:pt x="3751" y="7471"/>
                  </a:lnTo>
                  <a:lnTo>
                    <a:pt x="3814" y="7377"/>
                  </a:lnTo>
                  <a:lnTo>
                    <a:pt x="3876" y="7283"/>
                  </a:lnTo>
                  <a:lnTo>
                    <a:pt x="3908" y="7190"/>
                  </a:lnTo>
                  <a:lnTo>
                    <a:pt x="3908" y="7065"/>
                  </a:lnTo>
                  <a:lnTo>
                    <a:pt x="3908" y="876"/>
                  </a:lnTo>
                  <a:lnTo>
                    <a:pt x="3908" y="688"/>
                  </a:lnTo>
                  <a:lnTo>
                    <a:pt x="3845" y="532"/>
                  </a:lnTo>
                  <a:lnTo>
                    <a:pt x="3783" y="376"/>
                  </a:lnTo>
                  <a:lnTo>
                    <a:pt x="3658" y="250"/>
                  </a:lnTo>
                  <a:lnTo>
                    <a:pt x="3533" y="157"/>
                  </a:lnTo>
                  <a:lnTo>
                    <a:pt x="3407" y="63"/>
                  </a:lnTo>
                  <a:lnTo>
                    <a:pt x="3220" y="3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3175538" y="1701650"/>
              <a:ext cx="231852" cy="452569"/>
            </a:xfrm>
            <a:custGeom>
              <a:avLst/>
              <a:gdLst/>
              <a:ahLst/>
              <a:cxnLst/>
              <a:rect l="l" t="t" r="r" b="b"/>
              <a:pathLst>
                <a:path w="3908" h="7628" fill="none" extrusionOk="0">
                  <a:moveTo>
                    <a:pt x="3376" y="7627"/>
                  </a:moveTo>
                  <a:lnTo>
                    <a:pt x="563" y="7627"/>
                  </a:lnTo>
                  <a:lnTo>
                    <a:pt x="563" y="7627"/>
                  </a:lnTo>
                  <a:lnTo>
                    <a:pt x="438" y="7627"/>
                  </a:lnTo>
                  <a:lnTo>
                    <a:pt x="344" y="7596"/>
                  </a:lnTo>
                  <a:lnTo>
                    <a:pt x="250" y="7533"/>
                  </a:lnTo>
                  <a:lnTo>
                    <a:pt x="157" y="7471"/>
                  </a:lnTo>
                  <a:lnTo>
                    <a:pt x="94" y="7377"/>
                  </a:lnTo>
                  <a:lnTo>
                    <a:pt x="32" y="7283"/>
                  </a:lnTo>
                  <a:lnTo>
                    <a:pt x="0" y="7190"/>
                  </a:lnTo>
                  <a:lnTo>
                    <a:pt x="0" y="7065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0" y="688"/>
                  </a:lnTo>
                  <a:lnTo>
                    <a:pt x="63" y="532"/>
                  </a:lnTo>
                  <a:lnTo>
                    <a:pt x="125" y="376"/>
                  </a:lnTo>
                  <a:lnTo>
                    <a:pt x="250" y="250"/>
                  </a:lnTo>
                  <a:lnTo>
                    <a:pt x="376" y="157"/>
                  </a:lnTo>
                  <a:lnTo>
                    <a:pt x="532" y="63"/>
                  </a:lnTo>
                  <a:lnTo>
                    <a:pt x="688" y="32"/>
                  </a:lnTo>
                  <a:lnTo>
                    <a:pt x="844" y="0"/>
                  </a:lnTo>
                  <a:lnTo>
                    <a:pt x="3064" y="0"/>
                  </a:lnTo>
                  <a:lnTo>
                    <a:pt x="3064" y="0"/>
                  </a:lnTo>
                  <a:lnTo>
                    <a:pt x="3220" y="32"/>
                  </a:lnTo>
                  <a:lnTo>
                    <a:pt x="3407" y="63"/>
                  </a:lnTo>
                  <a:lnTo>
                    <a:pt x="3533" y="157"/>
                  </a:lnTo>
                  <a:lnTo>
                    <a:pt x="3658" y="250"/>
                  </a:lnTo>
                  <a:lnTo>
                    <a:pt x="3783" y="376"/>
                  </a:lnTo>
                  <a:lnTo>
                    <a:pt x="3845" y="532"/>
                  </a:lnTo>
                  <a:lnTo>
                    <a:pt x="3908" y="688"/>
                  </a:lnTo>
                  <a:lnTo>
                    <a:pt x="3908" y="876"/>
                  </a:lnTo>
                  <a:lnTo>
                    <a:pt x="3908" y="7065"/>
                  </a:lnTo>
                  <a:lnTo>
                    <a:pt x="3908" y="7065"/>
                  </a:lnTo>
                  <a:lnTo>
                    <a:pt x="3908" y="7190"/>
                  </a:lnTo>
                  <a:lnTo>
                    <a:pt x="3876" y="7283"/>
                  </a:lnTo>
                  <a:lnTo>
                    <a:pt x="3814" y="7377"/>
                  </a:lnTo>
                  <a:lnTo>
                    <a:pt x="3751" y="7471"/>
                  </a:lnTo>
                  <a:lnTo>
                    <a:pt x="3689" y="7533"/>
                  </a:lnTo>
                  <a:lnTo>
                    <a:pt x="3595" y="7596"/>
                  </a:lnTo>
                  <a:lnTo>
                    <a:pt x="3470" y="7627"/>
                  </a:lnTo>
                  <a:lnTo>
                    <a:pt x="3376" y="76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2810177" y="1933458"/>
              <a:ext cx="1607835" cy="222606"/>
            </a:xfrm>
            <a:custGeom>
              <a:avLst/>
              <a:gdLst/>
              <a:ahLst/>
              <a:cxnLst/>
              <a:rect l="l" t="t" r="r" b="b"/>
              <a:pathLst>
                <a:path w="27101" h="3752" extrusionOk="0">
                  <a:moveTo>
                    <a:pt x="13535" y="1"/>
                  </a:moveTo>
                  <a:lnTo>
                    <a:pt x="12160" y="32"/>
                  </a:lnTo>
                  <a:lnTo>
                    <a:pt x="10816" y="63"/>
                  </a:lnTo>
                  <a:lnTo>
                    <a:pt x="9503" y="94"/>
                  </a:lnTo>
                  <a:lnTo>
                    <a:pt x="8284" y="157"/>
                  </a:lnTo>
                  <a:lnTo>
                    <a:pt x="7096" y="251"/>
                  </a:lnTo>
                  <a:lnTo>
                    <a:pt x="5971" y="344"/>
                  </a:lnTo>
                  <a:lnTo>
                    <a:pt x="4939" y="438"/>
                  </a:lnTo>
                  <a:lnTo>
                    <a:pt x="3970" y="563"/>
                  </a:lnTo>
                  <a:lnTo>
                    <a:pt x="3095" y="688"/>
                  </a:lnTo>
                  <a:lnTo>
                    <a:pt x="2314" y="845"/>
                  </a:lnTo>
                  <a:lnTo>
                    <a:pt x="1626" y="1001"/>
                  </a:lnTo>
                  <a:lnTo>
                    <a:pt x="1063" y="1157"/>
                  </a:lnTo>
                  <a:lnTo>
                    <a:pt x="595" y="1345"/>
                  </a:lnTo>
                  <a:lnTo>
                    <a:pt x="282" y="1501"/>
                  </a:lnTo>
                  <a:lnTo>
                    <a:pt x="157" y="1595"/>
                  </a:lnTo>
                  <a:lnTo>
                    <a:pt x="63" y="1689"/>
                  </a:lnTo>
                  <a:lnTo>
                    <a:pt x="32" y="1782"/>
                  </a:lnTo>
                  <a:lnTo>
                    <a:pt x="1" y="1876"/>
                  </a:lnTo>
                  <a:lnTo>
                    <a:pt x="32" y="1970"/>
                  </a:lnTo>
                  <a:lnTo>
                    <a:pt x="63" y="2095"/>
                  </a:lnTo>
                  <a:lnTo>
                    <a:pt x="157" y="2189"/>
                  </a:lnTo>
                  <a:lnTo>
                    <a:pt x="282" y="2251"/>
                  </a:lnTo>
                  <a:lnTo>
                    <a:pt x="595" y="2439"/>
                  </a:lnTo>
                  <a:lnTo>
                    <a:pt x="1063" y="2626"/>
                  </a:lnTo>
                  <a:lnTo>
                    <a:pt x="1626" y="2783"/>
                  </a:lnTo>
                  <a:lnTo>
                    <a:pt x="2314" y="2939"/>
                  </a:lnTo>
                  <a:lnTo>
                    <a:pt x="3095" y="3095"/>
                  </a:lnTo>
                  <a:lnTo>
                    <a:pt x="3970" y="3220"/>
                  </a:lnTo>
                  <a:lnTo>
                    <a:pt x="4939" y="3345"/>
                  </a:lnTo>
                  <a:lnTo>
                    <a:pt x="5971" y="3439"/>
                  </a:lnTo>
                  <a:lnTo>
                    <a:pt x="7096" y="3533"/>
                  </a:lnTo>
                  <a:lnTo>
                    <a:pt x="8284" y="3626"/>
                  </a:lnTo>
                  <a:lnTo>
                    <a:pt x="9503" y="3689"/>
                  </a:lnTo>
                  <a:lnTo>
                    <a:pt x="10816" y="3720"/>
                  </a:lnTo>
                  <a:lnTo>
                    <a:pt x="12160" y="3751"/>
                  </a:lnTo>
                  <a:lnTo>
                    <a:pt x="14942" y="3751"/>
                  </a:lnTo>
                  <a:lnTo>
                    <a:pt x="16286" y="3720"/>
                  </a:lnTo>
                  <a:lnTo>
                    <a:pt x="17567" y="3689"/>
                  </a:lnTo>
                  <a:lnTo>
                    <a:pt x="18818" y="3626"/>
                  </a:lnTo>
                  <a:lnTo>
                    <a:pt x="20005" y="3533"/>
                  </a:lnTo>
                  <a:lnTo>
                    <a:pt x="21131" y="3439"/>
                  </a:lnTo>
                  <a:lnTo>
                    <a:pt x="22162" y="3345"/>
                  </a:lnTo>
                  <a:lnTo>
                    <a:pt x="23131" y="3220"/>
                  </a:lnTo>
                  <a:lnTo>
                    <a:pt x="24006" y="3095"/>
                  </a:lnTo>
                  <a:lnTo>
                    <a:pt x="24788" y="2939"/>
                  </a:lnTo>
                  <a:lnTo>
                    <a:pt x="25444" y="2783"/>
                  </a:lnTo>
                  <a:lnTo>
                    <a:pt x="26038" y="2626"/>
                  </a:lnTo>
                  <a:lnTo>
                    <a:pt x="26476" y="2439"/>
                  </a:lnTo>
                  <a:lnTo>
                    <a:pt x="26820" y="2251"/>
                  </a:lnTo>
                  <a:lnTo>
                    <a:pt x="26945" y="2189"/>
                  </a:lnTo>
                  <a:lnTo>
                    <a:pt x="27007" y="2095"/>
                  </a:lnTo>
                  <a:lnTo>
                    <a:pt x="27070" y="1970"/>
                  </a:lnTo>
                  <a:lnTo>
                    <a:pt x="27101" y="1876"/>
                  </a:lnTo>
                  <a:lnTo>
                    <a:pt x="27070" y="1782"/>
                  </a:lnTo>
                  <a:lnTo>
                    <a:pt x="27007" y="1689"/>
                  </a:lnTo>
                  <a:lnTo>
                    <a:pt x="26945" y="1595"/>
                  </a:lnTo>
                  <a:lnTo>
                    <a:pt x="26820" y="1501"/>
                  </a:lnTo>
                  <a:lnTo>
                    <a:pt x="26476" y="1345"/>
                  </a:lnTo>
                  <a:lnTo>
                    <a:pt x="26038" y="1157"/>
                  </a:lnTo>
                  <a:lnTo>
                    <a:pt x="25444" y="1001"/>
                  </a:lnTo>
                  <a:lnTo>
                    <a:pt x="24788" y="845"/>
                  </a:lnTo>
                  <a:lnTo>
                    <a:pt x="24006" y="688"/>
                  </a:lnTo>
                  <a:lnTo>
                    <a:pt x="23131" y="563"/>
                  </a:lnTo>
                  <a:lnTo>
                    <a:pt x="22162" y="438"/>
                  </a:lnTo>
                  <a:lnTo>
                    <a:pt x="21131" y="344"/>
                  </a:lnTo>
                  <a:lnTo>
                    <a:pt x="20005" y="251"/>
                  </a:lnTo>
                  <a:lnTo>
                    <a:pt x="18818" y="157"/>
                  </a:lnTo>
                  <a:lnTo>
                    <a:pt x="17567" y="94"/>
                  </a:lnTo>
                  <a:lnTo>
                    <a:pt x="16286" y="63"/>
                  </a:lnTo>
                  <a:lnTo>
                    <a:pt x="14942" y="32"/>
                  </a:lnTo>
                  <a:lnTo>
                    <a:pt x="13535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2810177" y="1933458"/>
              <a:ext cx="1607835" cy="222606"/>
            </a:xfrm>
            <a:custGeom>
              <a:avLst/>
              <a:gdLst/>
              <a:ahLst/>
              <a:cxnLst/>
              <a:rect l="l" t="t" r="r" b="b"/>
              <a:pathLst>
                <a:path w="27101" h="3752" fill="none" extrusionOk="0">
                  <a:moveTo>
                    <a:pt x="27101" y="1876"/>
                  </a:moveTo>
                  <a:lnTo>
                    <a:pt x="27101" y="1876"/>
                  </a:lnTo>
                  <a:lnTo>
                    <a:pt x="27070" y="1970"/>
                  </a:lnTo>
                  <a:lnTo>
                    <a:pt x="27007" y="2095"/>
                  </a:lnTo>
                  <a:lnTo>
                    <a:pt x="26945" y="2189"/>
                  </a:lnTo>
                  <a:lnTo>
                    <a:pt x="26820" y="2251"/>
                  </a:lnTo>
                  <a:lnTo>
                    <a:pt x="26476" y="2439"/>
                  </a:lnTo>
                  <a:lnTo>
                    <a:pt x="26038" y="2626"/>
                  </a:lnTo>
                  <a:lnTo>
                    <a:pt x="25444" y="2783"/>
                  </a:lnTo>
                  <a:lnTo>
                    <a:pt x="24788" y="2939"/>
                  </a:lnTo>
                  <a:lnTo>
                    <a:pt x="24006" y="3095"/>
                  </a:lnTo>
                  <a:lnTo>
                    <a:pt x="23131" y="3220"/>
                  </a:lnTo>
                  <a:lnTo>
                    <a:pt x="22162" y="3345"/>
                  </a:lnTo>
                  <a:lnTo>
                    <a:pt x="21131" y="3439"/>
                  </a:lnTo>
                  <a:lnTo>
                    <a:pt x="20005" y="3533"/>
                  </a:lnTo>
                  <a:lnTo>
                    <a:pt x="18818" y="3626"/>
                  </a:lnTo>
                  <a:lnTo>
                    <a:pt x="17567" y="3689"/>
                  </a:lnTo>
                  <a:lnTo>
                    <a:pt x="16286" y="3720"/>
                  </a:lnTo>
                  <a:lnTo>
                    <a:pt x="14942" y="3751"/>
                  </a:lnTo>
                  <a:lnTo>
                    <a:pt x="13535" y="3751"/>
                  </a:lnTo>
                  <a:lnTo>
                    <a:pt x="13535" y="3751"/>
                  </a:lnTo>
                  <a:lnTo>
                    <a:pt x="12160" y="3751"/>
                  </a:lnTo>
                  <a:lnTo>
                    <a:pt x="10816" y="3720"/>
                  </a:lnTo>
                  <a:lnTo>
                    <a:pt x="9503" y="3689"/>
                  </a:lnTo>
                  <a:lnTo>
                    <a:pt x="8284" y="3626"/>
                  </a:lnTo>
                  <a:lnTo>
                    <a:pt x="7096" y="3533"/>
                  </a:lnTo>
                  <a:lnTo>
                    <a:pt x="5971" y="3439"/>
                  </a:lnTo>
                  <a:lnTo>
                    <a:pt x="4939" y="3345"/>
                  </a:lnTo>
                  <a:lnTo>
                    <a:pt x="3970" y="3220"/>
                  </a:lnTo>
                  <a:lnTo>
                    <a:pt x="3095" y="3095"/>
                  </a:lnTo>
                  <a:lnTo>
                    <a:pt x="2314" y="2939"/>
                  </a:lnTo>
                  <a:lnTo>
                    <a:pt x="1626" y="2783"/>
                  </a:lnTo>
                  <a:lnTo>
                    <a:pt x="1063" y="2626"/>
                  </a:lnTo>
                  <a:lnTo>
                    <a:pt x="595" y="2439"/>
                  </a:lnTo>
                  <a:lnTo>
                    <a:pt x="282" y="2251"/>
                  </a:lnTo>
                  <a:lnTo>
                    <a:pt x="157" y="2189"/>
                  </a:lnTo>
                  <a:lnTo>
                    <a:pt x="63" y="2095"/>
                  </a:lnTo>
                  <a:lnTo>
                    <a:pt x="32" y="1970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32" y="1782"/>
                  </a:lnTo>
                  <a:lnTo>
                    <a:pt x="63" y="1689"/>
                  </a:lnTo>
                  <a:lnTo>
                    <a:pt x="157" y="1595"/>
                  </a:lnTo>
                  <a:lnTo>
                    <a:pt x="282" y="1501"/>
                  </a:lnTo>
                  <a:lnTo>
                    <a:pt x="595" y="1345"/>
                  </a:lnTo>
                  <a:lnTo>
                    <a:pt x="1063" y="1157"/>
                  </a:lnTo>
                  <a:lnTo>
                    <a:pt x="1626" y="1001"/>
                  </a:lnTo>
                  <a:lnTo>
                    <a:pt x="2314" y="845"/>
                  </a:lnTo>
                  <a:lnTo>
                    <a:pt x="3095" y="688"/>
                  </a:lnTo>
                  <a:lnTo>
                    <a:pt x="3970" y="563"/>
                  </a:lnTo>
                  <a:lnTo>
                    <a:pt x="4939" y="438"/>
                  </a:lnTo>
                  <a:lnTo>
                    <a:pt x="5971" y="344"/>
                  </a:lnTo>
                  <a:lnTo>
                    <a:pt x="7096" y="251"/>
                  </a:lnTo>
                  <a:lnTo>
                    <a:pt x="8284" y="157"/>
                  </a:lnTo>
                  <a:lnTo>
                    <a:pt x="9503" y="94"/>
                  </a:lnTo>
                  <a:lnTo>
                    <a:pt x="10816" y="63"/>
                  </a:lnTo>
                  <a:lnTo>
                    <a:pt x="12160" y="32"/>
                  </a:lnTo>
                  <a:lnTo>
                    <a:pt x="13535" y="1"/>
                  </a:lnTo>
                  <a:lnTo>
                    <a:pt x="13535" y="1"/>
                  </a:lnTo>
                  <a:lnTo>
                    <a:pt x="14942" y="32"/>
                  </a:lnTo>
                  <a:lnTo>
                    <a:pt x="16286" y="63"/>
                  </a:lnTo>
                  <a:lnTo>
                    <a:pt x="17567" y="94"/>
                  </a:lnTo>
                  <a:lnTo>
                    <a:pt x="18818" y="157"/>
                  </a:lnTo>
                  <a:lnTo>
                    <a:pt x="20005" y="251"/>
                  </a:lnTo>
                  <a:lnTo>
                    <a:pt x="21131" y="344"/>
                  </a:lnTo>
                  <a:lnTo>
                    <a:pt x="22162" y="438"/>
                  </a:lnTo>
                  <a:lnTo>
                    <a:pt x="23131" y="563"/>
                  </a:lnTo>
                  <a:lnTo>
                    <a:pt x="24006" y="688"/>
                  </a:lnTo>
                  <a:lnTo>
                    <a:pt x="24788" y="845"/>
                  </a:lnTo>
                  <a:lnTo>
                    <a:pt x="25444" y="1001"/>
                  </a:lnTo>
                  <a:lnTo>
                    <a:pt x="26038" y="1157"/>
                  </a:lnTo>
                  <a:lnTo>
                    <a:pt x="26476" y="1345"/>
                  </a:lnTo>
                  <a:lnTo>
                    <a:pt x="26820" y="1501"/>
                  </a:lnTo>
                  <a:lnTo>
                    <a:pt x="26945" y="1595"/>
                  </a:lnTo>
                  <a:lnTo>
                    <a:pt x="27007" y="1689"/>
                  </a:lnTo>
                  <a:lnTo>
                    <a:pt x="27070" y="1782"/>
                  </a:lnTo>
                  <a:lnTo>
                    <a:pt x="27101" y="18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3778282" y="1890798"/>
              <a:ext cx="341252" cy="341325"/>
            </a:xfrm>
            <a:custGeom>
              <a:avLst/>
              <a:gdLst/>
              <a:ahLst/>
              <a:cxnLst/>
              <a:rect l="l" t="t" r="r" b="b"/>
              <a:pathLst>
                <a:path w="5752" h="5753" extrusionOk="0">
                  <a:moveTo>
                    <a:pt x="2876" y="501"/>
                  </a:moveTo>
                  <a:lnTo>
                    <a:pt x="3126" y="532"/>
                  </a:lnTo>
                  <a:lnTo>
                    <a:pt x="3376" y="563"/>
                  </a:lnTo>
                  <a:lnTo>
                    <a:pt x="3595" y="626"/>
                  </a:lnTo>
                  <a:lnTo>
                    <a:pt x="3813" y="688"/>
                  </a:lnTo>
                  <a:lnTo>
                    <a:pt x="4001" y="782"/>
                  </a:lnTo>
                  <a:lnTo>
                    <a:pt x="4220" y="907"/>
                  </a:lnTo>
                  <a:lnTo>
                    <a:pt x="4376" y="1063"/>
                  </a:lnTo>
                  <a:lnTo>
                    <a:pt x="4564" y="1188"/>
                  </a:lnTo>
                  <a:lnTo>
                    <a:pt x="4720" y="1376"/>
                  </a:lnTo>
                  <a:lnTo>
                    <a:pt x="4845" y="1564"/>
                  </a:lnTo>
                  <a:lnTo>
                    <a:pt x="4970" y="1751"/>
                  </a:lnTo>
                  <a:lnTo>
                    <a:pt x="5064" y="1939"/>
                  </a:lnTo>
                  <a:lnTo>
                    <a:pt x="5126" y="2157"/>
                  </a:lnTo>
                  <a:lnTo>
                    <a:pt x="5189" y="2408"/>
                  </a:lnTo>
                  <a:lnTo>
                    <a:pt x="5220" y="2626"/>
                  </a:lnTo>
                  <a:lnTo>
                    <a:pt x="5251" y="2876"/>
                  </a:lnTo>
                  <a:lnTo>
                    <a:pt x="5220" y="3095"/>
                  </a:lnTo>
                  <a:lnTo>
                    <a:pt x="5189" y="3345"/>
                  </a:lnTo>
                  <a:lnTo>
                    <a:pt x="5126" y="3564"/>
                  </a:lnTo>
                  <a:lnTo>
                    <a:pt x="5064" y="3783"/>
                  </a:lnTo>
                  <a:lnTo>
                    <a:pt x="4970" y="4002"/>
                  </a:lnTo>
                  <a:lnTo>
                    <a:pt x="4845" y="4189"/>
                  </a:lnTo>
                  <a:lnTo>
                    <a:pt x="4720" y="4377"/>
                  </a:lnTo>
                  <a:lnTo>
                    <a:pt x="4564" y="4533"/>
                  </a:lnTo>
                  <a:lnTo>
                    <a:pt x="4376" y="4689"/>
                  </a:lnTo>
                  <a:lnTo>
                    <a:pt x="4220" y="4814"/>
                  </a:lnTo>
                  <a:lnTo>
                    <a:pt x="4001" y="4939"/>
                  </a:lnTo>
                  <a:lnTo>
                    <a:pt x="3813" y="5033"/>
                  </a:lnTo>
                  <a:lnTo>
                    <a:pt x="3595" y="5127"/>
                  </a:lnTo>
                  <a:lnTo>
                    <a:pt x="3376" y="5189"/>
                  </a:lnTo>
                  <a:lnTo>
                    <a:pt x="3126" y="5221"/>
                  </a:lnTo>
                  <a:lnTo>
                    <a:pt x="2657" y="5221"/>
                  </a:lnTo>
                  <a:lnTo>
                    <a:pt x="2407" y="5189"/>
                  </a:lnTo>
                  <a:lnTo>
                    <a:pt x="2188" y="5127"/>
                  </a:lnTo>
                  <a:lnTo>
                    <a:pt x="1969" y="5033"/>
                  </a:lnTo>
                  <a:lnTo>
                    <a:pt x="1750" y="4939"/>
                  </a:lnTo>
                  <a:lnTo>
                    <a:pt x="1563" y="4814"/>
                  </a:lnTo>
                  <a:lnTo>
                    <a:pt x="1375" y="4689"/>
                  </a:lnTo>
                  <a:lnTo>
                    <a:pt x="1219" y="4533"/>
                  </a:lnTo>
                  <a:lnTo>
                    <a:pt x="1063" y="4377"/>
                  </a:lnTo>
                  <a:lnTo>
                    <a:pt x="938" y="4189"/>
                  </a:lnTo>
                  <a:lnTo>
                    <a:pt x="813" y="4002"/>
                  </a:lnTo>
                  <a:lnTo>
                    <a:pt x="719" y="3783"/>
                  </a:lnTo>
                  <a:lnTo>
                    <a:pt x="625" y="3564"/>
                  </a:lnTo>
                  <a:lnTo>
                    <a:pt x="563" y="3345"/>
                  </a:lnTo>
                  <a:lnTo>
                    <a:pt x="531" y="3095"/>
                  </a:lnTo>
                  <a:lnTo>
                    <a:pt x="531" y="2876"/>
                  </a:lnTo>
                  <a:lnTo>
                    <a:pt x="531" y="2626"/>
                  </a:lnTo>
                  <a:lnTo>
                    <a:pt x="563" y="2408"/>
                  </a:lnTo>
                  <a:lnTo>
                    <a:pt x="625" y="2157"/>
                  </a:lnTo>
                  <a:lnTo>
                    <a:pt x="719" y="1939"/>
                  </a:lnTo>
                  <a:lnTo>
                    <a:pt x="813" y="1751"/>
                  </a:lnTo>
                  <a:lnTo>
                    <a:pt x="938" y="1564"/>
                  </a:lnTo>
                  <a:lnTo>
                    <a:pt x="1063" y="1376"/>
                  </a:lnTo>
                  <a:lnTo>
                    <a:pt x="1219" y="1188"/>
                  </a:lnTo>
                  <a:lnTo>
                    <a:pt x="1375" y="1063"/>
                  </a:lnTo>
                  <a:lnTo>
                    <a:pt x="1563" y="907"/>
                  </a:lnTo>
                  <a:lnTo>
                    <a:pt x="1750" y="782"/>
                  </a:lnTo>
                  <a:lnTo>
                    <a:pt x="1969" y="688"/>
                  </a:lnTo>
                  <a:lnTo>
                    <a:pt x="2188" y="626"/>
                  </a:lnTo>
                  <a:lnTo>
                    <a:pt x="2407" y="563"/>
                  </a:lnTo>
                  <a:lnTo>
                    <a:pt x="2657" y="532"/>
                  </a:lnTo>
                  <a:lnTo>
                    <a:pt x="2876" y="501"/>
                  </a:lnTo>
                  <a:close/>
                  <a:moveTo>
                    <a:pt x="2594" y="1"/>
                  </a:moveTo>
                  <a:lnTo>
                    <a:pt x="2313" y="63"/>
                  </a:lnTo>
                  <a:lnTo>
                    <a:pt x="2032" y="126"/>
                  </a:lnTo>
                  <a:lnTo>
                    <a:pt x="1782" y="219"/>
                  </a:lnTo>
                  <a:lnTo>
                    <a:pt x="1532" y="345"/>
                  </a:lnTo>
                  <a:lnTo>
                    <a:pt x="1282" y="501"/>
                  </a:lnTo>
                  <a:lnTo>
                    <a:pt x="1063" y="657"/>
                  </a:lnTo>
                  <a:lnTo>
                    <a:pt x="844" y="845"/>
                  </a:lnTo>
                  <a:lnTo>
                    <a:pt x="656" y="1032"/>
                  </a:lnTo>
                  <a:lnTo>
                    <a:pt x="500" y="1251"/>
                  </a:lnTo>
                  <a:lnTo>
                    <a:pt x="375" y="1501"/>
                  </a:lnTo>
                  <a:lnTo>
                    <a:pt x="250" y="1751"/>
                  </a:lnTo>
                  <a:lnTo>
                    <a:pt x="156" y="2001"/>
                  </a:lnTo>
                  <a:lnTo>
                    <a:pt x="63" y="2282"/>
                  </a:lnTo>
                  <a:lnTo>
                    <a:pt x="31" y="2564"/>
                  </a:lnTo>
                  <a:lnTo>
                    <a:pt x="0" y="2876"/>
                  </a:lnTo>
                  <a:lnTo>
                    <a:pt x="31" y="3158"/>
                  </a:lnTo>
                  <a:lnTo>
                    <a:pt x="63" y="3439"/>
                  </a:lnTo>
                  <a:lnTo>
                    <a:pt x="156" y="3720"/>
                  </a:lnTo>
                  <a:lnTo>
                    <a:pt x="250" y="4002"/>
                  </a:lnTo>
                  <a:lnTo>
                    <a:pt x="375" y="4252"/>
                  </a:lnTo>
                  <a:lnTo>
                    <a:pt x="500" y="4470"/>
                  </a:lnTo>
                  <a:lnTo>
                    <a:pt x="656" y="4689"/>
                  </a:lnTo>
                  <a:lnTo>
                    <a:pt x="844" y="4908"/>
                  </a:lnTo>
                  <a:lnTo>
                    <a:pt x="1063" y="5096"/>
                  </a:lnTo>
                  <a:lnTo>
                    <a:pt x="1282" y="5252"/>
                  </a:lnTo>
                  <a:lnTo>
                    <a:pt x="1532" y="5408"/>
                  </a:lnTo>
                  <a:lnTo>
                    <a:pt x="1782" y="5502"/>
                  </a:lnTo>
                  <a:lnTo>
                    <a:pt x="2032" y="5627"/>
                  </a:lnTo>
                  <a:lnTo>
                    <a:pt x="2313" y="5690"/>
                  </a:lnTo>
                  <a:lnTo>
                    <a:pt x="2594" y="5721"/>
                  </a:lnTo>
                  <a:lnTo>
                    <a:pt x="2876" y="5752"/>
                  </a:lnTo>
                  <a:lnTo>
                    <a:pt x="3188" y="5721"/>
                  </a:lnTo>
                  <a:lnTo>
                    <a:pt x="3470" y="5690"/>
                  </a:lnTo>
                  <a:lnTo>
                    <a:pt x="3751" y="5627"/>
                  </a:lnTo>
                  <a:lnTo>
                    <a:pt x="4001" y="5502"/>
                  </a:lnTo>
                  <a:lnTo>
                    <a:pt x="4251" y="5408"/>
                  </a:lnTo>
                  <a:lnTo>
                    <a:pt x="4501" y="5252"/>
                  </a:lnTo>
                  <a:lnTo>
                    <a:pt x="4720" y="5096"/>
                  </a:lnTo>
                  <a:lnTo>
                    <a:pt x="4907" y="4908"/>
                  </a:lnTo>
                  <a:lnTo>
                    <a:pt x="5095" y="4689"/>
                  </a:lnTo>
                  <a:lnTo>
                    <a:pt x="5283" y="4470"/>
                  </a:lnTo>
                  <a:lnTo>
                    <a:pt x="5408" y="4252"/>
                  </a:lnTo>
                  <a:lnTo>
                    <a:pt x="5533" y="4002"/>
                  </a:lnTo>
                  <a:lnTo>
                    <a:pt x="5626" y="3720"/>
                  </a:lnTo>
                  <a:lnTo>
                    <a:pt x="5689" y="3439"/>
                  </a:lnTo>
                  <a:lnTo>
                    <a:pt x="5751" y="3158"/>
                  </a:lnTo>
                  <a:lnTo>
                    <a:pt x="5751" y="2876"/>
                  </a:lnTo>
                  <a:lnTo>
                    <a:pt x="5751" y="2564"/>
                  </a:lnTo>
                  <a:lnTo>
                    <a:pt x="5689" y="2282"/>
                  </a:lnTo>
                  <a:lnTo>
                    <a:pt x="5626" y="2001"/>
                  </a:lnTo>
                  <a:lnTo>
                    <a:pt x="5533" y="1751"/>
                  </a:lnTo>
                  <a:lnTo>
                    <a:pt x="5408" y="1501"/>
                  </a:lnTo>
                  <a:lnTo>
                    <a:pt x="5283" y="1251"/>
                  </a:lnTo>
                  <a:lnTo>
                    <a:pt x="5095" y="1032"/>
                  </a:lnTo>
                  <a:lnTo>
                    <a:pt x="4907" y="845"/>
                  </a:lnTo>
                  <a:lnTo>
                    <a:pt x="4720" y="657"/>
                  </a:lnTo>
                  <a:lnTo>
                    <a:pt x="4501" y="501"/>
                  </a:lnTo>
                  <a:lnTo>
                    <a:pt x="4251" y="345"/>
                  </a:lnTo>
                  <a:lnTo>
                    <a:pt x="4001" y="219"/>
                  </a:lnTo>
                  <a:lnTo>
                    <a:pt x="3751" y="126"/>
                  </a:lnTo>
                  <a:lnTo>
                    <a:pt x="3470" y="63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3778282" y="1890798"/>
              <a:ext cx="341252" cy="341325"/>
            </a:xfrm>
            <a:custGeom>
              <a:avLst/>
              <a:gdLst/>
              <a:ahLst/>
              <a:cxnLst/>
              <a:rect l="l" t="t" r="r" b="b"/>
              <a:pathLst>
                <a:path w="5752" h="5753" fill="none" extrusionOk="0">
                  <a:moveTo>
                    <a:pt x="5501" y="2876"/>
                  </a:moveTo>
                  <a:lnTo>
                    <a:pt x="5251" y="2876"/>
                  </a:lnTo>
                  <a:lnTo>
                    <a:pt x="5251" y="2876"/>
                  </a:lnTo>
                  <a:lnTo>
                    <a:pt x="5220" y="3095"/>
                  </a:lnTo>
                  <a:lnTo>
                    <a:pt x="5189" y="3345"/>
                  </a:lnTo>
                  <a:lnTo>
                    <a:pt x="5126" y="3564"/>
                  </a:lnTo>
                  <a:lnTo>
                    <a:pt x="5064" y="3783"/>
                  </a:lnTo>
                  <a:lnTo>
                    <a:pt x="4970" y="4002"/>
                  </a:lnTo>
                  <a:lnTo>
                    <a:pt x="4845" y="4189"/>
                  </a:lnTo>
                  <a:lnTo>
                    <a:pt x="4720" y="4377"/>
                  </a:lnTo>
                  <a:lnTo>
                    <a:pt x="4564" y="4533"/>
                  </a:lnTo>
                  <a:lnTo>
                    <a:pt x="4564" y="4533"/>
                  </a:lnTo>
                  <a:lnTo>
                    <a:pt x="4376" y="4689"/>
                  </a:lnTo>
                  <a:lnTo>
                    <a:pt x="4220" y="4814"/>
                  </a:lnTo>
                  <a:lnTo>
                    <a:pt x="4001" y="4939"/>
                  </a:lnTo>
                  <a:lnTo>
                    <a:pt x="3813" y="5033"/>
                  </a:lnTo>
                  <a:lnTo>
                    <a:pt x="3595" y="5127"/>
                  </a:lnTo>
                  <a:lnTo>
                    <a:pt x="3376" y="5189"/>
                  </a:lnTo>
                  <a:lnTo>
                    <a:pt x="3126" y="5221"/>
                  </a:lnTo>
                  <a:lnTo>
                    <a:pt x="2876" y="5221"/>
                  </a:lnTo>
                  <a:lnTo>
                    <a:pt x="2876" y="5221"/>
                  </a:lnTo>
                  <a:lnTo>
                    <a:pt x="2657" y="5221"/>
                  </a:lnTo>
                  <a:lnTo>
                    <a:pt x="2407" y="5189"/>
                  </a:lnTo>
                  <a:lnTo>
                    <a:pt x="2188" y="5127"/>
                  </a:lnTo>
                  <a:lnTo>
                    <a:pt x="1969" y="5033"/>
                  </a:lnTo>
                  <a:lnTo>
                    <a:pt x="1750" y="4939"/>
                  </a:lnTo>
                  <a:lnTo>
                    <a:pt x="1563" y="4814"/>
                  </a:lnTo>
                  <a:lnTo>
                    <a:pt x="1375" y="4689"/>
                  </a:lnTo>
                  <a:lnTo>
                    <a:pt x="1219" y="4533"/>
                  </a:lnTo>
                  <a:lnTo>
                    <a:pt x="1219" y="4533"/>
                  </a:lnTo>
                  <a:lnTo>
                    <a:pt x="1063" y="4377"/>
                  </a:lnTo>
                  <a:lnTo>
                    <a:pt x="938" y="4189"/>
                  </a:lnTo>
                  <a:lnTo>
                    <a:pt x="813" y="4002"/>
                  </a:lnTo>
                  <a:lnTo>
                    <a:pt x="719" y="3783"/>
                  </a:lnTo>
                  <a:lnTo>
                    <a:pt x="625" y="3564"/>
                  </a:lnTo>
                  <a:lnTo>
                    <a:pt x="563" y="3345"/>
                  </a:lnTo>
                  <a:lnTo>
                    <a:pt x="531" y="3095"/>
                  </a:lnTo>
                  <a:lnTo>
                    <a:pt x="531" y="2876"/>
                  </a:lnTo>
                  <a:lnTo>
                    <a:pt x="531" y="2876"/>
                  </a:lnTo>
                  <a:lnTo>
                    <a:pt x="531" y="2626"/>
                  </a:lnTo>
                  <a:lnTo>
                    <a:pt x="563" y="2408"/>
                  </a:lnTo>
                  <a:lnTo>
                    <a:pt x="625" y="2157"/>
                  </a:lnTo>
                  <a:lnTo>
                    <a:pt x="719" y="1939"/>
                  </a:lnTo>
                  <a:lnTo>
                    <a:pt x="813" y="1751"/>
                  </a:lnTo>
                  <a:lnTo>
                    <a:pt x="938" y="1564"/>
                  </a:lnTo>
                  <a:lnTo>
                    <a:pt x="1063" y="1376"/>
                  </a:lnTo>
                  <a:lnTo>
                    <a:pt x="1219" y="1188"/>
                  </a:lnTo>
                  <a:lnTo>
                    <a:pt x="1219" y="1188"/>
                  </a:lnTo>
                  <a:lnTo>
                    <a:pt x="1375" y="1063"/>
                  </a:lnTo>
                  <a:lnTo>
                    <a:pt x="1563" y="907"/>
                  </a:lnTo>
                  <a:lnTo>
                    <a:pt x="1750" y="782"/>
                  </a:lnTo>
                  <a:lnTo>
                    <a:pt x="1969" y="688"/>
                  </a:lnTo>
                  <a:lnTo>
                    <a:pt x="2188" y="626"/>
                  </a:lnTo>
                  <a:lnTo>
                    <a:pt x="2407" y="563"/>
                  </a:lnTo>
                  <a:lnTo>
                    <a:pt x="2657" y="532"/>
                  </a:lnTo>
                  <a:lnTo>
                    <a:pt x="2876" y="501"/>
                  </a:lnTo>
                  <a:lnTo>
                    <a:pt x="2876" y="501"/>
                  </a:lnTo>
                  <a:lnTo>
                    <a:pt x="3126" y="532"/>
                  </a:lnTo>
                  <a:lnTo>
                    <a:pt x="3376" y="563"/>
                  </a:lnTo>
                  <a:lnTo>
                    <a:pt x="3595" y="626"/>
                  </a:lnTo>
                  <a:lnTo>
                    <a:pt x="3813" y="688"/>
                  </a:lnTo>
                  <a:lnTo>
                    <a:pt x="4001" y="782"/>
                  </a:lnTo>
                  <a:lnTo>
                    <a:pt x="4220" y="907"/>
                  </a:lnTo>
                  <a:lnTo>
                    <a:pt x="4376" y="1063"/>
                  </a:lnTo>
                  <a:lnTo>
                    <a:pt x="4564" y="1188"/>
                  </a:lnTo>
                  <a:lnTo>
                    <a:pt x="4564" y="1188"/>
                  </a:lnTo>
                  <a:lnTo>
                    <a:pt x="4720" y="1376"/>
                  </a:lnTo>
                  <a:lnTo>
                    <a:pt x="4845" y="1564"/>
                  </a:lnTo>
                  <a:lnTo>
                    <a:pt x="4970" y="1751"/>
                  </a:lnTo>
                  <a:lnTo>
                    <a:pt x="5064" y="1939"/>
                  </a:lnTo>
                  <a:lnTo>
                    <a:pt x="5126" y="2157"/>
                  </a:lnTo>
                  <a:lnTo>
                    <a:pt x="5189" y="2408"/>
                  </a:lnTo>
                  <a:lnTo>
                    <a:pt x="5220" y="2626"/>
                  </a:lnTo>
                  <a:lnTo>
                    <a:pt x="5251" y="2876"/>
                  </a:lnTo>
                  <a:lnTo>
                    <a:pt x="5501" y="2876"/>
                  </a:lnTo>
                  <a:lnTo>
                    <a:pt x="5751" y="2876"/>
                  </a:lnTo>
                  <a:lnTo>
                    <a:pt x="5751" y="2876"/>
                  </a:lnTo>
                  <a:lnTo>
                    <a:pt x="5751" y="2564"/>
                  </a:lnTo>
                  <a:lnTo>
                    <a:pt x="5689" y="2282"/>
                  </a:lnTo>
                  <a:lnTo>
                    <a:pt x="5626" y="2001"/>
                  </a:lnTo>
                  <a:lnTo>
                    <a:pt x="5533" y="1751"/>
                  </a:lnTo>
                  <a:lnTo>
                    <a:pt x="5408" y="1501"/>
                  </a:lnTo>
                  <a:lnTo>
                    <a:pt x="5283" y="1251"/>
                  </a:lnTo>
                  <a:lnTo>
                    <a:pt x="5095" y="1032"/>
                  </a:lnTo>
                  <a:lnTo>
                    <a:pt x="4907" y="845"/>
                  </a:lnTo>
                  <a:lnTo>
                    <a:pt x="4720" y="657"/>
                  </a:lnTo>
                  <a:lnTo>
                    <a:pt x="4501" y="501"/>
                  </a:lnTo>
                  <a:lnTo>
                    <a:pt x="4251" y="345"/>
                  </a:lnTo>
                  <a:lnTo>
                    <a:pt x="4001" y="219"/>
                  </a:lnTo>
                  <a:lnTo>
                    <a:pt x="3751" y="126"/>
                  </a:lnTo>
                  <a:lnTo>
                    <a:pt x="3470" y="63"/>
                  </a:lnTo>
                  <a:lnTo>
                    <a:pt x="3188" y="1"/>
                  </a:lnTo>
                  <a:lnTo>
                    <a:pt x="2876" y="1"/>
                  </a:lnTo>
                  <a:lnTo>
                    <a:pt x="2876" y="1"/>
                  </a:lnTo>
                  <a:lnTo>
                    <a:pt x="2594" y="1"/>
                  </a:lnTo>
                  <a:lnTo>
                    <a:pt x="2313" y="63"/>
                  </a:lnTo>
                  <a:lnTo>
                    <a:pt x="2032" y="126"/>
                  </a:lnTo>
                  <a:lnTo>
                    <a:pt x="1782" y="219"/>
                  </a:lnTo>
                  <a:lnTo>
                    <a:pt x="1532" y="345"/>
                  </a:lnTo>
                  <a:lnTo>
                    <a:pt x="1282" y="501"/>
                  </a:lnTo>
                  <a:lnTo>
                    <a:pt x="1063" y="657"/>
                  </a:lnTo>
                  <a:lnTo>
                    <a:pt x="844" y="845"/>
                  </a:lnTo>
                  <a:lnTo>
                    <a:pt x="656" y="1032"/>
                  </a:lnTo>
                  <a:lnTo>
                    <a:pt x="500" y="1251"/>
                  </a:lnTo>
                  <a:lnTo>
                    <a:pt x="375" y="1501"/>
                  </a:lnTo>
                  <a:lnTo>
                    <a:pt x="250" y="1751"/>
                  </a:lnTo>
                  <a:lnTo>
                    <a:pt x="156" y="2001"/>
                  </a:lnTo>
                  <a:lnTo>
                    <a:pt x="63" y="2282"/>
                  </a:lnTo>
                  <a:lnTo>
                    <a:pt x="31" y="2564"/>
                  </a:lnTo>
                  <a:lnTo>
                    <a:pt x="0" y="2876"/>
                  </a:lnTo>
                  <a:lnTo>
                    <a:pt x="0" y="2876"/>
                  </a:lnTo>
                  <a:lnTo>
                    <a:pt x="31" y="3158"/>
                  </a:lnTo>
                  <a:lnTo>
                    <a:pt x="63" y="3439"/>
                  </a:lnTo>
                  <a:lnTo>
                    <a:pt x="156" y="3720"/>
                  </a:lnTo>
                  <a:lnTo>
                    <a:pt x="250" y="4002"/>
                  </a:lnTo>
                  <a:lnTo>
                    <a:pt x="375" y="4252"/>
                  </a:lnTo>
                  <a:lnTo>
                    <a:pt x="500" y="4470"/>
                  </a:lnTo>
                  <a:lnTo>
                    <a:pt x="656" y="4689"/>
                  </a:lnTo>
                  <a:lnTo>
                    <a:pt x="844" y="4908"/>
                  </a:lnTo>
                  <a:lnTo>
                    <a:pt x="1063" y="5096"/>
                  </a:lnTo>
                  <a:lnTo>
                    <a:pt x="1282" y="5252"/>
                  </a:lnTo>
                  <a:lnTo>
                    <a:pt x="1532" y="5408"/>
                  </a:lnTo>
                  <a:lnTo>
                    <a:pt x="1782" y="5502"/>
                  </a:lnTo>
                  <a:lnTo>
                    <a:pt x="2032" y="5627"/>
                  </a:lnTo>
                  <a:lnTo>
                    <a:pt x="2313" y="5690"/>
                  </a:lnTo>
                  <a:lnTo>
                    <a:pt x="2594" y="5721"/>
                  </a:lnTo>
                  <a:lnTo>
                    <a:pt x="2876" y="5752"/>
                  </a:lnTo>
                  <a:lnTo>
                    <a:pt x="2876" y="5752"/>
                  </a:lnTo>
                  <a:lnTo>
                    <a:pt x="3188" y="5721"/>
                  </a:lnTo>
                  <a:lnTo>
                    <a:pt x="3470" y="5690"/>
                  </a:lnTo>
                  <a:lnTo>
                    <a:pt x="3751" y="5627"/>
                  </a:lnTo>
                  <a:lnTo>
                    <a:pt x="4001" y="5502"/>
                  </a:lnTo>
                  <a:lnTo>
                    <a:pt x="4251" y="5408"/>
                  </a:lnTo>
                  <a:lnTo>
                    <a:pt x="4501" y="5252"/>
                  </a:lnTo>
                  <a:lnTo>
                    <a:pt x="4720" y="5096"/>
                  </a:lnTo>
                  <a:lnTo>
                    <a:pt x="4907" y="4908"/>
                  </a:lnTo>
                  <a:lnTo>
                    <a:pt x="5095" y="4689"/>
                  </a:lnTo>
                  <a:lnTo>
                    <a:pt x="5283" y="4470"/>
                  </a:lnTo>
                  <a:lnTo>
                    <a:pt x="5408" y="4252"/>
                  </a:lnTo>
                  <a:lnTo>
                    <a:pt x="5533" y="4002"/>
                  </a:lnTo>
                  <a:lnTo>
                    <a:pt x="5626" y="3720"/>
                  </a:lnTo>
                  <a:lnTo>
                    <a:pt x="5689" y="3439"/>
                  </a:lnTo>
                  <a:lnTo>
                    <a:pt x="5751" y="3158"/>
                  </a:lnTo>
                  <a:lnTo>
                    <a:pt x="5751" y="2876"/>
                  </a:lnTo>
                  <a:lnTo>
                    <a:pt x="5501" y="28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2656272" y="1992789"/>
              <a:ext cx="1937933" cy="519315"/>
            </a:xfrm>
            <a:custGeom>
              <a:avLst/>
              <a:gdLst/>
              <a:ahLst/>
              <a:cxnLst/>
              <a:rect l="l" t="t" r="r" b="b"/>
              <a:pathLst>
                <a:path w="32665" h="8753" extrusionOk="0">
                  <a:moveTo>
                    <a:pt x="3064" y="1"/>
                  </a:moveTo>
                  <a:lnTo>
                    <a:pt x="2751" y="32"/>
                  </a:lnTo>
                  <a:lnTo>
                    <a:pt x="2438" y="63"/>
                  </a:lnTo>
                  <a:lnTo>
                    <a:pt x="2157" y="157"/>
                  </a:lnTo>
                  <a:lnTo>
                    <a:pt x="1876" y="251"/>
                  </a:lnTo>
                  <a:lnTo>
                    <a:pt x="1594" y="376"/>
                  </a:lnTo>
                  <a:lnTo>
                    <a:pt x="1344" y="532"/>
                  </a:lnTo>
                  <a:lnTo>
                    <a:pt x="1126" y="720"/>
                  </a:lnTo>
                  <a:lnTo>
                    <a:pt x="907" y="907"/>
                  </a:lnTo>
                  <a:lnTo>
                    <a:pt x="688" y="1126"/>
                  </a:lnTo>
                  <a:lnTo>
                    <a:pt x="532" y="1376"/>
                  </a:lnTo>
                  <a:lnTo>
                    <a:pt x="375" y="1626"/>
                  </a:lnTo>
                  <a:lnTo>
                    <a:pt x="250" y="1908"/>
                  </a:lnTo>
                  <a:lnTo>
                    <a:pt x="125" y="2189"/>
                  </a:lnTo>
                  <a:lnTo>
                    <a:pt x="63" y="2470"/>
                  </a:lnTo>
                  <a:lnTo>
                    <a:pt x="0" y="2783"/>
                  </a:lnTo>
                  <a:lnTo>
                    <a:pt x="0" y="3095"/>
                  </a:lnTo>
                  <a:lnTo>
                    <a:pt x="0" y="8753"/>
                  </a:lnTo>
                  <a:lnTo>
                    <a:pt x="32664" y="8753"/>
                  </a:lnTo>
                  <a:lnTo>
                    <a:pt x="32664" y="3095"/>
                  </a:lnTo>
                  <a:lnTo>
                    <a:pt x="32664" y="2783"/>
                  </a:lnTo>
                  <a:lnTo>
                    <a:pt x="32602" y="2470"/>
                  </a:lnTo>
                  <a:lnTo>
                    <a:pt x="32539" y="2189"/>
                  </a:lnTo>
                  <a:lnTo>
                    <a:pt x="32446" y="1908"/>
                  </a:lnTo>
                  <a:lnTo>
                    <a:pt x="32289" y="1626"/>
                  </a:lnTo>
                  <a:lnTo>
                    <a:pt x="32164" y="1376"/>
                  </a:lnTo>
                  <a:lnTo>
                    <a:pt x="31977" y="1126"/>
                  </a:lnTo>
                  <a:lnTo>
                    <a:pt x="31758" y="907"/>
                  </a:lnTo>
                  <a:lnTo>
                    <a:pt x="31570" y="720"/>
                  </a:lnTo>
                  <a:lnTo>
                    <a:pt x="31320" y="532"/>
                  </a:lnTo>
                  <a:lnTo>
                    <a:pt x="31070" y="376"/>
                  </a:lnTo>
                  <a:lnTo>
                    <a:pt x="30789" y="251"/>
                  </a:lnTo>
                  <a:lnTo>
                    <a:pt x="30508" y="157"/>
                  </a:lnTo>
                  <a:lnTo>
                    <a:pt x="30226" y="63"/>
                  </a:lnTo>
                  <a:lnTo>
                    <a:pt x="29914" y="32"/>
                  </a:lnTo>
                  <a:lnTo>
                    <a:pt x="29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2656272" y="1992789"/>
              <a:ext cx="1937933" cy="519315"/>
            </a:xfrm>
            <a:custGeom>
              <a:avLst/>
              <a:gdLst/>
              <a:ahLst/>
              <a:cxnLst/>
              <a:rect l="l" t="t" r="r" b="b"/>
              <a:pathLst>
                <a:path w="32665" h="8753" fill="none" extrusionOk="0">
                  <a:moveTo>
                    <a:pt x="0" y="3095"/>
                  </a:moveTo>
                  <a:lnTo>
                    <a:pt x="0" y="8753"/>
                  </a:lnTo>
                  <a:lnTo>
                    <a:pt x="32664" y="8753"/>
                  </a:lnTo>
                  <a:lnTo>
                    <a:pt x="32664" y="3095"/>
                  </a:lnTo>
                  <a:lnTo>
                    <a:pt x="32664" y="3095"/>
                  </a:lnTo>
                  <a:lnTo>
                    <a:pt x="32664" y="2783"/>
                  </a:lnTo>
                  <a:lnTo>
                    <a:pt x="32602" y="2470"/>
                  </a:lnTo>
                  <a:lnTo>
                    <a:pt x="32539" y="2189"/>
                  </a:lnTo>
                  <a:lnTo>
                    <a:pt x="32446" y="1908"/>
                  </a:lnTo>
                  <a:lnTo>
                    <a:pt x="32289" y="1626"/>
                  </a:lnTo>
                  <a:lnTo>
                    <a:pt x="32164" y="1376"/>
                  </a:lnTo>
                  <a:lnTo>
                    <a:pt x="31977" y="1126"/>
                  </a:lnTo>
                  <a:lnTo>
                    <a:pt x="31758" y="907"/>
                  </a:lnTo>
                  <a:lnTo>
                    <a:pt x="31570" y="720"/>
                  </a:lnTo>
                  <a:lnTo>
                    <a:pt x="31320" y="532"/>
                  </a:lnTo>
                  <a:lnTo>
                    <a:pt x="31070" y="376"/>
                  </a:lnTo>
                  <a:lnTo>
                    <a:pt x="30789" y="251"/>
                  </a:lnTo>
                  <a:lnTo>
                    <a:pt x="30508" y="157"/>
                  </a:lnTo>
                  <a:lnTo>
                    <a:pt x="30226" y="63"/>
                  </a:lnTo>
                  <a:lnTo>
                    <a:pt x="29914" y="32"/>
                  </a:lnTo>
                  <a:lnTo>
                    <a:pt x="29601" y="1"/>
                  </a:lnTo>
                  <a:lnTo>
                    <a:pt x="3064" y="1"/>
                  </a:lnTo>
                  <a:lnTo>
                    <a:pt x="3064" y="1"/>
                  </a:lnTo>
                  <a:lnTo>
                    <a:pt x="2751" y="32"/>
                  </a:lnTo>
                  <a:lnTo>
                    <a:pt x="2438" y="63"/>
                  </a:lnTo>
                  <a:lnTo>
                    <a:pt x="2157" y="157"/>
                  </a:lnTo>
                  <a:lnTo>
                    <a:pt x="1876" y="251"/>
                  </a:lnTo>
                  <a:lnTo>
                    <a:pt x="1594" y="376"/>
                  </a:lnTo>
                  <a:lnTo>
                    <a:pt x="1344" y="532"/>
                  </a:lnTo>
                  <a:lnTo>
                    <a:pt x="1126" y="720"/>
                  </a:lnTo>
                  <a:lnTo>
                    <a:pt x="907" y="907"/>
                  </a:lnTo>
                  <a:lnTo>
                    <a:pt x="688" y="1126"/>
                  </a:lnTo>
                  <a:lnTo>
                    <a:pt x="532" y="1376"/>
                  </a:lnTo>
                  <a:lnTo>
                    <a:pt x="375" y="1626"/>
                  </a:lnTo>
                  <a:lnTo>
                    <a:pt x="250" y="1908"/>
                  </a:lnTo>
                  <a:lnTo>
                    <a:pt x="125" y="2189"/>
                  </a:lnTo>
                  <a:lnTo>
                    <a:pt x="63" y="2470"/>
                  </a:lnTo>
                  <a:lnTo>
                    <a:pt x="0" y="2783"/>
                  </a:lnTo>
                  <a:lnTo>
                    <a:pt x="0" y="30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4440299" y="1862972"/>
              <a:ext cx="246743" cy="142867"/>
            </a:xfrm>
            <a:custGeom>
              <a:avLst/>
              <a:gdLst/>
              <a:ahLst/>
              <a:cxnLst/>
              <a:rect l="l" t="t" r="r" b="b"/>
              <a:pathLst>
                <a:path w="4159" h="2408" extrusionOk="0">
                  <a:moveTo>
                    <a:pt x="595" y="1"/>
                  </a:moveTo>
                  <a:lnTo>
                    <a:pt x="470" y="63"/>
                  </a:lnTo>
                  <a:lnTo>
                    <a:pt x="345" y="126"/>
                  </a:lnTo>
                  <a:lnTo>
                    <a:pt x="220" y="188"/>
                  </a:lnTo>
                  <a:lnTo>
                    <a:pt x="157" y="313"/>
                  </a:lnTo>
                  <a:lnTo>
                    <a:pt x="63" y="407"/>
                  </a:lnTo>
                  <a:lnTo>
                    <a:pt x="32" y="563"/>
                  </a:lnTo>
                  <a:lnTo>
                    <a:pt x="1" y="688"/>
                  </a:lnTo>
                  <a:lnTo>
                    <a:pt x="1" y="2408"/>
                  </a:lnTo>
                  <a:lnTo>
                    <a:pt x="3471" y="2220"/>
                  </a:lnTo>
                  <a:lnTo>
                    <a:pt x="3596" y="2189"/>
                  </a:lnTo>
                  <a:lnTo>
                    <a:pt x="3721" y="2158"/>
                  </a:lnTo>
                  <a:lnTo>
                    <a:pt x="3814" y="2095"/>
                  </a:lnTo>
                  <a:lnTo>
                    <a:pt x="3908" y="2001"/>
                  </a:lnTo>
                  <a:lnTo>
                    <a:pt x="4002" y="1908"/>
                  </a:lnTo>
                  <a:lnTo>
                    <a:pt x="4064" y="1814"/>
                  </a:lnTo>
                  <a:lnTo>
                    <a:pt x="4096" y="1689"/>
                  </a:lnTo>
                  <a:lnTo>
                    <a:pt x="4127" y="1564"/>
                  </a:lnTo>
                  <a:lnTo>
                    <a:pt x="4158" y="939"/>
                  </a:lnTo>
                  <a:lnTo>
                    <a:pt x="4158" y="782"/>
                  </a:lnTo>
                  <a:lnTo>
                    <a:pt x="4127" y="657"/>
                  </a:lnTo>
                  <a:lnTo>
                    <a:pt x="4064" y="532"/>
                  </a:lnTo>
                  <a:lnTo>
                    <a:pt x="4002" y="407"/>
                  </a:lnTo>
                  <a:lnTo>
                    <a:pt x="3908" y="345"/>
                  </a:lnTo>
                  <a:lnTo>
                    <a:pt x="3783" y="251"/>
                  </a:lnTo>
                  <a:lnTo>
                    <a:pt x="3658" y="220"/>
                  </a:lnTo>
                  <a:lnTo>
                    <a:pt x="3533" y="188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2565377" y="1862972"/>
              <a:ext cx="244845" cy="142867"/>
            </a:xfrm>
            <a:custGeom>
              <a:avLst/>
              <a:gdLst/>
              <a:ahLst/>
              <a:cxnLst/>
              <a:rect l="l" t="t" r="r" b="b"/>
              <a:pathLst>
                <a:path w="4127" h="2408" extrusionOk="0">
                  <a:moveTo>
                    <a:pt x="3408" y="1"/>
                  </a:moveTo>
                  <a:lnTo>
                    <a:pt x="626" y="188"/>
                  </a:lnTo>
                  <a:lnTo>
                    <a:pt x="501" y="220"/>
                  </a:lnTo>
                  <a:lnTo>
                    <a:pt x="376" y="251"/>
                  </a:lnTo>
                  <a:lnTo>
                    <a:pt x="251" y="345"/>
                  </a:lnTo>
                  <a:lnTo>
                    <a:pt x="157" y="407"/>
                  </a:lnTo>
                  <a:lnTo>
                    <a:pt x="63" y="532"/>
                  </a:lnTo>
                  <a:lnTo>
                    <a:pt x="32" y="657"/>
                  </a:lnTo>
                  <a:lnTo>
                    <a:pt x="1" y="782"/>
                  </a:lnTo>
                  <a:lnTo>
                    <a:pt x="1" y="939"/>
                  </a:lnTo>
                  <a:lnTo>
                    <a:pt x="32" y="1564"/>
                  </a:lnTo>
                  <a:lnTo>
                    <a:pt x="63" y="1689"/>
                  </a:lnTo>
                  <a:lnTo>
                    <a:pt x="95" y="1814"/>
                  </a:lnTo>
                  <a:lnTo>
                    <a:pt x="157" y="1908"/>
                  </a:lnTo>
                  <a:lnTo>
                    <a:pt x="251" y="2001"/>
                  </a:lnTo>
                  <a:lnTo>
                    <a:pt x="345" y="2095"/>
                  </a:lnTo>
                  <a:lnTo>
                    <a:pt x="438" y="2158"/>
                  </a:lnTo>
                  <a:lnTo>
                    <a:pt x="563" y="2189"/>
                  </a:lnTo>
                  <a:lnTo>
                    <a:pt x="688" y="2220"/>
                  </a:lnTo>
                  <a:lnTo>
                    <a:pt x="4127" y="2408"/>
                  </a:lnTo>
                  <a:lnTo>
                    <a:pt x="4127" y="688"/>
                  </a:lnTo>
                  <a:lnTo>
                    <a:pt x="4127" y="563"/>
                  </a:lnTo>
                  <a:lnTo>
                    <a:pt x="4095" y="407"/>
                  </a:lnTo>
                  <a:lnTo>
                    <a:pt x="4002" y="313"/>
                  </a:lnTo>
                  <a:lnTo>
                    <a:pt x="3908" y="188"/>
                  </a:lnTo>
                  <a:lnTo>
                    <a:pt x="3814" y="126"/>
                  </a:lnTo>
                  <a:lnTo>
                    <a:pt x="3689" y="63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2787928" y="1506925"/>
              <a:ext cx="1674637" cy="504483"/>
            </a:xfrm>
            <a:custGeom>
              <a:avLst/>
              <a:gdLst/>
              <a:ahLst/>
              <a:cxnLst/>
              <a:rect l="l" t="t" r="r" b="b"/>
              <a:pathLst>
                <a:path w="28227" h="8503" extrusionOk="0">
                  <a:moveTo>
                    <a:pt x="6752" y="0"/>
                  </a:moveTo>
                  <a:lnTo>
                    <a:pt x="6346" y="63"/>
                  </a:lnTo>
                  <a:lnTo>
                    <a:pt x="5940" y="125"/>
                  </a:lnTo>
                  <a:lnTo>
                    <a:pt x="5533" y="250"/>
                  </a:lnTo>
                  <a:lnTo>
                    <a:pt x="5127" y="407"/>
                  </a:lnTo>
                  <a:lnTo>
                    <a:pt x="4752" y="594"/>
                  </a:lnTo>
                  <a:lnTo>
                    <a:pt x="4408" y="782"/>
                  </a:lnTo>
                  <a:lnTo>
                    <a:pt x="4033" y="1032"/>
                  </a:lnTo>
                  <a:lnTo>
                    <a:pt x="3720" y="1313"/>
                  </a:lnTo>
                  <a:lnTo>
                    <a:pt x="3376" y="1595"/>
                  </a:lnTo>
                  <a:lnTo>
                    <a:pt x="3095" y="1907"/>
                  </a:lnTo>
                  <a:lnTo>
                    <a:pt x="2814" y="2251"/>
                  </a:lnTo>
                  <a:lnTo>
                    <a:pt x="2532" y="2626"/>
                  </a:lnTo>
                  <a:lnTo>
                    <a:pt x="2314" y="3001"/>
                  </a:lnTo>
                  <a:lnTo>
                    <a:pt x="2095" y="3439"/>
                  </a:lnTo>
                  <a:lnTo>
                    <a:pt x="1876" y="3845"/>
                  </a:lnTo>
                  <a:lnTo>
                    <a:pt x="1751" y="4189"/>
                  </a:lnTo>
                  <a:lnTo>
                    <a:pt x="1720" y="4251"/>
                  </a:lnTo>
                  <a:lnTo>
                    <a:pt x="1689" y="4345"/>
                  </a:lnTo>
                  <a:lnTo>
                    <a:pt x="1" y="8471"/>
                  </a:lnTo>
                  <a:lnTo>
                    <a:pt x="1" y="8471"/>
                  </a:lnTo>
                  <a:lnTo>
                    <a:pt x="1720" y="8440"/>
                  </a:lnTo>
                  <a:lnTo>
                    <a:pt x="3345" y="4314"/>
                  </a:lnTo>
                  <a:lnTo>
                    <a:pt x="3408" y="4251"/>
                  </a:lnTo>
                  <a:lnTo>
                    <a:pt x="3408" y="4189"/>
                  </a:lnTo>
                  <a:lnTo>
                    <a:pt x="3533" y="3970"/>
                  </a:lnTo>
                  <a:lnTo>
                    <a:pt x="3689" y="3626"/>
                  </a:lnTo>
                  <a:lnTo>
                    <a:pt x="3877" y="3282"/>
                  </a:lnTo>
                  <a:lnTo>
                    <a:pt x="4095" y="2970"/>
                  </a:lnTo>
                  <a:lnTo>
                    <a:pt x="4314" y="2657"/>
                  </a:lnTo>
                  <a:lnTo>
                    <a:pt x="4564" y="2376"/>
                  </a:lnTo>
                  <a:lnTo>
                    <a:pt x="4814" y="2126"/>
                  </a:lnTo>
                  <a:lnTo>
                    <a:pt x="5096" y="1907"/>
                  </a:lnTo>
                  <a:lnTo>
                    <a:pt x="5377" y="1688"/>
                  </a:lnTo>
                  <a:lnTo>
                    <a:pt x="5658" y="1501"/>
                  </a:lnTo>
                  <a:lnTo>
                    <a:pt x="5971" y="1313"/>
                  </a:lnTo>
                  <a:lnTo>
                    <a:pt x="6315" y="1188"/>
                  </a:lnTo>
                  <a:lnTo>
                    <a:pt x="6627" y="1063"/>
                  </a:lnTo>
                  <a:lnTo>
                    <a:pt x="6971" y="969"/>
                  </a:lnTo>
                  <a:lnTo>
                    <a:pt x="7315" y="907"/>
                  </a:lnTo>
                  <a:lnTo>
                    <a:pt x="7690" y="844"/>
                  </a:lnTo>
                  <a:lnTo>
                    <a:pt x="20631" y="844"/>
                  </a:lnTo>
                  <a:lnTo>
                    <a:pt x="21006" y="907"/>
                  </a:lnTo>
                  <a:lnTo>
                    <a:pt x="21349" y="969"/>
                  </a:lnTo>
                  <a:lnTo>
                    <a:pt x="21693" y="1063"/>
                  </a:lnTo>
                  <a:lnTo>
                    <a:pt x="22006" y="1188"/>
                  </a:lnTo>
                  <a:lnTo>
                    <a:pt x="22350" y="1313"/>
                  </a:lnTo>
                  <a:lnTo>
                    <a:pt x="22662" y="1501"/>
                  </a:lnTo>
                  <a:lnTo>
                    <a:pt x="22944" y="1688"/>
                  </a:lnTo>
                  <a:lnTo>
                    <a:pt x="23225" y="1907"/>
                  </a:lnTo>
                  <a:lnTo>
                    <a:pt x="23506" y="2126"/>
                  </a:lnTo>
                  <a:lnTo>
                    <a:pt x="23756" y="2376"/>
                  </a:lnTo>
                  <a:lnTo>
                    <a:pt x="24006" y="2657"/>
                  </a:lnTo>
                  <a:lnTo>
                    <a:pt x="24225" y="2970"/>
                  </a:lnTo>
                  <a:lnTo>
                    <a:pt x="24444" y="3282"/>
                  </a:lnTo>
                  <a:lnTo>
                    <a:pt x="24631" y="3626"/>
                  </a:lnTo>
                  <a:lnTo>
                    <a:pt x="24788" y="3970"/>
                  </a:lnTo>
                  <a:lnTo>
                    <a:pt x="26757" y="8502"/>
                  </a:lnTo>
                  <a:lnTo>
                    <a:pt x="28226" y="8502"/>
                  </a:lnTo>
                  <a:lnTo>
                    <a:pt x="26319" y="3876"/>
                  </a:lnTo>
                  <a:lnTo>
                    <a:pt x="26132" y="3439"/>
                  </a:lnTo>
                  <a:lnTo>
                    <a:pt x="25913" y="3001"/>
                  </a:lnTo>
                  <a:lnTo>
                    <a:pt x="25663" y="2626"/>
                  </a:lnTo>
                  <a:lnTo>
                    <a:pt x="25413" y="2251"/>
                  </a:lnTo>
                  <a:lnTo>
                    <a:pt x="25132" y="1907"/>
                  </a:lnTo>
                  <a:lnTo>
                    <a:pt x="24819" y="1595"/>
                  </a:lnTo>
                  <a:lnTo>
                    <a:pt x="24506" y="1313"/>
                  </a:lnTo>
                  <a:lnTo>
                    <a:pt x="24163" y="1032"/>
                  </a:lnTo>
                  <a:lnTo>
                    <a:pt x="23819" y="782"/>
                  </a:lnTo>
                  <a:lnTo>
                    <a:pt x="23444" y="594"/>
                  </a:lnTo>
                  <a:lnTo>
                    <a:pt x="23069" y="407"/>
                  </a:lnTo>
                  <a:lnTo>
                    <a:pt x="22693" y="250"/>
                  </a:lnTo>
                  <a:lnTo>
                    <a:pt x="22287" y="125"/>
                  </a:lnTo>
                  <a:lnTo>
                    <a:pt x="21881" y="63"/>
                  </a:lnTo>
                  <a:lnTo>
                    <a:pt x="21474" y="0"/>
                  </a:lnTo>
                  <a:close/>
                </a:path>
              </a:pathLst>
            </a:custGeom>
            <a:solidFill>
              <a:srgbClr val="72B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2787928" y="1506925"/>
              <a:ext cx="1674637" cy="504483"/>
            </a:xfrm>
            <a:custGeom>
              <a:avLst/>
              <a:gdLst/>
              <a:ahLst/>
              <a:cxnLst/>
              <a:rect l="l" t="t" r="r" b="b"/>
              <a:pathLst>
                <a:path w="28227" h="8503" fill="none" extrusionOk="0">
                  <a:moveTo>
                    <a:pt x="3345" y="4314"/>
                  </a:moveTo>
                  <a:lnTo>
                    <a:pt x="3345" y="4314"/>
                  </a:lnTo>
                  <a:lnTo>
                    <a:pt x="3408" y="4251"/>
                  </a:lnTo>
                  <a:lnTo>
                    <a:pt x="3408" y="4189"/>
                  </a:lnTo>
                  <a:lnTo>
                    <a:pt x="3533" y="3970"/>
                  </a:lnTo>
                  <a:lnTo>
                    <a:pt x="3533" y="3970"/>
                  </a:lnTo>
                  <a:lnTo>
                    <a:pt x="3689" y="3626"/>
                  </a:lnTo>
                  <a:lnTo>
                    <a:pt x="3877" y="3282"/>
                  </a:lnTo>
                  <a:lnTo>
                    <a:pt x="4095" y="2970"/>
                  </a:lnTo>
                  <a:lnTo>
                    <a:pt x="4314" y="2657"/>
                  </a:lnTo>
                  <a:lnTo>
                    <a:pt x="4564" y="2376"/>
                  </a:lnTo>
                  <a:lnTo>
                    <a:pt x="4814" y="2126"/>
                  </a:lnTo>
                  <a:lnTo>
                    <a:pt x="5096" y="1907"/>
                  </a:lnTo>
                  <a:lnTo>
                    <a:pt x="5377" y="1688"/>
                  </a:lnTo>
                  <a:lnTo>
                    <a:pt x="5658" y="1501"/>
                  </a:lnTo>
                  <a:lnTo>
                    <a:pt x="5971" y="1313"/>
                  </a:lnTo>
                  <a:lnTo>
                    <a:pt x="6315" y="1188"/>
                  </a:lnTo>
                  <a:lnTo>
                    <a:pt x="6627" y="1063"/>
                  </a:lnTo>
                  <a:lnTo>
                    <a:pt x="6971" y="969"/>
                  </a:lnTo>
                  <a:lnTo>
                    <a:pt x="7315" y="907"/>
                  </a:lnTo>
                  <a:lnTo>
                    <a:pt x="7690" y="844"/>
                  </a:lnTo>
                  <a:lnTo>
                    <a:pt x="8034" y="844"/>
                  </a:lnTo>
                  <a:lnTo>
                    <a:pt x="20287" y="844"/>
                  </a:lnTo>
                  <a:lnTo>
                    <a:pt x="20287" y="844"/>
                  </a:lnTo>
                  <a:lnTo>
                    <a:pt x="20631" y="844"/>
                  </a:lnTo>
                  <a:lnTo>
                    <a:pt x="21006" y="907"/>
                  </a:lnTo>
                  <a:lnTo>
                    <a:pt x="21349" y="969"/>
                  </a:lnTo>
                  <a:lnTo>
                    <a:pt x="21693" y="1063"/>
                  </a:lnTo>
                  <a:lnTo>
                    <a:pt x="22006" y="1188"/>
                  </a:lnTo>
                  <a:lnTo>
                    <a:pt x="22350" y="1313"/>
                  </a:lnTo>
                  <a:lnTo>
                    <a:pt x="22662" y="1501"/>
                  </a:lnTo>
                  <a:lnTo>
                    <a:pt x="22944" y="1688"/>
                  </a:lnTo>
                  <a:lnTo>
                    <a:pt x="23225" y="1907"/>
                  </a:lnTo>
                  <a:lnTo>
                    <a:pt x="23506" y="2126"/>
                  </a:lnTo>
                  <a:lnTo>
                    <a:pt x="23756" y="2376"/>
                  </a:lnTo>
                  <a:lnTo>
                    <a:pt x="24006" y="2657"/>
                  </a:lnTo>
                  <a:lnTo>
                    <a:pt x="24225" y="2970"/>
                  </a:lnTo>
                  <a:lnTo>
                    <a:pt x="24444" y="3282"/>
                  </a:lnTo>
                  <a:lnTo>
                    <a:pt x="24631" y="3626"/>
                  </a:lnTo>
                  <a:lnTo>
                    <a:pt x="24788" y="3970"/>
                  </a:lnTo>
                  <a:lnTo>
                    <a:pt x="26757" y="8502"/>
                  </a:lnTo>
                  <a:lnTo>
                    <a:pt x="26757" y="8502"/>
                  </a:lnTo>
                  <a:lnTo>
                    <a:pt x="27507" y="8502"/>
                  </a:lnTo>
                  <a:lnTo>
                    <a:pt x="27507" y="8502"/>
                  </a:lnTo>
                  <a:lnTo>
                    <a:pt x="28226" y="8502"/>
                  </a:lnTo>
                  <a:lnTo>
                    <a:pt x="26319" y="3876"/>
                  </a:lnTo>
                  <a:lnTo>
                    <a:pt x="26319" y="3876"/>
                  </a:lnTo>
                  <a:lnTo>
                    <a:pt x="26132" y="3439"/>
                  </a:lnTo>
                  <a:lnTo>
                    <a:pt x="25913" y="3001"/>
                  </a:lnTo>
                  <a:lnTo>
                    <a:pt x="25663" y="2626"/>
                  </a:lnTo>
                  <a:lnTo>
                    <a:pt x="25413" y="2251"/>
                  </a:lnTo>
                  <a:lnTo>
                    <a:pt x="25132" y="1907"/>
                  </a:lnTo>
                  <a:lnTo>
                    <a:pt x="24819" y="1595"/>
                  </a:lnTo>
                  <a:lnTo>
                    <a:pt x="24506" y="1313"/>
                  </a:lnTo>
                  <a:lnTo>
                    <a:pt x="24163" y="1032"/>
                  </a:lnTo>
                  <a:lnTo>
                    <a:pt x="23819" y="782"/>
                  </a:lnTo>
                  <a:lnTo>
                    <a:pt x="23444" y="594"/>
                  </a:lnTo>
                  <a:lnTo>
                    <a:pt x="23069" y="407"/>
                  </a:lnTo>
                  <a:lnTo>
                    <a:pt x="22693" y="250"/>
                  </a:lnTo>
                  <a:lnTo>
                    <a:pt x="22287" y="125"/>
                  </a:lnTo>
                  <a:lnTo>
                    <a:pt x="21881" y="63"/>
                  </a:lnTo>
                  <a:lnTo>
                    <a:pt x="21474" y="0"/>
                  </a:lnTo>
                  <a:lnTo>
                    <a:pt x="21037" y="0"/>
                  </a:lnTo>
                  <a:lnTo>
                    <a:pt x="7159" y="0"/>
                  </a:lnTo>
                  <a:lnTo>
                    <a:pt x="7159" y="0"/>
                  </a:lnTo>
                  <a:lnTo>
                    <a:pt x="6752" y="0"/>
                  </a:lnTo>
                  <a:lnTo>
                    <a:pt x="6346" y="63"/>
                  </a:lnTo>
                  <a:lnTo>
                    <a:pt x="5940" y="125"/>
                  </a:lnTo>
                  <a:lnTo>
                    <a:pt x="5533" y="250"/>
                  </a:lnTo>
                  <a:lnTo>
                    <a:pt x="5127" y="407"/>
                  </a:lnTo>
                  <a:lnTo>
                    <a:pt x="4752" y="594"/>
                  </a:lnTo>
                  <a:lnTo>
                    <a:pt x="4408" y="782"/>
                  </a:lnTo>
                  <a:lnTo>
                    <a:pt x="4033" y="1032"/>
                  </a:lnTo>
                  <a:lnTo>
                    <a:pt x="3720" y="1313"/>
                  </a:lnTo>
                  <a:lnTo>
                    <a:pt x="3376" y="1595"/>
                  </a:lnTo>
                  <a:lnTo>
                    <a:pt x="3095" y="1907"/>
                  </a:lnTo>
                  <a:lnTo>
                    <a:pt x="2814" y="2251"/>
                  </a:lnTo>
                  <a:lnTo>
                    <a:pt x="2532" y="2626"/>
                  </a:lnTo>
                  <a:lnTo>
                    <a:pt x="2314" y="3001"/>
                  </a:lnTo>
                  <a:lnTo>
                    <a:pt x="2095" y="3439"/>
                  </a:lnTo>
                  <a:lnTo>
                    <a:pt x="1876" y="3845"/>
                  </a:lnTo>
                  <a:lnTo>
                    <a:pt x="1751" y="4189"/>
                  </a:lnTo>
                  <a:lnTo>
                    <a:pt x="1751" y="4189"/>
                  </a:lnTo>
                  <a:lnTo>
                    <a:pt x="1720" y="4251"/>
                  </a:lnTo>
                  <a:lnTo>
                    <a:pt x="1689" y="4345"/>
                  </a:lnTo>
                  <a:lnTo>
                    <a:pt x="1" y="8471"/>
                  </a:lnTo>
                  <a:lnTo>
                    <a:pt x="1" y="8471"/>
                  </a:lnTo>
                  <a:lnTo>
                    <a:pt x="1720" y="8440"/>
                  </a:lnTo>
                  <a:lnTo>
                    <a:pt x="3345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5868340" y="1471682"/>
              <a:ext cx="628694" cy="1324186"/>
            </a:xfrm>
            <a:custGeom>
              <a:avLst/>
              <a:gdLst/>
              <a:ahLst/>
              <a:cxnLst/>
              <a:rect l="l" t="t" r="r" b="b"/>
              <a:pathLst>
                <a:path w="10597" h="22319" extrusionOk="0">
                  <a:moveTo>
                    <a:pt x="2532" y="0"/>
                  </a:moveTo>
                  <a:lnTo>
                    <a:pt x="2251" y="32"/>
                  </a:lnTo>
                  <a:lnTo>
                    <a:pt x="2001" y="63"/>
                  </a:lnTo>
                  <a:lnTo>
                    <a:pt x="1782" y="126"/>
                  </a:lnTo>
                  <a:lnTo>
                    <a:pt x="1532" y="188"/>
                  </a:lnTo>
                  <a:lnTo>
                    <a:pt x="1313" y="313"/>
                  </a:lnTo>
                  <a:lnTo>
                    <a:pt x="1125" y="438"/>
                  </a:lnTo>
                  <a:lnTo>
                    <a:pt x="907" y="594"/>
                  </a:lnTo>
                  <a:lnTo>
                    <a:pt x="750" y="751"/>
                  </a:lnTo>
                  <a:lnTo>
                    <a:pt x="563" y="907"/>
                  </a:lnTo>
                  <a:lnTo>
                    <a:pt x="438" y="1126"/>
                  </a:lnTo>
                  <a:lnTo>
                    <a:pt x="313" y="1313"/>
                  </a:lnTo>
                  <a:lnTo>
                    <a:pt x="188" y="1532"/>
                  </a:lnTo>
                  <a:lnTo>
                    <a:pt x="125" y="1782"/>
                  </a:lnTo>
                  <a:lnTo>
                    <a:pt x="63" y="2032"/>
                  </a:lnTo>
                  <a:lnTo>
                    <a:pt x="0" y="2282"/>
                  </a:lnTo>
                  <a:lnTo>
                    <a:pt x="0" y="2532"/>
                  </a:lnTo>
                  <a:lnTo>
                    <a:pt x="0" y="22318"/>
                  </a:lnTo>
                  <a:lnTo>
                    <a:pt x="10596" y="22318"/>
                  </a:lnTo>
                  <a:lnTo>
                    <a:pt x="10596" y="2532"/>
                  </a:lnTo>
                  <a:lnTo>
                    <a:pt x="10596" y="2282"/>
                  </a:lnTo>
                  <a:lnTo>
                    <a:pt x="10534" y="2032"/>
                  </a:lnTo>
                  <a:lnTo>
                    <a:pt x="10471" y="1782"/>
                  </a:lnTo>
                  <a:lnTo>
                    <a:pt x="10409" y="1532"/>
                  </a:lnTo>
                  <a:lnTo>
                    <a:pt x="10284" y="1313"/>
                  </a:lnTo>
                  <a:lnTo>
                    <a:pt x="10159" y="1126"/>
                  </a:lnTo>
                  <a:lnTo>
                    <a:pt x="10034" y="907"/>
                  </a:lnTo>
                  <a:lnTo>
                    <a:pt x="9846" y="751"/>
                  </a:lnTo>
                  <a:lnTo>
                    <a:pt x="9690" y="594"/>
                  </a:lnTo>
                  <a:lnTo>
                    <a:pt x="9502" y="438"/>
                  </a:lnTo>
                  <a:lnTo>
                    <a:pt x="9284" y="313"/>
                  </a:lnTo>
                  <a:lnTo>
                    <a:pt x="9065" y="188"/>
                  </a:lnTo>
                  <a:lnTo>
                    <a:pt x="8815" y="126"/>
                  </a:lnTo>
                  <a:lnTo>
                    <a:pt x="8596" y="63"/>
                  </a:lnTo>
                  <a:lnTo>
                    <a:pt x="8346" y="32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2702609" y="2619625"/>
              <a:ext cx="261575" cy="365413"/>
            </a:xfrm>
            <a:custGeom>
              <a:avLst/>
              <a:gdLst/>
              <a:ahLst/>
              <a:cxnLst/>
              <a:rect l="l" t="t" r="r" b="b"/>
              <a:pathLst>
                <a:path w="4409" h="6159" extrusionOk="0">
                  <a:moveTo>
                    <a:pt x="845" y="1"/>
                  </a:moveTo>
                  <a:lnTo>
                    <a:pt x="657" y="63"/>
                  </a:lnTo>
                  <a:lnTo>
                    <a:pt x="470" y="157"/>
                  </a:lnTo>
                  <a:lnTo>
                    <a:pt x="313" y="313"/>
                  </a:lnTo>
                  <a:lnTo>
                    <a:pt x="188" y="438"/>
                  </a:lnTo>
                  <a:lnTo>
                    <a:pt x="95" y="626"/>
                  </a:lnTo>
                  <a:lnTo>
                    <a:pt x="32" y="814"/>
                  </a:lnTo>
                  <a:lnTo>
                    <a:pt x="1" y="1032"/>
                  </a:lnTo>
                  <a:lnTo>
                    <a:pt x="1" y="5127"/>
                  </a:lnTo>
                  <a:lnTo>
                    <a:pt x="32" y="5315"/>
                  </a:lnTo>
                  <a:lnTo>
                    <a:pt x="95" y="5533"/>
                  </a:lnTo>
                  <a:lnTo>
                    <a:pt x="188" y="5690"/>
                  </a:lnTo>
                  <a:lnTo>
                    <a:pt x="313" y="5846"/>
                  </a:lnTo>
                  <a:lnTo>
                    <a:pt x="470" y="5971"/>
                  </a:lnTo>
                  <a:lnTo>
                    <a:pt x="657" y="6065"/>
                  </a:lnTo>
                  <a:lnTo>
                    <a:pt x="845" y="6127"/>
                  </a:lnTo>
                  <a:lnTo>
                    <a:pt x="1064" y="6159"/>
                  </a:lnTo>
                  <a:lnTo>
                    <a:pt x="3345" y="6159"/>
                  </a:lnTo>
                  <a:lnTo>
                    <a:pt x="3564" y="6127"/>
                  </a:lnTo>
                  <a:lnTo>
                    <a:pt x="3752" y="6065"/>
                  </a:lnTo>
                  <a:lnTo>
                    <a:pt x="3939" y="5971"/>
                  </a:lnTo>
                  <a:lnTo>
                    <a:pt x="4096" y="5846"/>
                  </a:lnTo>
                  <a:lnTo>
                    <a:pt x="4221" y="5690"/>
                  </a:lnTo>
                  <a:lnTo>
                    <a:pt x="4314" y="5533"/>
                  </a:lnTo>
                  <a:lnTo>
                    <a:pt x="4377" y="5315"/>
                  </a:lnTo>
                  <a:lnTo>
                    <a:pt x="4408" y="5127"/>
                  </a:lnTo>
                  <a:lnTo>
                    <a:pt x="4408" y="1032"/>
                  </a:lnTo>
                  <a:lnTo>
                    <a:pt x="4377" y="814"/>
                  </a:lnTo>
                  <a:lnTo>
                    <a:pt x="4314" y="626"/>
                  </a:lnTo>
                  <a:lnTo>
                    <a:pt x="4221" y="438"/>
                  </a:lnTo>
                  <a:lnTo>
                    <a:pt x="4096" y="313"/>
                  </a:lnTo>
                  <a:lnTo>
                    <a:pt x="3939" y="157"/>
                  </a:lnTo>
                  <a:lnTo>
                    <a:pt x="3752" y="63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4277139" y="2619625"/>
              <a:ext cx="259676" cy="365413"/>
            </a:xfrm>
            <a:custGeom>
              <a:avLst/>
              <a:gdLst/>
              <a:ahLst/>
              <a:cxnLst/>
              <a:rect l="l" t="t" r="r" b="b"/>
              <a:pathLst>
                <a:path w="4377" h="6159" extrusionOk="0">
                  <a:moveTo>
                    <a:pt x="813" y="1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313"/>
                  </a:lnTo>
                  <a:lnTo>
                    <a:pt x="188" y="438"/>
                  </a:lnTo>
                  <a:lnTo>
                    <a:pt x="63" y="626"/>
                  </a:lnTo>
                  <a:lnTo>
                    <a:pt x="32" y="814"/>
                  </a:lnTo>
                  <a:lnTo>
                    <a:pt x="0" y="1032"/>
                  </a:lnTo>
                  <a:lnTo>
                    <a:pt x="0" y="5127"/>
                  </a:lnTo>
                  <a:lnTo>
                    <a:pt x="32" y="5315"/>
                  </a:lnTo>
                  <a:lnTo>
                    <a:pt x="63" y="5533"/>
                  </a:lnTo>
                  <a:lnTo>
                    <a:pt x="188" y="5690"/>
                  </a:lnTo>
                  <a:lnTo>
                    <a:pt x="313" y="5846"/>
                  </a:lnTo>
                  <a:lnTo>
                    <a:pt x="469" y="5971"/>
                  </a:lnTo>
                  <a:lnTo>
                    <a:pt x="625" y="6065"/>
                  </a:lnTo>
                  <a:lnTo>
                    <a:pt x="813" y="6127"/>
                  </a:lnTo>
                  <a:lnTo>
                    <a:pt x="1032" y="6159"/>
                  </a:lnTo>
                  <a:lnTo>
                    <a:pt x="3345" y="6159"/>
                  </a:lnTo>
                  <a:lnTo>
                    <a:pt x="3532" y="6127"/>
                  </a:lnTo>
                  <a:lnTo>
                    <a:pt x="3720" y="6065"/>
                  </a:lnTo>
                  <a:lnTo>
                    <a:pt x="3907" y="5971"/>
                  </a:lnTo>
                  <a:lnTo>
                    <a:pt x="4064" y="5846"/>
                  </a:lnTo>
                  <a:lnTo>
                    <a:pt x="4189" y="5690"/>
                  </a:lnTo>
                  <a:lnTo>
                    <a:pt x="4283" y="5533"/>
                  </a:lnTo>
                  <a:lnTo>
                    <a:pt x="4345" y="5315"/>
                  </a:lnTo>
                  <a:lnTo>
                    <a:pt x="4376" y="5127"/>
                  </a:lnTo>
                  <a:lnTo>
                    <a:pt x="4376" y="1032"/>
                  </a:lnTo>
                  <a:lnTo>
                    <a:pt x="4345" y="814"/>
                  </a:lnTo>
                  <a:lnTo>
                    <a:pt x="4283" y="626"/>
                  </a:lnTo>
                  <a:lnTo>
                    <a:pt x="4189" y="438"/>
                  </a:lnTo>
                  <a:lnTo>
                    <a:pt x="4064" y="313"/>
                  </a:lnTo>
                  <a:lnTo>
                    <a:pt x="3907" y="157"/>
                  </a:lnTo>
                  <a:lnTo>
                    <a:pt x="3720" y="6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5868340" y="1553262"/>
              <a:ext cx="628694" cy="1324186"/>
            </a:xfrm>
            <a:custGeom>
              <a:avLst/>
              <a:gdLst/>
              <a:ahLst/>
              <a:cxnLst/>
              <a:rect l="l" t="t" r="r" b="b"/>
              <a:pathLst>
                <a:path w="10597" h="22319" extrusionOk="0">
                  <a:moveTo>
                    <a:pt x="2438" y="1"/>
                  </a:moveTo>
                  <a:lnTo>
                    <a:pt x="2188" y="32"/>
                  </a:lnTo>
                  <a:lnTo>
                    <a:pt x="1938" y="63"/>
                  </a:lnTo>
                  <a:lnTo>
                    <a:pt x="1719" y="126"/>
                  </a:lnTo>
                  <a:lnTo>
                    <a:pt x="1500" y="188"/>
                  </a:lnTo>
                  <a:lnTo>
                    <a:pt x="1282" y="313"/>
                  </a:lnTo>
                  <a:lnTo>
                    <a:pt x="1063" y="407"/>
                  </a:lnTo>
                  <a:lnTo>
                    <a:pt x="875" y="563"/>
                  </a:lnTo>
                  <a:lnTo>
                    <a:pt x="719" y="720"/>
                  </a:lnTo>
                  <a:lnTo>
                    <a:pt x="563" y="876"/>
                  </a:lnTo>
                  <a:lnTo>
                    <a:pt x="406" y="1064"/>
                  </a:lnTo>
                  <a:lnTo>
                    <a:pt x="281" y="1282"/>
                  </a:lnTo>
                  <a:lnTo>
                    <a:pt x="188" y="1501"/>
                  </a:lnTo>
                  <a:lnTo>
                    <a:pt x="125" y="1720"/>
                  </a:lnTo>
                  <a:lnTo>
                    <a:pt x="63" y="1939"/>
                  </a:lnTo>
                  <a:lnTo>
                    <a:pt x="0" y="2189"/>
                  </a:lnTo>
                  <a:lnTo>
                    <a:pt x="0" y="2439"/>
                  </a:lnTo>
                  <a:lnTo>
                    <a:pt x="0" y="22319"/>
                  </a:lnTo>
                  <a:lnTo>
                    <a:pt x="10596" y="22319"/>
                  </a:lnTo>
                  <a:lnTo>
                    <a:pt x="10596" y="2439"/>
                  </a:lnTo>
                  <a:lnTo>
                    <a:pt x="10596" y="2189"/>
                  </a:lnTo>
                  <a:lnTo>
                    <a:pt x="10534" y="1939"/>
                  </a:lnTo>
                  <a:lnTo>
                    <a:pt x="10503" y="1720"/>
                  </a:lnTo>
                  <a:lnTo>
                    <a:pt x="10409" y="1501"/>
                  </a:lnTo>
                  <a:lnTo>
                    <a:pt x="10315" y="1282"/>
                  </a:lnTo>
                  <a:lnTo>
                    <a:pt x="10190" y="1064"/>
                  </a:lnTo>
                  <a:lnTo>
                    <a:pt x="10034" y="876"/>
                  </a:lnTo>
                  <a:lnTo>
                    <a:pt x="9877" y="720"/>
                  </a:lnTo>
                  <a:lnTo>
                    <a:pt x="9721" y="563"/>
                  </a:lnTo>
                  <a:lnTo>
                    <a:pt x="9534" y="407"/>
                  </a:lnTo>
                  <a:lnTo>
                    <a:pt x="9315" y="313"/>
                  </a:lnTo>
                  <a:lnTo>
                    <a:pt x="9127" y="188"/>
                  </a:lnTo>
                  <a:lnTo>
                    <a:pt x="8877" y="126"/>
                  </a:lnTo>
                  <a:lnTo>
                    <a:pt x="8658" y="63"/>
                  </a:lnTo>
                  <a:lnTo>
                    <a:pt x="8408" y="32"/>
                  </a:lnTo>
                  <a:lnTo>
                    <a:pt x="8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2621029" y="2300659"/>
              <a:ext cx="1991684" cy="552718"/>
            </a:xfrm>
            <a:custGeom>
              <a:avLst/>
              <a:gdLst/>
              <a:ahLst/>
              <a:cxnLst/>
              <a:rect l="l" t="t" r="r" b="b"/>
              <a:pathLst>
                <a:path w="33571" h="9316" extrusionOk="0">
                  <a:moveTo>
                    <a:pt x="33196" y="1"/>
                  </a:moveTo>
                  <a:lnTo>
                    <a:pt x="33227" y="344"/>
                  </a:lnTo>
                  <a:lnTo>
                    <a:pt x="33196" y="532"/>
                  </a:lnTo>
                  <a:lnTo>
                    <a:pt x="33133" y="751"/>
                  </a:lnTo>
                  <a:lnTo>
                    <a:pt x="33008" y="1126"/>
                  </a:lnTo>
                  <a:lnTo>
                    <a:pt x="32821" y="1470"/>
                  </a:lnTo>
                  <a:lnTo>
                    <a:pt x="32571" y="1782"/>
                  </a:lnTo>
                  <a:lnTo>
                    <a:pt x="32321" y="2032"/>
                  </a:lnTo>
                  <a:lnTo>
                    <a:pt x="32039" y="2251"/>
                  </a:lnTo>
                  <a:lnTo>
                    <a:pt x="31758" y="2439"/>
                  </a:lnTo>
                  <a:lnTo>
                    <a:pt x="31508" y="2564"/>
                  </a:lnTo>
                  <a:lnTo>
                    <a:pt x="31133" y="2720"/>
                  </a:lnTo>
                  <a:lnTo>
                    <a:pt x="30726" y="2814"/>
                  </a:lnTo>
                  <a:lnTo>
                    <a:pt x="30289" y="2908"/>
                  </a:lnTo>
                  <a:lnTo>
                    <a:pt x="29851" y="2970"/>
                  </a:lnTo>
                  <a:lnTo>
                    <a:pt x="28257" y="3095"/>
                  </a:lnTo>
                  <a:lnTo>
                    <a:pt x="26663" y="3220"/>
                  </a:lnTo>
                  <a:lnTo>
                    <a:pt x="23475" y="3376"/>
                  </a:lnTo>
                  <a:lnTo>
                    <a:pt x="20287" y="3470"/>
                  </a:lnTo>
                  <a:lnTo>
                    <a:pt x="17067" y="3501"/>
                  </a:lnTo>
                  <a:lnTo>
                    <a:pt x="13816" y="3470"/>
                  </a:lnTo>
                  <a:lnTo>
                    <a:pt x="10534" y="3376"/>
                  </a:lnTo>
                  <a:lnTo>
                    <a:pt x="7252" y="3189"/>
                  </a:lnTo>
                  <a:lnTo>
                    <a:pt x="3970" y="2970"/>
                  </a:lnTo>
                  <a:lnTo>
                    <a:pt x="3501" y="2908"/>
                  </a:lnTo>
                  <a:lnTo>
                    <a:pt x="3064" y="2814"/>
                  </a:lnTo>
                  <a:lnTo>
                    <a:pt x="2657" y="2720"/>
                  </a:lnTo>
                  <a:lnTo>
                    <a:pt x="2314" y="2564"/>
                  </a:lnTo>
                  <a:lnTo>
                    <a:pt x="1845" y="2345"/>
                  </a:lnTo>
                  <a:lnTo>
                    <a:pt x="1595" y="2220"/>
                  </a:lnTo>
                  <a:lnTo>
                    <a:pt x="1376" y="2064"/>
                  </a:lnTo>
                  <a:lnTo>
                    <a:pt x="1157" y="1845"/>
                  </a:lnTo>
                  <a:lnTo>
                    <a:pt x="969" y="1595"/>
                  </a:lnTo>
                  <a:lnTo>
                    <a:pt x="813" y="1282"/>
                  </a:lnTo>
                  <a:lnTo>
                    <a:pt x="688" y="876"/>
                  </a:lnTo>
                  <a:lnTo>
                    <a:pt x="532" y="63"/>
                  </a:lnTo>
                  <a:lnTo>
                    <a:pt x="282" y="157"/>
                  </a:lnTo>
                  <a:lnTo>
                    <a:pt x="188" y="219"/>
                  </a:lnTo>
                  <a:lnTo>
                    <a:pt x="126" y="282"/>
                  </a:lnTo>
                  <a:lnTo>
                    <a:pt x="63" y="376"/>
                  </a:lnTo>
                  <a:lnTo>
                    <a:pt x="32" y="469"/>
                  </a:lnTo>
                  <a:lnTo>
                    <a:pt x="0" y="688"/>
                  </a:lnTo>
                  <a:lnTo>
                    <a:pt x="0" y="845"/>
                  </a:lnTo>
                  <a:lnTo>
                    <a:pt x="0" y="1907"/>
                  </a:lnTo>
                  <a:lnTo>
                    <a:pt x="0" y="5908"/>
                  </a:lnTo>
                  <a:lnTo>
                    <a:pt x="32" y="6221"/>
                  </a:lnTo>
                  <a:lnTo>
                    <a:pt x="63" y="6533"/>
                  </a:lnTo>
                  <a:lnTo>
                    <a:pt x="157" y="6846"/>
                  </a:lnTo>
                  <a:lnTo>
                    <a:pt x="251" y="7127"/>
                  </a:lnTo>
                  <a:lnTo>
                    <a:pt x="407" y="7377"/>
                  </a:lnTo>
                  <a:lnTo>
                    <a:pt x="563" y="7627"/>
                  </a:lnTo>
                  <a:lnTo>
                    <a:pt x="751" y="7877"/>
                  </a:lnTo>
                  <a:lnTo>
                    <a:pt x="938" y="8096"/>
                  </a:lnTo>
                  <a:lnTo>
                    <a:pt x="1157" y="8284"/>
                  </a:lnTo>
                  <a:lnTo>
                    <a:pt x="1407" y="8471"/>
                  </a:lnTo>
                  <a:lnTo>
                    <a:pt x="1657" y="8628"/>
                  </a:lnTo>
                  <a:lnTo>
                    <a:pt x="1938" y="8753"/>
                  </a:lnTo>
                  <a:lnTo>
                    <a:pt x="2220" y="8878"/>
                  </a:lnTo>
                  <a:lnTo>
                    <a:pt x="2532" y="8940"/>
                  </a:lnTo>
                  <a:lnTo>
                    <a:pt x="2845" y="8971"/>
                  </a:lnTo>
                  <a:lnTo>
                    <a:pt x="3157" y="9003"/>
                  </a:lnTo>
                  <a:lnTo>
                    <a:pt x="6565" y="9159"/>
                  </a:lnTo>
                  <a:lnTo>
                    <a:pt x="10003" y="9253"/>
                  </a:lnTo>
                  <a:lnTo>
                    <a:pt x="13410" y="9315"/>
                  </a:lnTo>
                  <a:lnTo>
                    <a:pt x="20255" y="9315"/>
                  </a:lnTo>
                  <a:lnTo>
                    <a:pt x="23694" y="9253"/>
                  </a:lnTo>
                  <a:lnTo>
                    <a:pt x="27132" y="9159"/>
                  </a:lnTo>
                  <a:lnTo>
                    <a:pt x="30539" y="9003"/>
                  </a:lnTo>
                  <a:lnTo>
                    <a:pt x="30852" y="8971"/>
                  </a:lnTo>
                  <a:lnTo>
                    <a:pt x="31164" y="8940"/>
                  </a:lnTo>
                  <a:lnTo>
                    <a:pt x="31445" y="8878"/>
                  </a:lnTo>
                  <a:lnTo>
                    <a:pt x="31727" y="8753"/>
                  </a:lnTo>
                  <a:lnTo>
                    <a:pt x="32008" y="8628"/>
                  </a:lnTo>
                  <a:lnTo>
                    <a:pt x="32258" y="8471"/>
                  </a:lnTo>
                  <a:lnTo>
                    <a:pt x="32477" y="8284"/>
                  </a:lnTo>
                  <a:lnTo>
                    <a:pt x="32696" y="8096"/>
                  </a:lnTo>
                  <a:lnTo>
                    <a:pt x="32883" y="7877"/>
                  </a:lnTo>
                  <a:lnTo>
                    <a:pt x="33071" y="7627"/>
                  </a:lnTo>
                  <a:lnTo>
                    <a:pt x="33227" y="7377"/>
                  </a:lnTo>
                  <a:lnTo>
                    <a:pt x="33352" y="7127"/>
                  </a:lnTo>
                  <a:lnTo>
                    <a:pt x="33446" y="6846"/>
                  </a:lnTo>
                  <a:lnTo>
                    <a:pt x="33508" y="6533"/>
                  </a:lnTo>
                  <a:lnTo>
                    <a:pt x="33571" y="6221"/>
                  </a:lnTo>
                  <a:lnTo>
                    <a:pt x="33571" y="5908"/>
                  </a:lnTo>
                  <a:lnTo>
                    <a:pt x="33571" y="1907"/>
                  </a:lnTo>
                  <a:lnTo>
                    <a:pt x="33571" y="845"/>
                  </a:lnTo>
                  <a:lnTo>
                    <a:pt x="33571" y="688"/>
                  </a:lnTo>
                  <a:lnTo>
                    <a:pt x="33571" y="532"/>
                  </a:lnTo>
                  <a:lnTo>
                    <a:pt x="33540" y="407"/>
                  </a:lnTo>
                  <a:lnTo>
                    <a:pt x="33508" y="282"/>
                  </a:lnTo>
                  <a:lnTo>
                    <a:pt x="33446" y="219"/>
                  </a:lnTo>
                  <a:lnTo>
                    <a:pt x="33321" y="94"/>
                  </a:lnTo>
                  <a:lnTo>
                    <a:pt x="33196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2693354" y="2187515"/>
              <a:ext cx="387646" cy="263425"/>
            </a:xfrm>
            <a:custGeom>
              <a:avLst/>
              <a:gdLst/>
              <a:ahLst/>
              <a:cxnLst/>
              <a:rect l="l" t="t" r="r" b="b"/>
              <a:pathLst>
                <a:path w="6534" h="4440" extrusionOk="0">
                  <a:moveTo>
                    <a:pt x="813" y="1"/>
                  </a:moveTo>
                  <a:lnTo>
                    <a:pt x="626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70"/>
                  </a:lnTo>
                  <a:lnTo>
                    <a:pt x="94" y="657"/>
                  </a:lnTo>
                  <a:lnTo>
                    <a:pt x="32" y="876"/>
                  </a:lnTo>
                  <a:lnTo>
                    <a:pt x="1" y="1095"/>
                  </a:lnTo>
                  <a:lnTo>
                    <a:pt x="1" y="1345"/>
                  </a:lnTo>
                  <a:lnTo>
                    <a:pt x="1" y="1626"/>
                  </a:lnTo>
                  <a:lnTo>
                    <a:pt x="63" y="2158"/>
                  </a:lnTo>
                  <a:lnTo>
                    <a:pt x="219" y="2720"/>
                  </a:lnTo>
                  <a:lnTo>
                    <a:pt x="313" y="2939"/>
                  </a:lnTo>
                  <a:lnTo>
                    <a:pt x="438" y="3127"/>
                  </a:lnTo>
                  <a:lnTo>
                    <a:pt x="563" y="3314"/>
                  </a:lnTo>
                  <a:lnTo>
                    <a:pt x="751" y="3502"/>
                  </a:lnTo>
                  <a:lnTo>
                    <a:pt x="969" y="3627"/>
                  </a:lnTo>
                  <a:lnTo>
                    <a:pt x="1220" y="3783"/>
                  </a:lnTo>
                  <a:lnTo>
                    <a:pt x="1782" y="4033"/>
                  </a:lnTo>
                  <a:lnTo>
                    <a:pt x="2095" y="4158"/>
                  </a:lnTo>
                  <a:lnTo>
                    <a:pt x="2501" y="4252"/>
                  </a:lnTo>
                  <a:lnTo>
                    <a:pt x="2939" y="4314"/>
                  </a:lnTo>
                  <a:lnTo>
                    <a:pt x="3408" y="4377"/>
                  </a:lnTo>
                  <a:lnTo>
                    <a:pt x="3876" y="4408"/>
                  </a:lnTo>
                  <a:lnTo>
                    <a:pt x="4345" y="4439"/>
                  </a:lnTo>
                  <a:lnTo>
                    <a:pt x="4783" y="4408"/>
                  </a:lnTo>
                  <a:lnTo>
                    <a:pt x="5158" y="4346"/>
                  </a:lnTo>
                  <a:lnTo>
                    <a:pt x="5408" y="4283"/>
                  </a:lnTo>
                  <a:lnTo>
                    <a:pt x="5658" y="4221"/>
                  </a:lnTo>
                  <a:lnTo>
                    <a:pt x="5877" y="4096"/>
                  </a:lnTo>
                  <a:lnTo>
                    <a:pt x="6064" y="3971"/>
                  </a:lnTo>
                  <a:lnTo>
                    <a:pt x="6221" y="3814"/>
                  </a:lnTo>
                  <a:lnTo>
                    <a:pt x="6377" y="3627"/>
                  </a:lnTo>
                  <a:lnTo>
                    <a:pt x="6471" y="3408"/>
                  </a:lnTo>
                  <a:lnTo>
                    <a:pt x="6502" y="3189"/>
                  </a:lnTo>
                  <a:lnTo>
                    <a:pt x="6533" y="2970"/>
                  </a:lnTo>
                  <a:lnTo>
                    <a:pt x="6471" y="2752"/>
                  </a:lnTo>
                  <a:lnTo>
                    <a:pt x="6408" y="2533"/>
                  </a:lnTo>
                  <a:lnTo>
                    <a:pt x="6315" y="2345"/>
                  </a:lnTo>
                  <a:lnTo>
                    <a:pt x="6189" y="2158"/>
                  </a:lnTo>
                  <a:lnTo>
                    <a:pt x="6033" y="1970"/>
                  </a:lnTo>
                  <a:lnTo>
                    <a:pt x="5846" y="1845"/>
                  </a:lnTo>
                  <a:lnTo>
                    <a:pt x="5658" y="1720"/>
                  </a:lnTo>
                  <a:lnTo>
                    <a:pt x="5127" y="1439"/>
                  </a:lnTo>
                  <a:lnTo>
                    <a:pt x="4627" y="1220"/>
                  </a:lnTo>
                  <a:lnTo>
                    <a:pt x="3658" y="782"/>
                  </a:lnTo>
                  <a:lnTo>
                    <a:pt x="2689" y="438"/>
                  </a:lnTo>
                  <a:lnTo>
                    <a:pt x="1688" y="95"/>
                  </a:lnTo>
                  <a:lnTo>
                    <a:pt x="1345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4169571" y="2187515"/>
              <a:ext cx="387646" cy="263425"/>
            </a:xfrm>
            <a:custGeom>
              <a:avLst/>
              <a:gdLst/>
              <a:ahLst/>
              <a:cxnLst/>
              <a:rect l="l" t="t" r="r" b="b"/>
              <a:pathLst>
                <a:path w="6534" h="4440" extrusionOk="0">
                  <a:moveTo>
                    <a:pt x="5470" y="1"/>
                  </a:moveTo>
                  <a:lnTo>
                    <a:pt x="5189" y="32"/>
                  </a:lnTo>
                  <a:lnTo>
                    <a:pt x="4845" y="95"/>
                  </a:lnTo>
                  <a:lnTo>
                    <a:pt x="3845" y="438"/>
                  </a:lnTo>
                  <a:lnTo>
                    <a:pt x="2876" y="782"/>
                  </a:lnTo>
                  <a:lnTo>
                    <a:pt x="1907" y="1220"/>
                  </a:lnTo>
                  <a:lnTo>
                    <a:pt x="1407" y="1439"/>
                  </a:lnTo>
                  <a:lnTo>
                    <a:pt x="876" y="1720"/>
                  </a:lnTo>
                  <a:lnTo>
                    <a:pt x="688" y="1845"/>
                  </a:lnTo>
                  <a:lnTo>
                    <a:pt x="501" y="1970"/>
                  </a:lnTo>
                  <a:lnTo>
                    <a:pt x="344" y="2158"/>
                  </a:lnTo>
                  <a:lnTo>
                    <a:pt x="219" y="2345"/>
                  </a:lnTo>
                  <a:lnTo>
                    <a:pt x="125" y="2533"/>
                  </a:lnTo>
                  <a:lnTo>
                    <a:pt x="63" y="2752"/>
                  </a:lnTo>
                  <a:lnTo>
                    <a:pt x="0" y="2970"/>
                  </a:lnTo>
                  <a:lnTo>
                    <a:pt x="32" y="3189"/>
                  </a:lnTo>
                  <a:lnTo>
                    <a:pt x="63" y="3408"/>
                  </a:lnTo>
                  <a:lnTo>
                    <a:pt x="157" y="3627"/>
                  </a:lnTo>
                  <a:lnTo>
                    <a:pt x="313" y="3814"/>
                  </a:lnTo>
                  <a:lnTo>
                    <a:pt x="469" y="3971"/>
                  </a:lnTo>
                  <a:lnTo>
                    <a:pt x="657" y="4096"/>
                  </a:lnTo>
                  <a:lnTo>
                    <a:pt x="876" y="4221"/>
                  </a:lnTo>
                  <a:lnTo>
                    <a:pt x="1126" y="4283"/>
                  </a:lnTo>
                  <a:lnTo>
                    <a:pt x="1376" y="4346"/>
                  </a:lnTo>
                  <a:lnTo>
                    <a:pt x="1751" y="4408"/>
                  </a:lnTo>
                  <a:lnTo>
                    <a:pt x="2188" y="4439"/>
                  </a:lnTo>
                  <a:lnTo>
                    <a:pt x="2657" y="4408"/>
                  </a:lnTo>
                  <a:lnTo>
                    <a:pt x="3126" y="4377"/>
                  </a:lnTo>
                  <a:lnTo>
                    <a:pt x="3595" y="4314"/>
                  </a:lnTo>
                  <a:lnTo>
                    <a:pt x="4033" y="4252"/>
                  </a:lnTo>
                  <a:lnTo>
                    <a:pt x="4439" y="4158"/>
                  </a:lnTo>
                  <a:lnTo>
                    <a:pt x="4752" y="4033"/>
                  </a:lnTo>
                  <a:lnTo>
                    <a:pt x="5314" y="3783"/>
                  </a:lnTo>
                  <a:lnTo>
                    <a:pt x="5564" y="3627"/>
                  </a:lnTo>
                  <a:lnTo>
                    <a:pt x="5783" y="3502"/>
                  </a:lnTo>
                  <a:lnTo>
                    <a:pt x="5971" y="3314"/>
                  </a:lnTo>
                  <a:lnTo>
                    <a:pt x="6096" y="3127"/>
                  </a:lnTo>
                  <a:lnTo>
                    <a:pt x="6221" y="2939"/>
                  </a:lnTo>
                  <a:lnTo>
                    <a:pt x="6314" y="2720"/>
                  </a:lnTo>
                  <a:lnTo>
                    <a:pt x="6471" y="2158"/>
                  </a:lnTo>
                  <a:lnTo>
                    <a:pt x="6533" y="1626"/>
                  </a:lnTo>
                  <a:lnTo>
                    <a:pt x="6533" y="1345"/>
                  </a:lnTo>
                  <a:lnTo>
                    <a:pt x="6533" y="1095"/>
                  </a:lnTo>
                  <a:lnTo>
                    <a:pt x="6502" y="876"/>
                  </a:lnTo>
                  <a:lnTo>
                    <a:pt x="6439" y="657"/>
                  </a:lnTo>
                  <a:lnTo>
                    <a:pt x="6346" y="470"/>
                  </a:lnTo>
                  <a:lnTo>
                    <a:pt x="6252" y="282"/>
                  </a:lnTo>
                  <a:lnTo>
                    <a:pt x="6096" y="157"/>
                  </a:lnTo>
                  <a:lnTo>
                    <a:pt x="5908" y="63"/>
                  </a:lnTo>
                  <a:lnTo>
                    <a:pt x="5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4277139" y="2621523"/>
              <a:ext cx="139123" cy="122457"/>
            </a:xfrm>
            <a:custGeom>
              <a:avLst/>
              <a:gdLst/>
              <a:ahLst/>
              <a:cxnLst/>
              <a:rect l="l" t="t" r="r" b="b"/>
              <a:pathLst>
                <a:path w="2345" h="2064" extrusionOk="0">
                  <a:moveTo>
                    <a:pt x="813" y="0"/>
                  </a:moveTo>
                  <a:lnTo>
                    <a:pt x="625" y="63"/>
                  </a:lnTo>
                  <a:lnTo>
                    <a:pt x="469" y="156"/>
                  </a:lnTo>
                  <a:lnTo>
                    <a:pt x="313" y="281"/>
                  </a:lnTo>
                  <a:lnTo>
                    <a:pt x="188" y="438"/>
                  </a:lnTo>
                  <a:lnTo>
                    <a:pt x="63" y="625"/>
                  </a:lnTo>
                  <a:lnTo>
                    <a:pt x="32" y="813"/>
                  </a:lnTo>
                  <a:lnTo>
                    <a:pt x="0" y="1032"/>
                  </a:lnTo>
                  <a:lnTo>
                    <a:pt x="32" y="1250"/>
                  </a:lnTo>
                  <a:lnTo>
                    <a:pt x="63" y="1438"/>
                  </a:lnTo>
                  <a:lnTo>
                    <a:pt x="188" y="1594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69"/>
                  </a:lnTo>
                  <a:lnTo>
                    <a:pt x="813" y="2032"/>
                  </a:lnTo>
                  <a:lnTo>
                    <a:pt x="1032" y="2063"/>
                  </a:lnTo>
                  <a:lnTo>
                    <a:pt x="1282" y="2063"/>
                  </a:lnTo>
                  <a:lnTo>
                    <a:pt x="1501" y="2032"/>
                  </a:lnTo>
                  <a:lnTo>
                    <a:pt x="1688" y="1969"/>
                  </a:lnTo>
                  <a:lnTo>
                    <a:pt x="1876" y="1876"/>
                  </a:lnTo>
                  <a:lnTo>
                    <a:pt x="2032" y="1751"/>
                  </a:lnTo>
                  <a:lnTo>
                    <a:pt x="2157" y="1594"/>
                  </a:lnTo>
                  <a:lnTo>
                    <a:pt x="2251" y="1438"/>
                  </a:lnTo>
                  <a:lnTo>
                    <a:pt x="2313" y="1250"/>
                  </a:lnTo>
                  <a:lnTo>
                    <a:pt x="2345" y="1032"/>
                  </a:lnTo>
                  <a:lnTo>
                    <a:pt x="2313" y="813"/>
                  </a:lnTo>
                  <a:lnTo>
                    <a:pt x="2251" y="625"/>
                  </a:lnTo>
                  <a:lnTo>
                    <a:pt x="2157" y="438"/>
                  </a:lnTo>
                  <a:lnTo>
                    <a:pt x="2032" y="281"/>
                  </a:lnTo>
                  <a:lnTo>
                    <a:pt x="1876" y="156"/>
                  </a:lnTo>
                  <a:lnTo>
                    <a:pt x="1688" y="63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2826908" y="2621523"/>
              <a:ext cx="137284" cy="122457"/>
            </a:xfrm>
            <a:custGeom>
              <a:avLst/>
              <a:gdLst/>
              <a:ahLst/>
              <a:cxnLst/>
              <a:rect l="l" t="t" r="r" b="b"/>
              <a:pathLst>
                <a:path w="2314" h="2064" extrusionOk="0">
                  <a:moveTo>
                    <a:pt x="813" y="0"/>
                  </a:moveTo>
                  <a:lnTo>
                    <a:pt x="625" y="63"/>
                  </a:lnTo>
                  <a:lnTo>
                    <a:pt x="438" y="156"/>
                  </a:lnTo>
                  <a:lnTo>
                    <a:pt x="313" y="281"/>
                  </a:lnTo>
                  <a:lnTo>
                    <a:pt x="156" y="438"/>
                  </a:lnTo>
                  <a:lnTo>
                    <a:pt x="63" y="625"/>
                  </a:lnTo>
                  <a:lnTo>
                    <a:pt x="0" y="813"/>
                  </a:lnTo>
                  <a:lnTo>
                    <a:pt x="0" y="1032"/>
                  </a:lnTo>
                  <a:lnTo>
                    <a:pt x="0" y="1250"/>
                  </a:lnTo>
                  <a:lnTo>
                    <a:pt x="63" y="1438"/>
                  </a:lnTo>
                  <a:lnTo>
                    <a:pt x="156" y="1594"/>
                  </a:lnTo>
                  <a:lnTo>
                    <a:pt x="313" y="1751"/>
                  </a:lnTo>
                  <a:lnTo>
                    <a:pt x="438" y="1876"/>
                  </a:lnTo>
                  <a:lnTo>
                    <a:pt x="625" y="1969"/>
                  </a:lnTo>
                  <a:lnTo>
                    <a:pt x="813" y="2032"/>
                  </a:lnTo>
                  <a:lnTo>
                    <a:pt x="1032" y="2063"/>
                  </a:lnTo>
                  <a:lnTo>
                    <a:pt x="1282" y="2063"/>
                  </a:lnTo>
                  <a:lnTo>
                    <a:pt x="1500" y="2032"/>
                  </a:lnTo>
                  <a:lnTo>
                    <a:pt x="1688" y="1969"/>
                  </a:lnTo>
                  <a:lnTo>
                    <a:pt x="1875" y="1876"/>
                  </a:lnTo>
                  <a:lnTo>
                    <a:pt x="2032" y="1751"/>
                  </a:lnTo>
                  <a:lnTo>
                    <a:pt x="2157" y="1594"/>
                  </a:lnTo>
                  <a:lnTo>
                    <a:pt x="2251" y="1438"/>
                  </a:lnTo>
                  <a:lnTo>
                    <a:pt x="2313" y="1250"/>
                  </a:lnTo>
                  <a:lnTo>
                    <a:pt x="2313" y="1032"/>
                  </a:lnTo>
                  <a:lnTo>
                    <a:pt x="2313" y="813"/>
                  </a:lnTo>
                  <a:lnTo>
                    <a:pt x="2251" y="625"/>
                  </a:lnTo>
                  <a:lnTo>
                    <a:pt x="2157" y="438"/>
                  </a:lnTo>
                  <a:lnTo>
                    <a:pt x="2032" y="281"/>
                  </a:lnTo>
                  <a:lnTo>
                    <a:pt x="1875" y="156"/>
                  </a:lnTo>
                  <a:lnTo>
                    <a:pt x="1688" y="63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5905422" y="1681240"/>
              <a:ext cx="552636" cy="552718"/>
            </a:xfrm>
            <a:custGeom>
              <a:avLst/>
              <a:gdLst/>
              <a:ahLst/>
              <a:cxnLst/>
              <a:rect l="l" t="t" r="r" b="b"/>
              <a:pathLst>
                <a:path w="9315" h="9316" extrusionOk="0">
                  <a:moveTo>
                    <a:pt x="4658" y="1"/>
                  </a:moveTo>
                  <a:lnTo>
                    <a:pt x="4189" y="32"/>
                  </a:lnTo>
                  <a:lnTo>
                    <a:pt x="3720" y="94"/>
                  </a:lnTo>
                  <a:lnTo>
                    <a:pt x="3282" y="219"/>
                  </a:lnTo>
                  <a:lnTo>
                    <a:pt x="2845" y="376"/>
                  </a:lnTo>
                  <a:lnTo>
                    <a:pt x="2438" y="563"/>
                  </a:lnTo>
                  <a:lnTo>
                    <a:pt x="2063" y="813"/>
                  </a:lnTo>
                  <a:lnTo>
                    <a:pt x="1688" y="1063"/>
                  </a:lnTo>
                  <a:lnTo>
                    <a:pt x="1376" y="1376"/>
                  </a:lnTo>
                  <a:lnTo>
                    <a:pt x="1063" y="1688"/>
                  </a:lnTo>
                  <a:lnTo>
                    <a:pt x="813" y="2064"/>
                  </a:lnTo>
                  <a:lnTo>
                    <a:pt x="563" y="2439"/>
                  </a:lnTo>
                  <a:lnTo>
                    <a:pt x="375" y="2845"/>
                  </a:lnTo>
                  <a:lnTo>
                    <a:pt x="219" y="3283"/>
                  </a:lnTo>
                  <a:lnTo>
                    <a:pt x="94" y="3720"/>
                  </a:lnTo>
                  <a:lnTo>
                    <a:pt x="32" y="4189"/>
                  </a:lnTo>
                  <a:lnTo>
                    <a:pt x="0" y="4658"/>
                  </a:lnTo>
                  <a:lnTo>
                    <a:pt x="32" y="5127"/>
                  </a:lnTo>
                  <a:lnTo>
                    <a:pt x="94" y="5596"/>
                  </a:lnTo>
                  <a:lnTo>
                    <a:pt x="219" y="6065"/>
                  </a:lnTo>
                  <a:lnTo>
                    <a:pt x="375" y="6471"/>
                  </a:lnTo>
                  <a:lnTo>
                    <a:pt x="563" y="6877"/>
                  </a:lnTo>
                  <a:lnTo>
                    <a:pt x="813" y="7284"/>
                  </a:lnTo>
                  <a:lnTo>
                    <a:pt x="1063" y="7627"/>
                  </a:lnTo>
                  <a:lnTo>
                    <a:pt x="1376" y="7971"/>
                  </a:lnTo>
                  <a:lnTo>
                    <a:pt x="1688" y="8253"/>
                  </a:lnTo>
                  <a:lnTo>
                    <a:pt x="2063" y="8534"/>
                  </a:lnTo>
                  <a:lnTo>
                    <a:pt x="2438" y="8753"/>
                  </a:lnTo>
                  <a:lnTo>
                    <a:pt x="2845" y="8971"/>
                  </a:lnTo>
                  <a:lnTo>
                    <a:pt x="3282" y="9128"/>
                  </a:lnTo>
                  <a:lnTo>
                    <a:pt x="3720" y="9222"/>
                  </a:lnTo>
                  <a:lnTo>
                    <a:pt x="4189" y="9315"/>
                  </a:lnTo>
                  <a:lnTo>
                    <a:pt x="5126" y="9315"/>
                  </a:lnTo>
                  <a:lnTo>
                    <a:pt x="5595" y="9222"/>
                  </a:lnTo>
                  <a:lnTo>
                    <a:pt x="6064" y="9128"/>
                  </a:lnTo>
                  <a:lnTo>
                    <a:pt x="6471" y="8971"/>
                  </a:lnTo>
                  <a:lnTo>
                    <a:pt x="6877" y="8753"/>
                  </a:lnTo>
                  <a:lnTo>
                    <a:pt x="7283" y="8534"/>
                  </a:lnTo>
                  <a:lnTo>
                    <a:pt x="7627" y="8253"/>
                  </a:lnTo>
                  <a:lnTo>
                    <a:pt x="7971" y="7971"/>
                  </a:lnTo>
                  <a:lnTo>
                    <a:pt x="8252" y="7627"/>
                  </a:lnTo>
                  <a:lnTo>
                    <a:pt x="8534" y="7284"/>
                  </a:lnTo>
                  <a:lnTo>
                    <a:pt x="8752" y="6877"/>
                  </a:lnTo>
                  <a:lnTo>
                    <a:pt x="8971" y="6471"/>
                  </a:lnTo>
                  <a:lnTo>
                    <a:pt x="9127" y="6065"/>
                  </a:lnTo>
                  <a:lnTo>
                    <a:pt x="9221" y="5596"/>
                  </a:lnTo>
                  <a:lnTo>
                    <a:pt x="9315" y="5127"/>
                  </a:lnTo>
                  <a:lnTo>
                    <a:pt x="9315" y="4658"/>
                  </a:lnTo>
                  <a:lnTo>
                    <a:pt x="9315" y="4189"/>
                  </a:lnTo>
                  <a:lnTo>
                    <a:pt x="9221" y="3720"/>
                  </a:lnTo>
                  <a:lnTo>
                    <a:pt x="9127" y="3283"/>
                  </a:lnTo>
                  <a:lnTo>
                    <a:pt x="8971" y="2845"/>
                  </a:lnTo>
                  <a:lnTo>
                    <a:pt x="8752" y="2439"/>
                  </a:lnTo>
                  <a:lnTo>
                    <a:pt x="8534" y="2064"/>
                  </a:lnTo>
                  <a:lnTo>
                    <a:pt x="8252" y="1688"/>
                  </a:lnTo>
                  <a:lnTo>
                    <a:pt x="7971" y="1376"/>
                  </a:lnTo>
                  <a:lnTo>
                    <a:pt x="7627" y="1063"/>
                  </a:lnTo>
                  <a:lnTo>
                    <a:pt x="7283" y="813"/>
                  </a:lnTo>
                  <a:lnTo>
                    <a:pt x="6877" y="563"/>
                  </a:lnTo>
                  <a:lnTo>
                    <a:pt x="6471" y="376"/>
                  </a:lnTo>
                  <a:lnTo>
                    <a:pt x="6064" y="219"/>
                  </a:lnTo>
                  <a:lnTo>
                    <a:pt x="5595" y="94"/>
                  </a:lnTo>
                  <a:lnTo>
                    <a:pt x="5126" y="32"/>
                  </a:lnTo>
                  <a:lnTo>
                    <a:pt x="4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5784861" y="2851492"/>
              <a:ext cx="795582" cy="114982"/>
            </a:xfrm>
            <a:custGeom>
              <a:avLst/>
              <a:gdLst/>
              <a:ahLst/>
              <a:cxnLst/>
              <a:rect l="l" t="t" r="r" b="b"/>
              <a:pathLst>
                <a:path w="13410" h="1938" extrusionOk="0">
                  <a:moveTo>
                    <a:pt x="344" y="0"/>
                  </a:moveTo>
                  <a:lnTo>
                    <a:pt x="219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594"/>
                  </a:lnTo>
                  <a:lnTo>
                    <a:pt x="32" y="1750"/>
                  </a:lnTo>
                  <a:lnTo>
                    <a:pt x="94" y="1844"/>
                  </a:lnTo>
                  <a:lnTo>
                    <a:pt x="219" y="1907"/>
                  </a:lnTo>
                  <a:lnTo>
                    <a:pt x="344" y="1938"/>
                  </a:lnTo>
                  <a:lnTo>
                    <a:pt x="13066" y="1938"/>
                  </a:lnTo>
                  <a:lnTo>
                    <a:pt x="13222" y="1907"/>
                  </a:lnTo>
                  <a:lnTo>
                    <a:pt x="13316" y="1844"/>
                  </a:lnTo>
                  <a:lnTo>
                    <a:pt x="13410" y="1750"/>
                  </a:lnTo>
                  <a:lnTo>
                    <a:pt x="13410" y="1594"/>
                  </a:lnTo>
                  <a:lnTo>
                    <a:pt x="13410" y="344"/>
                  </a:lnTo>
                  <a:lnTo>
                    <a:pt x="13410" y="219"/>
                  </a:lnTo>
                  <a:lnTo>
                    <a:pt x="13316" y="94"/>
                  </a:lnTo>
                  <a:lnTo>
                    <a:pt x="13222" y="31"/>
                  </a:lnTo>
                  <a:lnTo>
                    <a:pt x="1306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5784861" y="2908984"/>
              <a:ext cx="795582" cy="57491"/>
            </a:xfrm>
            <a:custGeom>
              <a:avLst/>
              <a:gdLst/>
              <a:ahLst/>
              <a:cxnLst/>
              <a:rect l="l" t="t" r="r" b="b"/>
              <a:pathLst>
                <a:path w="13410" h="969" extrusionOk="0">
                  <a:moveTo>
                    <a:pt x="1" y="0"/>
                  </a:moveTo>
                  <a:lnTo>
                    <a:pt x="1" y="625"/>
                  </a:lnTo>
                  <a:lnTo>
                    <a:pt x="32" y="781"/>
                  </a:lnTo>
                  <a:lnTo>
                    <a:pt x="94" y="875"/>
                  </a:lnTo>
                  <a:lnTo>
                    <a:pt x="219" y="938"/>
                  </a:lnTo>
                  <a:lnTo>
                    <a:pt x="344" y="969"/>
                  </a:lnTo>
                  <a:lnTo>
                    <a:pt x="13066" y="969"/>
                  </a:lnTo>
                  <a:lnTo>
                    <a:pt x="13222" y="938"/>
                  </a:lnTo>
                  <a:lnTo>
                    <a:pt x="13316" y="875"/>
                  </a:lnTo>
                  <a:lnTo>
                    <a:pt x="13410" y="781"/>
                  </a:lnTo>
                  <a:lnTo>
                    <a:pt x="13410" y="625"/>
                  </a:lnTo>
                  <a:lnTo>
                    <a:pt x="13410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3041983" y="2601113"/>
              <a:ext cx="1159081" cy="163217"/>
            </a:xfrm>
            <a:custGeom>
              <a:avLst/>
              <a:gdLst/>
              <a:ahLst/>
              <a:cxnLst/>
              <a:rect l="l" t="t" r="r" b="b"/>
              <a:pathLst>
                <a:path w="19537" h="2751" extrusionOk="0">
                  <a:moveTo>
                    <a:pt x="595" y="0"/>
                  </a:moveTo>
                  <a:lnTo>
                    <a:pt x="439" y="32"/>
                  </a:lnTo>
                  <a:lnTo>
                    <a:pt x="282" y="63"/>
                  </a:lnTo>
                  <a:lnTo>
                    <a:pt x="188" y="157"/>
                  </a:lnTo>
                  <a:lnTo>
                    <a:pt x="95" y="250"/>
                  </a:lnTo>
                  <a:lnTo>
                    <a:pt x="32" y="375"/>
                  </a:lnTo>
                  <a:lnTo>
                    <a:pt x="1" y="500"/>
                  </a:lnTo>
                  <a:lnTo>
                    <a:pt x="1" y="657"/>
                  </a:lnTo>
                  <a:lnTo>
                    <a:pt x="32" y="782"/>
                  </a:lnTo>
                  <a:lnTo>
                    <a:pt x="220" y="1251"/>
                  </a:lnTo>
                  <a:lnTo>
                    <a:pt x="407" y="1563"/>
                  </a:lnTo>
                  <a:lnTo>
                    <a:pt x="626" y="1844"/>
                  </a:lnTo>
                  <a:lnTo>
                    <a:pt x="876" y="2126"/>
                  </a:lnTo>
                  <a:lnTo>
                    <a:pt x="1157" y="2345"/>
                  </a:lnTo>
                  <a:lnTo>
                    <a:pt x="1470" y="2501"/>
                  </a:lnTo>
                  <a:lnTo>
                    <a:pt x="1845" y="2626"/>
                  </a:lnTo>
                  <a:lnTo>
                    <a:pt x="2189" y="2720"/>
                  </a:lnTo>
                  <a:lnTo>
                    <a:pt x="2564" y="2751"/>
                  </a:lnTo>
                  <a:lnTo>
                    <a:pt x="16942" y="2751"/>
                  </a:lnTo>
                  <a:lnTo>
                    <a:pt x="17317" y="2720"/>
                  </a:lnTo>
                  <a:lnTo>
                    <a:pt x="17693" y="2626"/>
                  </a:lnTo>
                  <a:lnTo>
                    <a:pt x="18036" y="2501"/>
                  </a:lnTo>
                  <a:lnTo>
                    <a:pt x="18349" y="2345"/>
                  </a:lnTo>
                  <a:lnTo>
                    <a:pt x="18630" y="2126"/>
                  </a:lnTo>
                  <a:lnTo>
                    <a:pt x="18912" y="1844"/>
                  </a:lnTo>
                  <a:lnTo>
                    <a:pt x="19130" y="1563"/>
                  </a:lnTo>
                  <a:lnTo>
                    <a:pt x="19287" y="1251"/>
                  </a:lnTo>
                  <a:lnTo>
                    <a:pt x="19474" y="782"/>
                  </a:lnTo>
                  <a:lnTo>
                    <a:pt x="19537" y="657"/>
                  </a:lnTo>
                  <a:lnTo>
                    <a:pt x="19537" y="500"/>
                  </a:lnTo>
                  <a:lnTo>
                    <a:pt x="19506" y="375"/>
                  </a:lnTo>
                  <a:lnTo>
                    <a:pt x="19443" y="250"/>
                  </a:lnTo>
                  <a:lnTo>
                    <a:pt x="19349" y="157"/>
                  </a:lnTo>
                  <a:lnTo>
                    <a:pt x="19224" y="63"/>
                  </a:lnTo>
                  <a:lnTo>
                    <a:pt x="19068" y="32"/>
                  </a:lnTo>
                  <a:lnTo>
                    <a:pt x="18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3179216" y="2285827"/>
              <a:ext cx="884632" cy="126195"/>
            </a:xfrm>
            <a:custGeom>
              <a:avLst/>
              <a:gdLst/>
              <a:ahLst/>
              <a:cxnLst/>
              <a:rect l="l" t="t" r="r" b="b"/>
              <a:pathLst>
                <a:path w="14911" h="2127" extrusionOk="0">
                  <a:moveTo>
                    <a:pt x="439" y="1"/>
                  </a:moveTo>
                  <a:lnTo>
                    <a:pt x="345" y="32"/>
                  </a:lnTo>
                  <a:lnTo>
                    <a:pt x="220" y="63"/>
                  </a:lnTo>
                  <a:lnTo>
                    <a:pt x="126" y="126"/>
                  </a:lnTo>
                  <a:lnTo>
                    <a:pt x="63" y="219"/>
                  </a:lnTo>
                  <a:lnTo>
                    <a:pt x="32" y="313"/>
                  </a:lnTo>
                  <a:lnTo>
                    <a:pt x="1" y="407"/>
                  </a:lnTo>
                  <a:lnTo>
                    <a:pt x="1" y="501"/>
                  </a:lnTo>
                  <a:lnTo>
                    <a:pt x="32" y="626"/>
                  </a:lnTo>
                  <a:lnTo>
                    <a:pt x="188" y="969"/>
                  </a:lnTo>
                  <a:lnTo>
                    <a:pt x="314" y="1220"/>
                  </a:lnTo>
                  <a:lnTo>
                    <a:pt x="470" y="1470"/>
                  </a:lnTo>
                  <a:lnTo>
                    <a:pt x="657" y="1657"/>
                  </a:lnTo>
                  <a:lnTo>
                    <a:pt x="876" y="1813"/>
                  </a:lnTo>
                  <a:lnTo>
                    <a:pt x="1126" y="1938"/>
                  </a:lnTo>
                  <a:lnTo>
                    <a:pt x="1408" y="2064"/>
                  </a:lnTo>
                  <a:lnTo>
                    <a:pt x="1689" y="2126"/>
                  </a:lnTo>
                  <a:lnTo>
                    <a:pt x="13223" y="2126"/>
                  </a:lnTo>
                  <a:lnTo>
                    <a:pt x="13504" y="2064"/>
                  </a:lnTo>
                  <a:lnTo>
                    <a:pt x="13754" y="1938"/>
                  </a:lnTo>
                  <a:lnTo>
                    <a:pt x="14004" y="1813"/>
                  </a:lnTo>
                  <a:lnTo>
                    <a:pt x="14223" y="1657"/>
                  </a:lnTo>
                  <a:lnTo>
                    <a:pt x="14411" y="1470"/>
                  </a:lnTo>
                  <a:lnTo>
                    <a:pt x="14598" y="1220"/>
                  </a:lnTo>
                  <a:lnTo>
                    <a:pt x="14723" y="969"/>
                  </a:lnTo>
                  <a:lnTo>
                    <a:pt x="14879" y="626"/>
                  </a:lnTo>
                  <a:lnTo>
                    <a:pt x="14911" y="501"/>
                  </a:lnTo>
                  <a:lnTo>
                    <a:pt x="14911" y="407"/>
                  </a:lnTo>
                  <a:lnTo>
                    <a:pt x="14879" y="313"/>
                  </a:lnTo>
                  <a:lnTo>
                    <a:pt x="14817" y="219"/>
                  </a:lnTo>
                  <a:lnTo>
                    <a:pt x="14754" y="126"/>
                  </a:lnTo>
                  <a:lnTo>
                    <a:pt x="14661" y="63"/>
                  </a:lnTo>
                  <a:lnTo>
                    <a:pt x="14567" y="32"/>
                  </a:lnTo>
                  <a:lnTo>
                    <a:pt x="14442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3596492" y="1557000"/>
              <a:ext cx="20468" cy="102048"/>
            </a:xfrm>
            <a:custGeom>
              <a:avLst/>
              <a:gdLst/>
              <a:ahLst/>
              <a:cxnLst/>
              <a:rect l="l" t="t" r="r" b="b"/>
              <a:pathLst>
                <a:path w="345" h="1720" extrusionOk="0">
                  <a:moveTo>
                    <a:pt x="1" y="0"/>
                  </a:moveTo>
                  <a:lnTo>
                    <a:pt x="1" y="1719"/>
                  </a:lnTo>
                  <a:lnTo>
                    <a:pt x="345" y="1719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3596492" y="1557000"/>
              <a:ext cx="20468" cy="102048"/>
            </a:xfrm>
            <a:custGeom>
              <a:avLst/>
              <a:gdLst/>
              <a:ahLst/>
              <a:cxnLst/>
              <a:rect l="l" t="t" r="r" b="b"/>
              <a:pathLst>
                <a:path w="345" h="1720" fill="none" extrusionOk="0">
                  <a:moveTo>
                    <a:pt x="1" y="0"/>
                  </a:moveTo>
                  <a:lnTo>
                    <a:pt x="1" y="1719"/>
                  </a:lnTo>
                  <a:lnTo>
                    <a:pt x="345" y="1719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3501918" y="1621909"/>
              <a:ext cx="107620" cy="103887"/>
            </a:xfrm>
            <a:custGeom>
              <a:avLst/>
              <a:gdLst/>
              <a:ahLst/>
              <a:cxnLst/>
              <a:rect l="l" t="t" r="r" b="b"/>
              <a:pathLst>
                <a:path w="1814" h="1751" extrusionOk="0">
                  <a:moveTo>
                    <a:pt x="1657" y="0"/>
                  </a:moveTo>
                  <a:lnTo>
                    <a:pt x="1282" y="32"/>
                  </a:lnTo>
                  <a:lnTo>
                    <a:pt x="1063" y="63"/>
                  </a:lnTo>
                  <a:lnTo>
                    <a:pt x="813" y="125"/>
                  </a:lnTo>
                  <a:lnTo>
                    <a:pt x="595" y="250"/>
                  </a:lnTo>
                  <a:lnTo>
                    <a:pt x="376" y="375"/>
                  </a:lnTo>
                  <a:lnTo>
                    <a:pt x="220" y="594"/>
                  </a:lnTo>
                  <a:lnTo>
                    <a:pt x="126" y="813"/>
                  </a:lnTo>
                  <a:lnTo>
                    <a:pt x="63" y="1032"/>
                  </a:lnTo>
                  <a:lnTo>
                    <a:pt x="32" y="1251"/>
                  </a:lnTo>
                  <a:lnTo>
                    <a:pt x="1" y="1594"/>
                  </a:lnTo>
                  <a:lnTo>
                    <a:pt x="32" y="1751"/>
                  </a:lnTo>
                  <a:lnTo>
                    <a:pt x="532" y="1751"/>
                  </a:lnTo>
                  <a:lnTo>
                    <a:pt x="782" y="1720"/>
                  </a:lnTo>
                  <a:lnTo>
                    <a:pt x="1001" y="1657"/>
                  </a:lnTo>
                  <a:lnTo>
                    <a:pt x="1220" y="1532"/>
                  </a:lnTo>
                  <a:lnTo>
                    <a:pt x="1439" y="1376"/>
                  </a:lnTo>
                  <a:lnTo>
                    <a:pt x="1595" y="1188"/>
                  </a:lnTo>
                  <a:lnTo>
                    <a:pt x="1689" y="969"/>
                  </a:lnTo>
                  <a:lnTo>
                    <a:pt x="1751" y="751"/>
                  </a:lnTo>
                  <a:lnTo>
                    <a:pt x="1814" y="532"/>
                  </a:lnTo>
                  <a:lnTo>
                    <a:pt x="1814" y="157"/>
                  </a:lnTo>
                  <a:lnTo>
                    <a:pt x="1814" y="32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3501918" y="1621909"/>
              <a:ext cx="107620" cy="103887"/>
            </a:xfrm>
            <a:custGeom>
              <a:avLst/>
              <a:gdLst/>
              <a:ahLst/>
              <a:cxnLst/>
              <a:rect l="l" t="t" r="r" b="b"/>
              <a:pathLst>
                <a:path w="1814" h="1751" fill="none" extrusionOk="0">
                  <a:moveTo>
                    <a:pt x="1439" y="1376"/>
                  </a:moveTo>
                  <a:lnTo>
                    <a:pt x="1439" y="1376"/>
                  </a:lnTo>
                  <a:lnTo>
                    <a:pt x="1595" y="1188"/>
                  </a:lnTo>
                  <a:lnTo>
                    <a:pt x="1689" y="969"/>
                  </a:lnTo>
                  <a:lnTo>
                    <a:pt x="1751" y="751"/>
                  </a:lnTo>
                  <a:lnTo>
                    <a:pt x="1814" y="532"/>
                  </a:lnTo>
                  <a:lnTo>
                    <a:pt x="1814" y="157"/>
                  </a:lnTo>
                  <a:lnTo>
                    <a:pt x="1814" y="32"/>
                  </a:lnTo>
                  <a:lnTo>
                    <a:pt x="1814" y="32"/>
                  </a:lnTo>
                  <a:lnTo>
                    <a:pt x="1657" y="0"/>
                  </a:lnTo>
                  <a:lnTo>
                    <a:pt x="1282" y="32"/>
                  </a:lnTo>
                  <a:lnTo>
                    <a:pt x="1063" y="63"/>
                  </a:lnTo>
                  <a:lnTo>
                    <a:pt x="813" y="125"/>
                  </a:lnTo>
                  <a:lnTo>
                    <a:pt x="595" y="250"/>
                  </a:lnTo>
                  <a:lnTo>
                    <a:pt x="376" y="375"/>
                  </a:lnTo>
                  <a:lnTo>
                    <a:pt x="376" y="375"/>
                  </a:lnTo>
                  <a:lnTo>
                    <a:pt x="220" y="594"/>
                  </a:lnTo>
                  <a:lnTo>
                    <a:pt x="126" y="813"/>
                  </a:lnTo>
                  <a:lnTo>
                    <a:pt x="63" y="1032"/>
                  </a:lnTo>
                  <a:lnTo>
                    <a:pt x="32" y="1251"/>
                  </a:lnTo>
                  <a:lnTo>
                    <a:pt x="1" y="1594"/>
                  </a:lnTo>
                  <a:lnTo>
                    <a:pt x="32" y="1751"/>
                  </a:lnTo>
                  <a:lnTo>
                    <a:pt x="32" y="1751"/>
                  </a:lnTo>
                  <a:lnTo>
                    <a:pt x="157" y="1751"/>
                  </a:lnTo>
                  <a:lnTo>
                    <a:pt x="532" y="1751"/>
                  </a:lnTo>
                  <a:lnTo>
                    <a:pt x="782" y="1720"/>
                  </a:lnTo>
                  <a:lnTo>
                    <a:pt x="1001" y="1657"/>
                  </a:lnTo>
                  <a:lnTo>
                    <a:pt x="1220" y="1532"/>
                  </a:lnTo>
                  <a:lnTo>
                    <a:pt x="1439" y="13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3563148" y="1623748"/>
              <a:ext cx="90890" cy="153961"/>
            </a:xfrm>
            <a:custGeom>
              <a:avLst/>
              <a:gdLst/>
              <a:ahLst/>
              <a:cxnLst/>
              <a:rect l="l" t="t" r="r" b="b"/>
              <a:pathLst>
                <a:path w="1532" h="2595" extrusionOk="0">
                  <a:moveTo>
                    <a:pt x="782" y="1"/>
                  </a:moveTo>
                  <a:lnTo>
                    <a:pt x="657" y="94"/>
                  </a:lnTo>
                  <a:lnTo>
                    <a:pt x="375" y="344"/>
                  </a:lnTo>
                  <a:lnTo>
                    <a:pt x="250" y="563"/>
                  </a:lnTo>
                  <a:lnTo>
                    <a:pt x="125" y="751"/>
                  </a:lnTo>
                  <a:lnTo>
                    <a:pt x="31" y="1001"/>
                  </a:lnTo>
                  <a:lnTo>
                    <a:pt x="0" y="1282"/>
                  </a:lnTo>
                  <a:lnTo>
                    <a:pt x="31" y="1532"/>
                  </a:lnTo>
                  <a:lnTo>
                    <a:pt x="125" y="1782"/>
                  </a:lnTo>
                  <a:lnTo>
                    <a:pt x="250" y="2001"/>
                  </a:lnTo>
                  <a:lnTo>
                    <a:pt x="375" y="2189"/>
                  </a:lnTo>
                  <a:lnTo>
                    <a:pt x="625" y="2470"/>
                  </a:lnTo>
                  <a:lnTo>
                    <a:pt x="750" y="2595"/>
                  </a:lnTo>
                  <a:lnTo>
                    <a:pt x="875" y="2501"/>
                  </a:lnTo>
                  <a:lnTo>
                    <a:pt x="1157" y="2220"/>
                  </a:lnTo>
                  <a:lnTo>
                    <a:pt x="1282" y="2032"/>
                  </a:lnTo>
                  <a:lnTo>
                    <a:pt x="1407" y="1814"/>
                  </a:lnTo>
                  <a:lnTo>
                    <a:pt x="1501" y="1563"/>
                  </a:lnTo>
                  <a:lnTo>
                    <a:pt x="1532" y="1313"/>
                  </a:lnTo>
                  <a:lnTo>
                    <a:pt x="1501" y="1032"/>
                  </a:lnTo>
                  <a:lnTo>
                    <a:pt x="1407" y="813"/>
                  </a:lnTo>
                  <a:lnTo>
                    <a:pt x="1282" y="563"/>
                  </a:lnTo>
                  <a:lnTo>
                    <a:pt x="1157" y="376"/>
                  </a:lnTo>
                  <a:lnTo>
                    <a:pt x="875" y="94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72B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3563148" y="1623748"/>
              <a:ext cx="90890" cy="153961"/>
            </a:xfrm>
            <a:custGeom>
              <a:avLst/>
              <a:gdLst/>
              <a:ahLst/>
              <a:cxnLst/>
              <a:rect l="l" t="t" r="r" b="b"/>
              <a:pathLst>
                <a:path w="1532" h="2595" fill="none" extrusionOk="0">
                  <a:moveTo>
                    <a:pt x="1532" y="1313"/>
                  </a:moveTo>
                  <a:lnTo>
                    <a:pt x="1532" y="1313"/>
                  </a:lnTo>
                  <a:lnTo>
                    <a:pt x="1501" y="1032"/>
                  </a:lnTo>
                  <a:lnTo>
                    <a:pt x="1407" y="813"/>
                  </a:lnTo>
                  <a:lnTo>
                    <a:pt x="1282" y="563"/>
                  </a:lnTo>
                  <a:lnTo>
                    <a:pt x="1157" y="376"/>
                  </a:lnTo>
                  <a:lnTo>
                    <a:pt x="875" y="94"/>
                  </a:lnTo>
                  <a:lnTo>
                    <a:pt x="782" y="1"/>
                  </a:lnTo>
                  <a:lnTo>
                    <a:pt x="782" y="1"/>
                  </a:lnTo>
                  <a:lnTo>
                    <a:pt x="657" y="94"/>
                  </a:lnTo>
                  <a:lnTo>
                    <a:pt x="375" y="344"/>
                  </a:lnTo>
                  <a:lnTo>
                    <a:pt x="250" y="563"/>
                  </a:lnTo>
                  <a:lnTo>
                    <a:pt x="125" y="751"/>
                  </a:lnTo>
                  <a:lnTo>
                    <a:pt x="31" y="1001"/>
                  </a:lnTo>
                  <a:lnTo>
                    <a:pt x="0" y="1282"/>
                  </a:lnTo>
                  <a:lnTo>
                    <a:pt x="0" y="1282"/>
                  </a:lnTo>
                  <a:lnTo>
                    <a:pt x="31" y="1532"/>
                  </a:lnTo>
                  <a:lnTo>
                    <a:pt x="125" y="1782"/>
                  </a:lnTo>
                  <a:lnTo>
                    <a:pt x="250" y="2001"/>
                  </a:lnTo>
                  <a:lnTo>
                    <a:pt x="375" y="2189"/>
                  </a:lnTo>
                  <a:lnTo>
                    <a:pt x="625" y="2470"/>
                  </a:lnTo>
                  <a:lnTo>
                    <a:pt x="750" y="2595"/>
                  </a:lnTo>
                  <a:lnTo>
                    <a:pt x="750" y="2595"/>
                  </a:lnTo>
                  <a:lnTo>
                    <a:pt x="875" y="2501"/>
                  </a:lnTo>
                  <a:lnTo>
                    <a:pt x="1157" y="2220"/>
                  </a:lnTo>
                  <a:lnTo>
                    <a:pt x="1282" y="2032"/>
                  </a:lnTo>
                  <a:lnTo>
                    <a:pt x="1407" y="1814"/>
                  </a:lnTo>
                  <a:lnTo>
                    <a:pt x="1501" y="1563"/>
                  </a:lnTo>
                  <a:lnTo>
                    <a:pt x="1532" y="13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6064904" y="2347057"/>
              <a:ext cx="237429" cy="402435"/>
            </a:xfrm>
            <a:custGeom>
              <a:avLst/>
              <a:gdLst/>
              <a:ahLst/>
              <a:cxnLst/>
              <a:rect l="l" t="t" r="r" b="b"/>
              <a:pathLst>
                <a:path w="4002" h="6783" extrusionOk="0">
                  <a:moveTo>
                    <a:pt x="3595" y="344"/>
                  </a:moveTo>
                  <a:lnTo>
                    <a:pt x="3626" y="375"/>
                  </a:lnTo>
                  <a:lnTo>
                    <a:pt x="3658" y="406"/>
                  </a:lnTo>
                  <a:lnTo>
                    <a:pt x="3658" y="469"/>
                  </a:lnTo>
                  <a:lnTo>
                    <a:pt x="3658" y="6283"/>
                  </a:lnTo>
                  <a:lnTo>
                    <a:pt x="3658" y="6345"/>
                  </a:lnTo>
                  <a:lnTo>
                    <a:pt x="3626" y="6377"/>
                  </a:lnTo>
                  <a:lnTo>
                    <a:pt x="3595" y="6408"/>
                  </a:lnTo>
                  <a:lnTo>
                    <a:pt x="3533" y="6439"/>
                  </a:lnTo>
                  <a:lnTo>
                    <a:pt x="469" y="6439"/>
                  </a:lnTo>
                  <a:lnTo>
                    <a:pt x="407" y="6408"/>
                  </a:lnTo>
                  <a:lnTo>
                    <a:pt x="376" y="6377"/>
                  </a:lnTo>
                  <a:lnTo>
                    <a:pt x="344" y="6345"/>
                  </a:lnTo>
                  <a:lnTo>
                    <a:pt x="344" y="6283"/>
                  </a:lnTo>
                  <a:lnTo>
                    <a:pt x="344" y="469"/>
                  </a:lnTo>
                  <a:lnTo>
                    <a:pt x="344" y="406"/>
                  </a:lnTo>
                  <a:lnTo>
                    <a:pt x="376" y="375"/>
                  </a:lnTo>
                  <a:lnTo>
                    <a:pt x="407" y="344"/>
                  </a:lnTo>
                  <a:close/>
                  <a:moveTo>
                    <a:pt x="376" y="0"/>
                  </a:moveTo>
                  <a:lnTo>
                    <a:pt x="282" y="31"/>
                  </a:lnTo>
                  <a:lnTo>
                    <a:pt x="125" y="125"/>
                  </a:lnTo>
                  <a:lnTo>
                    <a:pt x="32" y="281"/>
                  </a:lnTo>
                  <a:lnTo>
                    <a:pt x="0" y="375"/>
                  </a:lnTo>
                  <a:lnTo>
                    <a:pt x="0" y="469"/>
                  </a:lnTo>
                  <a:lnTo>
                    <a:pt x="0" y="6283"/>
                  </a:lnTo>
                  <a:lnTo>
                    <a:pt x="0" y="6377"/>
                  </a:lnTo>
                  <a:lnTo>
                    <a:pt x="32" y="6470"/>
                  </a:lnTo>
                  <a:lnTo>
                    <a:pt x="125" y="6627"/>
                  </a:lnTo>
                  <a:lnTo>
                    <a:pt x="282" y="6720"/>
                  </a:lnTo>
                  <a:lnTo>
                    <a:pt x="376" y="6752"/>
                  </a:lnTo>
                  <a:lnTo>
                    <a:pt x="469" y="6783"/>
                  </a:lnTo>
                  <a:lnTo>
                    <a:pt x="3533" y="6783"/>
                  </a:lnTo>
                  <a:lnTo>
                    <a:pt x="3626" y="6752"/>
                  </a:lnTo>
                  <a:lnTo>
                    <a:pt x="3720" y="6720"/>
                  </a:lnTo>
                  <a:lnTo>
                    <a:pt x="3876" y="6627"/>
                  </a:lnTo>
                  <a:lnTo>
                    <a:pt x="3970" y="6470"/>
                  </a:lnTo>
                  <a:lnTo>
                    <a:pt x="4001" y="6377"/>
                  </a:lnTo>
                  <a:lnTo>
                    <a:pt x="4001" y="6283"/>
                  </a:lnTo>
                  <a:lnTo>
                    <a:pt x="4001" y="469"/>
                  </a:lnTo>
                  <a:lnTo>
                    <a:pt x="4001" y="375"/>
                  </a:lnTo>
                  <a:lnTo>
                    <a:pt x="3970" y="281"/>
                  </a:lnTo>
                  <a:lnTo>
                    <a:pt x="3876" y="125"/>
                  </a:lnTo>
                  <a:lnTo>
                    <a:pt x="3720" y="31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6092730" y="2669700"/>
              <a:ext cx="179940" cy="42718"/>
            </a:xfrm>
            <a:custGeom>
              <a:avLst/>
              <a:gdLst/>
              <a:ahLst/>
              <a:cxnLst/>
              <a:rect l="l" t="t" r="r" b="b"/>
              <a:pathLst>
                <a:path w="3033" h="720" extrusionOk="0">
                  <a:moveTo>
                    <a:pt x="125" y="1"/>
                  </a:moveTo>
                  <a:lnTo>
                    <a:pt x="63" y="32"/>
                  </a:lnTo>
                  <a:lnTo>
                    <a:pt x="32" y="95"/>
                  </a:lnTo>
                  <a:lnTo>
                    <a:pt x="0" y="157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57"/>
                  </a:lnTo>
                  <a:lnTo>
                    <a:pt x="3032" y="95"/>
                  </a:lnTo>
                  <a:lnTo>
                    <a:pt x="3001" y="32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6092730" y="2610369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57"/>
                  </a:lnTo>
                  <a:lnTo>
                    <a:pt x="63" y="688"/>
                  </a:lnTo>
                  <a:lnTo>
                    <a:pt x="125" y="751"/>
                  </a:lnTo>
                  <a:lnTo>
                    <a:pt x="2938" y="751"/>
                  </a:lnTo>
                  <a:lnTo>
                    <a:pt x="3001" y="688"/>
                  </a:lnTo>
                  <a:lnTo>
                    <a:pt x="3032" y="657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6092730" y="2552877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57"/>
                  </a:lnTo>
                  <a:lnTo>
                    <a:pt x="63" y="688"/>
                  </a:lnTo>
                  <a:lnTo>
                    <a:pt x="125" y="751"/>
                  </a:lnTo>
                  <a:lnTo>
                    <a:pt x="2938" y="751"/>
                  </a:lnTo>
                  <a:lnTo>
                    <a:pt x="3001" y="688"/>
                  </a:lnTo>
                  <a:lnTo>
                    <a:pt x="3032" y="657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6092730" y="2495385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6092730" y="2437893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6092730" y="2380401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25" y="1"/>
                  </a:moveTo>
                  <a:lnTo>
                    <a:pt x="63" y="63"/>
                  </a:lnTo>
                  <a:lnTo>
                    <a:pt x="32" y="94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94"/>
                  </a:lnTo>
                  <a:lnTo>
                    <a:pt x="3001" y="63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6146484" y="2313653"/>
              <a:ext cx="74278" cy="35301"/>
            </a:xfrm>
            <a:custGeom>
              <a:avLst/>
              <a:gdLst/>
              <a:ahLst/>
              <a:cxnLst/>
              <a:rect l="l" t="t" r="r" b="b"/>
              <a:pathLst>
                <a:path w="1252" h="595" extrusionOk="0">
                  <a:moveTo>
                    <a:pt x="188" y="0"/>
                  </a:moveTo>
                  <a:lnTo>
                    <a:pt x="126" y="32"/>
                  </a:lnTo>
                  <a:lnTo>
                    <a:pt x="63" y="63"/>
                  </a:lnTo>
                  <a:lnTo>
                    <a:pt x="1" y="125"/>
                  </a:lnTo>
                  <a:lnTo>
                    <a:pt x="1" y="219"/>
                  </a:lnTo>
                  <a:lnTo>
                    <a:pt x="1" y="594"/>
                  </a:lnTo>
                  <a:lnTo>
                    <a:pt x="1251" y="594"/>
                  </a:lnTo>
                  <a:lnTo>
                    <a:pt x="1251" y="219"/>
                  </a:lnTo>
                  <a:lnTo>
                    <a:pt x="1220" y="125"/>
                  </a:lnTo>
                  <a:lnTo>
                    <a:pt x="1189" y="63"/>
                  </a:lnTo>
                  <a:lnTo>
                    <a:pt x="1126" y="32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3396249" y="1588505"/>
              <a:ext cx="194772" cy="217029"/>
            </a:xfrm>
            <a:custGeom>
              <a:avLst/>
              <a:gdLst/>
              <a:ahLst/>
              <a:cxnLst/>
              <a:rect l="l" t="t" r="r" b="b"/>
              <a:pathLst>
                <a:path w="3283" h="3658" extrusionOk="0">
                  <a:moveTo>
                    <a:pt x="1032" y="1"/>
                  </a:moveTo>
                  <a:lnTo>
                    <a:pt x="0" y="2220"/>
                  </a:lnTo>
                  <a:lnTo>
                    <a:pt x="94" y="2345"/>
                  </a:lnTo>
                  <a:lnTo>
                    <a:pt x="156" y="2470"/>
                  </a:lnTo>
                  <a:lnTo>
                    <a:pt x="188" y="2626"/>
                  </a:lnTo>
                  <a:lnTo>
                    <a:pt x="188" y="2783"/>
                  </a:lnTo>
                  <a:lnTo>
                    <a:pt x="188" y="3345"/>
                  </a:lnTo>
                  <a:lnTo>
                    <a:pt x="656" y="3345"/>
                  </a:lnTo>
                  <a:lnTo>
                    <a:pt x="907" y="3377"/>
                  </a:lnTo>
                  <a:lnTo>
                    <a:pt x="1157" y="3439"/>
                  </a:lnTo>
                  <a:lnTo>
                    <a:pt x="1375" y="3533"/>
                  </a:lnTo>
                  <a:lnTo>
                    <a:pt x="1594" y="3658"/>
                  </a:lnTo>
                  <a:lnTo>
                    <a:pt x="2219" y="2314"/>
                  </a:lnTo>
                  <a:lnTo>
                    <a:pt x="2032" y="2345"/>
                  </a:lnTo>
                  <a:lnTo>
                    <a:pt x="1813" y="2314"/>
                  </a:lnTo>
                  <a:lnTo>
                    <a:pt x="1782" y="2157"/>
                  </a:lnTo>
                  <a:lnTo>
                    <a:pt x="1813" y="1814"/>
                  </a:lnTo>
                  <a:lnTo>
                    <a:pt x="1844" y="1595"/>
                  </a:lnTo>
                  <a:lnTo>
                    <a:pt x="1907" y="1376"/>
                  </a:lnTo>
                  <a:lnTo>
                    <a:pt x="2001" y="1157"/>
                  </a:lnTo>
                  <a:lnTo>
                    <a:pt x="2157" y="938"/>
                  </a:lnTo>
                  <a:lnTo>
                    <a:pt x="2376" y="813"/>
                  </a:lnTo>
                  <a:lnTo>
                    <a:pt x="2563" y="688"/>
                  </a:lnTo>
                  <a:lnTo>
                    <a:pt x="2813" y="626"/>
                  </a:lnTo>
                  <a:lnTo>
                    <a:pt x="3032" y="595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3396249" y="1588505"/>
              <a:ext cx="194772" cy="217029"/>
            </a:xfrm>
            <a:custGeom>
              <a:avLst/>
              <a:gdLst/>
              <a:ahLst/>
              <a:cxnLst/>
              <a:rect l="l" t="t" r="r" b="b"/>
              <a:pathLst>
                <a:path w="3283" h="3658" fill="none" extrusionOk="0">
                  <a:moveTo>
                    <a:pt x="3282" y="1"/>
                  </a:moveTo>
                  <a:lnTo>
                    <a:pt x="1032" y="1"/>
                  </a:lnTo>
                  <a:lnTo>
                    <a:pt x="0" y="2220"/>
                  </a:lnTo>
                  <a:lnTo>
                    <a:pt x="0" y="2220"/>
                  </a:lnTo>
                  <a:lnTo>
                    <a:pt x="94" y="2345"/>
                  </a:lnTo>
                  <a:lnTo>
                    <a:pt x="156" y="2470"/>
                  </a:lnTo>
                  <a:lnTo>
                    <a:pt x="188" y="2626"/>
                  </a:lnTo>
                  <a:lnTo>
                    <a:pt x="188" y="2783"/>
                  </a:lnTo>
                  <a:lnTo>
                    <a:pt x="188" y="3345"/>
                  </a:lnTo>
                  <a:lnTo>
                    <a:pt x="656" y="3345"/>
                  </a:lnTo>
                  <a:lnTo>
                    <a:pt x="656" y="3345"/>
                  </a:lnTo>
                  <a:lnTo>
                    <a:pt x="907" y="3377"/>
                  </a:lnTo>
                  <a:lnTo>
                    <a:pt x="1157" y="3439"/>
                  </a:lnTo>
                  <a:lnTo>
                    <a:pt x="1375" y="3533"/>
                  </a:lnTo>
                  <a:lnTo>
                    <a:pt x="1594" y="3658"/>
                  </a:lnTo>
                  <a:lnTo>
                    <a:pt x="2219" y="2314"/>
                  </a:lnTo>
                  <a:lnTo>
                    <a:pt x="2219" y="2314"/>
                  </a:lnTo>
                  <a:lnTo>
                    <a:pt x="2032" y="2345"/>
                  </a:lnTo>
                  <a:lnTo>
                    <a:pt x="2032" y="2345"/>
                  </a:lnTo>
                  <a:lnTo>
                    <a:pt x="1813" y="2314"/>
                  </a:lnTo>
                  <a:lnTo>
                    <a:pt x="1813" y="2314"/>
                  </a:lnTo>
                  <a:lnTo>
                    <a:pt x="1782" y="2157"/>
                  </a:lnTo>
                  <a:lnTo>
                    <a:pt x="1813" y="1814"/>
                  </a:lnTo>
                  <a:lnTo>
                    <a:pt x="1844" y="1595"/>
                  </a:lnTo>
                  <a:lnTo>
                    <a:pt x="1907" y="1376"/>
                  </a:lnTo>
                  <a:lnTo>
                    <a:pt x="2001" y="1157"/>
                  </a:lnTo>
                  <a:lnTo>
                    <a:pt x="2157" y="938"/>
                  </a:lnTo>
                  <a:lnTo>
                    <a:pt x="2157" y="938"/>
                  </a:lnTo>
                  <a:lnTo>
                    <a:pt x="2376" y="813"/>
                  </a:lnTo>
                  <a:lnTo>
                    <a:pt x="2563" y="688"/>
                  </a:lnTo>
                  <a:lnTo>
                    <a:pt x="2813" y="626"/>
                  </a:lnTo>
                  <a:lnTo>
                    <a:pt x="3032" y="595"/>
                  </a:lnTo>
                  <a:lnTo>
                    <a:pt x="32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3407344" y="1786969"/>
              <a:ext cx="83533" cy="150283"/>
            </a:xfrm>
            <a:custGeom>
              <a:avLst/>
              <a:gdLst/>
              <a:ahLst/>
              <a:cxnLst/>
              <a:rect l="l" t="t" r="r" b="b"/>
              <a:pathLst>
                <a:path w="1408" h="2533" extrusionOk="0">
                  <a:moveTo>
                    <a:pt x="1" y="0"/>
                  </a:moveTo>
                  <a:lnTo>
                    <a:pt x="1" y="2532"/>
                  </a:lnTo>
                  <a:lnTo>
                    <a:pt x="376" y="2532"/>
                  </a:lnTo>
                  <a:lnTo>
                    <a:pt x="1407" y="313"/>
                  </a:lnTo>
                  <a:lnTo>
                    <a:pt x="1188" y="188"/>
                  </a:lnTo>
                  <a:lnTo>
                    <a:pt x="970" y="94"/>
                  </a:lnTo>
                  <a:lnTo>
                    <a:pt x="720" y="3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3407344" y="1786969"/>
              <a:ext cx="83533" cy="150283"/>
            </a:xfrm>
            <a:custGeom>
              <a:avLst/>
              <a:gdLst/>
              <a:ahLst/>
              <a:cxnLst/>
              <a:rect l="l" t="t" r="r" b="b"/>
              <a:pathLst>
                <a:path w="1408" h="2533" fill="none" extrusionOk="0">
                  <a:moveTo>
                    <a:pt x="469" y="0"/>
                  </a:moveTo>
                  <a:lnTo>
                    <a:pt x="1" y="0"/>
                  </a:lnTo>
                  <a:lnTo>
                    <a:pt x="1" y="2532"/>
                  </a:lnTo>
                  <a:lnTo>
                    <a:pt x="1" y="2532"/>
                  </a:lnTo>
                  <a:lnTo>
                    <a:pt x="376" y="2532"/>
                  </a:lnTo>
                  <a:lnTo>
                    <a:pt x="1407" y="313"/>
                  </a:lnTo>
                  <a:lnTo>
                    <a:pt x="1407" y="313"/>
                  </a:lnTo>
                  <a:lnTo>
                    <a:pt x="1188" y="188"/>
                  </a:lnTo>
                  <a:lnTo>
                    <a:pt x="970" y="94"/>
                  </a:lnTo>
                  <a:lnTo>
                    <a:pt x="720" y="32"/>
                  </a:lnTo>
                  <a:lnTo>
                    <a:pt x="4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3290521" y="1720162"/>
              <a:ext cx="116875" cy="222606"/>
            </a:xfrm>
            <a:custGeom>
              <a:avLst/>
              <a:gdLst/>
              <a:ahLst/>
              <a:cxnLst/>
              <a:rect l="l" t="t" r="r" b="b"/>
              <a:pathLst>
                <a:path w="1970" h="3752" extrusionOk="0">
                  <a:moveTo>
                    <a:pt x="1782" y="1"/>
                  </a:moveTo>
                  <a:lnTo>
                    <a:pt x="0" y="3752"/>
                  </a:lnTo>
                  <a:lnTo>
                    <a:pt x="1970" y="3658"/>
                  </a:lnTo>
                  <a:lnTo>
                    <a:pt x="1970" y="1126"/>
                  </a:lnTo>
                  <a:lnTo>
                    <a:pt x="1970" y="564"/>
                  </a:lnTo>
                  <a:lnTo>
                    <a:pt x="1970" y="407"/>
                  </a:lnTo>
                  <a:lnTo>
                    <a:pt x="1938" y="251"/>
                  </a:lnTo>
                  <a:lnTo>
                    <a:pt x="1876" y="126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3290521" y="1720162"/>
              <a:ext cx="116875" cy="222606"/>
            </a:xfrm>
            <a:custGeom>
              <a:avLst/>
              <a:gdLst/>
              <a:ahLst/>
              <a:cxnLst/>
              <a:rect l="l" t="t" r="r" b="b"/>
              <a:pathLst>
                <a:path w="1970" h="3752" fill="none" extrusionOk="0">
                  <a:moveTo>
                    <a:pt x="1782" y="1"/>
                  </a:moveTo>
                  <a:lnTo>
                    <a:pt x="0" y="3752"/>
                  </a:lnTo>
                  <a:lnTo>
                    <a:pt x="0" y="3752"/>
                  </a:lnTo>
                  <a:lnTo>
                    <a:pt x="1970" y="3658"/>
                  </a:lnTo>
                  <a:lnTo>
                    <a:pt x="1970" y="1126"/>
                  </a:lnTo>
                  <a:lnTo>
                    <a:pt x="1970" y="564"/>
                  </a:lnTo>
                  <a:lnTo>
                    <a:pt x="1970" y="564"/>
                  </a:lnTo>
                  <a:lnTo>
                    <a:pt x="1970" y="407"/>
                  </a:lnTo>
                  <a:lnTo>
                    <a:pt x="1938" y="251"/>
                  </a:lnTo>
                  <a:lnTo>
                    <a:pt x="1876" y="126"/>
                  </a:lnTo>
                  <a:lnTo>
                    <a:pt x="17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3268272" y="1937196"/>
              <a:ext cx="161371" cy="55652"/>
            </a:xfrm>
            <a:custGeom>
              <a:avLst/>
              <a:gdLst/>
              <a:ahLst/>
              <a:cxnLst/>
              <a:rect l="l" t="t" r="r" b="b"/>
              <a:pathLst>
                <a:path w="2720" h="938" extrusionOk="0">
                  <a:moveTo>
                    <a:pt x="2345" y="0"/>
                  </a:moveTo>
                  <a:lnTo>
                    <a:pt x="375" y="94"/>
                  </a:lnTo>
                  <a:lnTo>
                    <a:pt x="0" y="938"/>
                  </a:lnTo>
                  <a:lnTo>
                    <a:pt x="2251" y="938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3268272" y="1937196"/>
              <a:ext cx="161371" cy="55652"/>
            </a:xfrm>
            <a:custGeom>
              <a:avLst/>
              <a:gdLst/>
              <a:ahLst/>
              <a:cxnLst/>
              <a:rect l="l" t="t" r="r" b="b"/>
              <a:pathLst>
                <a:path w="2720" h="938" fill="none" extrusionOk="0">
                  <a:moveTo>
                    <a:pt x="2720" y="0"/>
                  </a:moveTo>
                  <a:lnTo>
                    <a:pt x="2720" y="0"/>
                  </a:lnTo>
                  <a:lnTo>
                    <a:pt x="2345" y="0"/>
                  </a:lnTo>
                  <a:lnTo>
                    <a:pt x="2345" y="0"/>
                  </a:lnTo>
                  <a:lnTo>
                    <a:pt x="375" y="94"/>
                  </a:lnTo>
                  <a:lnTo>
                    <a:pt x="0" y="938"/>
                  </a:lnTo>
                  <a:lnTo>
                    <a:pt x="2251" y="938"/>
                  </a:lnTo>
                  <a:lnTo>
                    <a:pt x="27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3264534" y="1992789"/>
              <a:ext cx="137284" cy="5636"/>
            </a:xfrm>
            <a:custGeom>
              <a:avLst/>
              <a:gdLst/>
              <a:ahLst/>
              <a:cxnLst/>
              <a:rect l="l" t="t" r="r" b="b"/>
              <a:pathLst>
                <a:path w="2314" h="95" extrusionOk="0">
                  <a:moveTo>
                    <a:pt x="63" y="1"/>
                  </a:moveTo>
                  <a:lnTo>
                    <a:pt x="1" y="95"/>
                  </a:lnTo>
                  <a:lnTo>
                    <a:pt x="2283" y="95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3264534" y="1992789"/>
              <a:ext cx="137284" cy="5636"/>
            </a:xfrm>
            <a:custGeom>
              <a:avLst/>
              <a:gdLst/>
              <a:ahLst/>
              <a:cxnLst/>
              <a:rect l="l" t="t" r="r" b="b"/>
              <a:pathLst>
                <a:path w="2314" h="95" fill="none" extrusionOk="0">
                  <a:moveTo>
                    <a:pt x="2314" y="1"/>
                  </a:moveTo>
                  <a:lnTo>
                    <a:pt x="63" y="1"/>
                  </a:lnTo>
                  <a:lnTo>
                    <a:pt x="1" y="95"/>
                  </a:lnTo>
                  <a:lnTo>
                    <a:pt x="2283" y="95"/>
                  </a:lnTo>
                  <a:lnTo>
                    <a:pt x="23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3501918" y="1623748"/>
              <a:ext cx="74278" cy="103946"/>
            </a:xfrm>
            <a:custGeom>
              <a:avLst/>
              <a:gdLst/>
              <a:ahLst/>
              <a:cxnLst/>
              <a:rect l="l" t="t" r="r" b="b"/>
              <a:pathLst>
                <a:path w="1252" h="1752" extrusionOk="0">
                  <a:moveTo>
                    <a:pt x="1251" y="1"/>
                  </a:moveTo>
                  <a:lnTo>
                    <a:pt x="1032" y="32"/>
                  </a:lnTo>
                  <a:lnTo>
                    <a:pt x="782" y="94"/>
                  </a:lnTo>
                  <a:lnTo>
                    <a:pt x="595" y="219"/>
                  </a:lnTo>
                  <a:lnTo>
                    <a:pt x="376" y="344"/>
                  </a:lnTo>
                  <a:lnTo>
                    <a:pt x="220" y="563"/>
                  </a:lnTo>
                  <a:lnTo>
                    <a:pt x="126" y="782"/>
                  </a:lnTo>
                  <a:lnTo>
                    <a:pt x="63" y="1001"/>
                  </a:lnTo>
                  <a:lnTo>
                    <a:pt x="32" y="1220"/>
                  </a:lnTo>
                  <a:lnTo>
                    <a:pt x="1" y="1563"/>
                  </a:lnTo>
                  <a:lnTo>
                    <a:pt x="32" y="1720"/>
                  </a:lnTo>
                  <a:lnTo>
                    <a:pt x="251" y="1751"/>
                  </a:lnTo>
                  <a:lnTo>
                    <a:pt x="438" y="172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3501918" y="1623748"/>
              <a:ext cx="74278" cy="103946"/>
            </a:xfrm>
            <a:custGeom>
              <a:avLst/>
              <a:gdLst/>
              <a:ahLst/>
              <a:cxnLst/>
              <a:rect l="l" t="t" r="r" b="b"/>
              <a:pathLst>
                <a:path w="1252" h="1752" fill="none" extrusionOk="0">
                  <a:moveTo>
                    <a:pt x="1251" y="1"/>
                  </a:moveTo>
                  <a:lnTo>
                    <a:pt x="1251" y="1"/>
                  </a:lnTo>
                  <a:lnTo>
                    <a:pt x="1032" y="32"/>
                  </a:lnTo>
                  <a:lnTo>
                    <a:pt x="782" y="94"/>
                  </a:lnTo>
                  <a:lnTo>
                    <a:pt x="595" y="219"/>
                  </a:lnTo>
                  <a:lnTo>
                    <a:pt x="376" y="344"/>
                  </a:lnTo>
                  <a:lnTo>
                    <a:pt x="376" y="344"/>
                  </a:lnTo>
                  <a:lnTo>
                    <a:pt x="220" y="563"/>
                  </a:lnTo>
                  <a:lnTo>
                    <a:pt x="126" y="782"/>
                  </a:lnTo>
                  <a:lnTo>
                    <a:pt x="63" y="1001"/>
                  </a:lnTo>
                  <a:lnTo>
                    <a:pt x="32" y="1220"/>
                  </a:lnTo>
                  <a:lnTo>
                    <a:pt x="1" y="1563"/>
                  </a:lnTo>
                  <a:lnTo>
                    <a:pt x="32" y="1720"/>
                  </a:lnTo>
                  <a:lnTo>
                    <a:pt x="32" y="1720"/>
                  </a:lnTo>
                  <a:lnTo>
                    <a:pt x="251" y="1751"/>
                  </a:lnTo>
                  <a:lnTo>
                    <a:pt x="251" y="1751"/>
                  </a:lnTo>
                  <a:lnTo>
                    <a:pt x="438" y="1720"/>
                  </a:lnTo>
                  <a:lnTo>
                    <a:pt x="125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3928450" y="1590345"/>
              <a:ext cx="105781" cy="111362"/>
            </a:xfrm>
            <a:custGeom>
              <a:avLst/>
              <a:gdLst/>
              <a:ahLst/>
              <a:cxnLst/>
              <a:rect l="l" t="t" r="r" b="b"/>
              <a:pathLst>
                <a:path w="1783" h="1877" extrusionOk="0">
                  <a:moveTo>
                    <a:pt x="876" y="1"/>
                  </a:moveTo>
                  <a:lnTo>
                    <a:pt x="1" y="1876"/>
                  </a:lnTo>
                  <a:lnTo>
                    <a:pt x="907" y="1876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3928450" y="1590345"/>
              <a:ext cx="105781" cy="111362"/>
            </a:xfrm>
            <a:custGeom>
              <a:avLst/>
              <a:gdLst/>
              <a:ahLst/>
              <a:cxnLst/>
              <a:rect l="l" t="t" r="r" b="b"/>
              <a:pathLst>
                <a:path w="1783" h="1877" fill="none" extrusionOk="0">
                  <a:moveTo>
                    <a:pt x="1783" y="1"/>
                  </a:moveTo>
                  <a:lnTo>
                    <a:pt x="876" y="1"/>
                  </a:lnTo>
                  <a:lnTo>
                    <a:pt x="1" y="1876"/>
                  </a:lnTo>
                  <a:lnTo>
                    <a:pt x="907" y="1876"/>
                  </a:lnTo>
                  <a:lnTo>
                    <a:pt x="17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3817204" y="1914946"/>
              <a:ext cx="11213" cy="24147"/>
            </a:xfrm>
            <a:custGeom>
              <a:avLst/>
              <a:gdLst/>
              <a:ahLst/>
              <a:cxnLst/>
              <a:rect l="l" t="t" r="r" b="b"/>
              <a:pathLst>
                <a:path w="189" h="407" extrusionOk="0">
                  <a:moveTo>
                    <a:pt x="188" y="0"/>
                  </a:moveTo>
                  <a:lnTo>
                    <a:pt x="0" y="375"/>
                  </a:lnTo>
                  <a:lnTo>
                    <a:pt x="188" y="406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3817204" y="1914946"/>
              <a:ext cx="11213" cy="24147"/>
            </a:xfrm>
            <a:custGeom>
              <a:avLst/>
              <a:gdLst/>
              <a:ahLst/>
              <a:cxnLst/>
              <a:rect l="l" t="t" r="r" b="b"/>
              <a:pathLst>
                <a:path w="189" h="407" fill="none" extrusionOk="0">
                  <a:moveTo>
                    <a:pt x="188" y="0"/>
                  </a:moveTo>
                  <a:lnTo>
                    <a:pt x="0" y="375"/>
                  </a:lnTo>
                  <a:lnTo>
                    <a:pt x="0" y="375"/>
                  </a:lnTo>
                  <a:lnTo>
                    <a:pt x="188" y="406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3828358" y="1701650"/>
              <a:ext cx="153955" cy="237439"/>
            </a:xfrm>
            <a:custGeom>
              <a:avLst/>
              <a:gdLst/>
              <a:ahLst/>
              <a:cxnLst/>
              <a:rect l="l" t="t" r="r" b="b"/>
              <a:pathLst>
                <a:path w="2595" h="4002" extrusionOk="0">
                  <a:moveTo>
                    <a:pt x="1688" y="0"/>
                  </a:moveTo>
                  <a:lnTo>
                    <a:pt x="0" y="3595"/>
                  </a:lnTo>
                  <a:lnTo>
                    <a:pt x="0" y="4001"/>
                  </a:lnTo>
                  <a:lnTo>
                    <a:pt x="63" y="4001"/>
                  </a:lnTo>
                  <a:lnTo>
                    <a:pt x="250" y="3814"/>
                  </a:lnTo>
                  <a:lnTo>
                    <a:pt x="500" y="3626"/>
                  </a:lnTo>
                  <a:lnTo>
                    <a:pt x="750" y="3501"/>
                  </a:lnTo>
                  <a:lnTo>
                    <a:pt x="1000" y="3376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3828358" y="1701650"/>
              <a:ext cx="153955" cy="237439"/>
            </a:xfrm>
            <a:custGeom>
              <a:avLst/>
              <a:gdLst/>
              <a:ahLst/>
              <a:cxnLst/>
              <a:rect l="l" t="t" r="r" b="b"/>
              <a:pathLst>
                <a:path w="2595" h="4002" fill="none" extrusionOk="0">
                  <a:moveTo>
                    <a:pt x="2594" y="0"/>
                  </a:moveTo>
                  <a:lnTo>
                    <a:pt x="1688" y="0"/>
                  </a:lnTo>
                  <a:lnTo>
                    <a:pt x="0" y="3595"/>
                  </a:lnTo>
                  <a:lnTo>
                    <a:pt x="0" y="4001"/>
                  </a:lnTo>
                  <a:lnTo>
                    <a:pt x="0" y="4001"/>
                  </a:lnTo>
                  <a:lnTo>
                    <a:pt x="63" y="4001"/>
                  </a:lnTo>
                  <a:lnTo>
                    <a:pt x="63" y="4001"/>
                  </a:lnTo>
                  <a:lnTo>
                    <a:pt x="250" y="3814"/>
                  </a:lnTo>
                  <a:lnTo>
                    <a:pt x="500" y="3626"/>
                  </a:lnTo>
                  <a:lnTo>
                    <a:pt x="750" y="3501"/>
                  </a:lnTo>
                  <a:lnTo>
                    <a:pt x="1000" y="3376"/>
                  </a:lnTo>
                  <a:lnTo>
                    <a:pt x="25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3791217" y="1937196"/>
              <a:ext cx="76117" cy="55652"/>
            </a:xfrm>
            <a:custGeom>
              <a:avLst/>
              <a:gdLst/>
              <a:ahLst/>
              <a:cxnLst/>
              <a:rect l="l" t="t" r="r" b="b"/>
              <a:pathLst>
                <a:path w="1283" h="938" extrusionOk="0">
                  <a:moveTo>
                    <a:pt x="438" y="0"/>
                  </a:moveTo>
                  <a:lnTo>
                    <a:pt x="1" y="938"/>
                  </a:lnTo>
                  <a:lnTo>
                    <a:pt x="32" y="938"/>
                  </a:lnTo>
                  <a:lnTo>
                    <a:pt x="157" y="688"/>
                  </a:lnTo>
                  <a:lnTo>
                    <a:pt x="313" y="438"/>
                  </a:lnTo>
                  <a:lnTo>
                    <a:pt x="470" y="219"/>
                  </a:lnTo>
                  <a:lnTo>
                    <a:pt x="689" y="31"/>
                  </a:lnTo>
                  <a:lnTo>
                    <a:pt x="626" y="31"/>
                  </a:lnTo>
                  <a:lnTo>
                    <a:pt x="438" y="0"/>
                  </a:lnTo>
                  <a:close/>
                  <a:moveTo>
                    <a:pt x="1282" y="188"/>
                  </a:moveTo>
                  <a:lnTo>
                    <a:pt x="1001" y="406"/>
                  </a:lnTo>
                  <a:lnTo>
                    <a:pt x="782" y="657"/>
                  </a:lnTo>
                  <a:lnTo>
                    <a:pt x="595" y="938"/>
                  </a:lnTo>
                  <a:lnTo>
                    <a:pt x="907" y="938"/>
                  </a:lnTo>
                  <a:lnTo>
                    <a:pt x="1282" y="188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3826459" y="1948291"/>
              <a:ext cx="40877" cy="44557"/>
            </a:xfrm>
            <a:custGeom>
              <a:avLst/>
              <a:gdLst/>
              <a:ahLst/>
              <a:cxnLst/>
              <a:rect l="l" t="t" r="r" b="b"/>
              <a:pathLst>
                <a:path w="689" h="751" fill="none" extrusionOk="0">
                  <a:moveTo>
                    <a:pt x="688" y="1"/>
                  </a:moveTo>
                  <a:lnTo>
                    <a:pt x="688" y="1"/>
                  </a:lnTo>
                  <a:lnTo>
                    <a:pt x="407" y="219"/>
                  </a:lnTo>
                  <a:lnTo>
                    <a:pt x="407" y="219"/>
                  </a:lnTo>
                  <a:lnTo>
                    <a:pt x="188" y="470"/>
                  </a:lnTo>
                  <a:lnTo>
                    <a:pt x="1" y="751"/>
                  </a:lnTo>
                  <a:lnTo>
                    <a:pt x="313" y="751"/>
                  </a:lnTo>
                  <a:lnTo>
                    <a:pt x="6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3791217" y="1937196"/>
              <a:ext cx="40877" cy="55652"/>
            </a:xfrm>
            <a:custGeom>
              <a:avLst/>
              <a:gdLst/>
              <a:ahLst/>
              <a:cxnLst/>
              <a:rect l="l" t="t" r="r" b="b"/>
              <a:pathLst>
                <a:path w="689" h="938" fill="none" extrusionOk="0">
                  <a:moveTo>
                    <a:pt x="438" y="0"/>
                  </a:moveTo>
                  <a:lnTo>
                    <a:pt x="1" y="938"/>
                  </a:lnTo>
                  <a:lnTo>
                    <a:pt x="32" y="938"/>
                  </a:lnTo>
                  <a:lnTo>
                    <a:pt x="32" y="938"/>
                  </a:lnTo>
                  <a:lnTo>
                    <a:pt x="157" y="688"/>
                  </a:lnTo>
                  <a:lnTo>
                    <a:pt x="313" y="438"/>
                  </a:lnTo>
                  <a:lnTo>
                    <a:pt x="470" y="219"/>
                  </a:lnTo>
                  <a:lnTo>
                    <a:pt x="689" y="31"/>
                  </a:lnTo>
                  <a:lnTo>
                    <a:pt x="689" y="31"/>
                  </a:lnTo>
                  <a:lnTo>
                    <a:pt x="626" y="31"/>
                  </a:lnTo>
                  <a:lnTo>
                    <a:pt x="626" y="31"/>
                  </a:lnTo>
                  <a:lnTo>
                    <a:pt x="4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3793115" y="1901953"/>
              <a:ext cx="94627" cy="90894"/>
            </a:xfrm>
            <a:custGeom>
              <a:avLst/>
              <a:gdLst/>
              <a:ahLst/>
              <a:cxnLst/>
              <a:rect l="l" t="t" r="r" b="b"/>
              <a:pathLst>
                <a:path w="1595" h="1532" extrusionOk="0">
                  <a:moveTo>
                    <a:pt x="1594" y="0"/>
                  </a:moveTo>
                  <a:lnTo>
                    <a:pt x="1344" y="125"/>
                  </a:lnTo>
                  <a:lnTo>
                    <a:pt x="1094" y="250"/>
                  </a:lnTo>
                  <a:lnTo>
                    <a:pt x="844" y="438"/>
                  </a:lnTo>
                  <a:lnTo>
                    <a:pt x="657" y="625"/>
                  </a:lnTo>
                  <a:lnTo>
                    <a:pt x="438" y="813"/>
                  </a:lnTo>
                  <a:lnTo>
                    <a:pt x="281" y="1032"/>
                  </a:lnTo>
                  <a:lnTo>
                    <a:pt x="125" y="1282"/>
                  </a:lnTo>
                  <a:lnTo>
                    <a:pt x="0" y="1532"/>
                  </a:lnTo>
                  <a:lnTo>
                    <a:pt x="563" y="1532"/>
                  </a:lnTo>
                  <a:lnTo>
                    <a:pt x="750" y="1251"/>
                  </a:lnTo>
                  <a:lnTo>
                    <a:pt x="969" y="1000"/>
                  </a:lnTo>
                  <a:lnTo>
                    <a:pt x="1250" y="78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90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3793115" y="1901953"/>
              <a:ext cx="94627" cy="90894"/>
            </a:xfrm>
            <a:custGeom>
              <a:avLst/>
              <a:gdLst/>
              <a:ahLst/>
              <a:cxnLst/>
              <a:rect l="l" t="t" r="r" b="b"/>
              <a:pathLst>
                <a:path w="1595" h="1532" fill="none" extrusionOk="0">
                  <a:moveTo>
                    <a:pt x="1594" y="0"/>
                  </a:moveTo>
                  <a:lnTo>
                    <a:pt x="1594" y="0"/>
                  </a:lnTo>
                  <a:lnTo>
                    <a:pt x="1344" y="125"/>
                  </a:lnTo>
                  <a:lnTo>
                    <a:pt x="1094" y="250"/>
                  </a:lnTo>
                  <a:lnTo>
                    <a:pt x="844" y="438"/>
                  </a:lnTo>
                  <a:lnTo>
                    <a:pt x="657" y="625"/>
                  </a:lnTo>
                  <a:lnTo>
                    <a:pt x="657" y="625"/>
                  </a:lnTo>
                  <a:lnTo>
                    <a:pt x="438" y="813"/>
                  </a:lnTo>
                  <a:lnTo>
                    <a:pt x="281" y="1032"/>
                  </a:lnTo>
                  <a:lnTo>
                    <a:pt x="125" y="1282"/>
                  </a:lnTo>
                  <a:lnTo>
                    <a:pt x="0" y="1532"/>
                  </a:lnTo>
                  <a:lnTo>
                    <a:pt x="563" y="1532"/>
                  </a:lnTo>
                  <a:lnTo>
                    <a:pt x="563" y="1532"/>
                  </a:lnTo>
                  <a:lnTo>
                    <a:pt x="750" y="1251"/>
                  </a:lnTo>
                  <a:lnTo>
                    <a:pt x="969" y="1000"/>
                  </a:lnTo>
                  <a:lnTo>
                    <a:pt x="969" y="1000"/>
                  </a:lnTo>
                  <a:lnTo>
                    <a:pt x="1250" y="782"/>
                  </a:lnTo>
                  <a:lnTo>
                    <a:pt x="15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3789377" y="1992789"/>
              <a:ext cx="55709" cy="7476"/>
            </a:xfrm>
            <a:custGeom>
              <a:avLst/>
              <a:gdLst/>
              <a:ahLst/>
              <a:cxnLst/>
              <a:rect l="l" t="t" r="r" b="b"/>
              <a:pathLst>
                <a:path w="939" h="126" extrusionOk="0">
                  <a:moveTo>
                    <a:pt x="32" y="1"/>
                  </a:moveTo>
                  <a:lnTo>
                    <a:pt x="1" y="126"/>
                  </a:lnTo>
                  <a:lnTo>
                    <a:pt x="876" y="126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3789377" y="1992789"/>
              <a:ext cx="55709" cy="7476"/>
            </a:xfrm>
            <a:custGeom>
              <a:avLst/>
              <a:gdLst/>
              <a:ahLst/>
              <a:cxnLst/>
              <a:rect l="l" t="t" r="r" b="b"/>
              <a:pathLst>
                <a:path w="939" h="126" fill="none" extrusionOk="0">
                  <a:moveTo>
                    <a:pt x="938" y="1"/>
                  </a:moveTo>
                  <a:lnTo>
                    <a:pt x="626" y="1"/>
                  </a:lnTo>
                  <a:lnTo>
                    <a:pt x="63" y="1"/>
                  </a:lnTo>
                  <a:lnTo>
                    <a:pt x="32" y="1"/>
                  </a:lnTo>
                  <a:lnTo>
                    <a:pt x="1" y="126"/>
                  </a:lnTo>
                  <a:lnTo>
                    <a:pt x="876" y="126"/>
                  </a:lnTo>
                  <a:lnTo>
                    <a:pt x="9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3559410" y="1588505"/>
              <a:ext cx="376492" cy="346843"/>
            </a:xfrm>
            <a:custGeom>
              <a:avLst/>
              <a:gdLst/>
              <a:ahLst/>
              <a:cxnLst/>
              <a:rect l="l" t="t" r="r" b="b"/>
              <a:pathLst>
                <a:path w="6346" h="5846" extrusionOk="0">
                  <a:moveTo>
                    <a:pt x="2720" y="1"/>
                  </a:moveTo>
                  <a:lnTo>
                    <a:pt x="1" y="5846"/>
                  </a:lnTo>
                  <a:lnTo>
                    <a:pt x="907" y="5815"/>
                  </a:lnTo>
                  <a:lnTo>
                    <a:pt x="2564" y="5846"/>
                  </a:lnTo>
                  <a:lnTo>
                    <a:pt x="2564" y="4564"/>
                  </a:lnTo>
                  <a:lnTo>
                    <a:pt x="2595" y="4314"/>
                  </a:lnTo>
                  <a:lnTo>
                    <a:pt x="2658" y="4095"/>
                  </a:lnTo>
                  <a:lnTo>
                    <a:pt x="2783" y="3877"/>
                  </a:lnTo>
                  <a:lnTo>
                    <a:pt x="2939" y="3720"/>
                  </a:lnTo>
                  <a:lnTo>
                    <a:pt x="3126" y="3564"/>
                  </a:lnTo>
                  <a:lnTo>
                    <a:pt x="3314" y="3439"/>
                  </a:lnTo>
                  <a:lnTo>
                    <a:pt x="3564" y="3377"/>
                  </a:lnTo>
                  <a:lnTo>
                    <a:pt x="3814" y="3345"/>
                  </a:lnTo>
                  <a:lnTo>
                    <a:pt x="4533" y="3345"/>
                  </a:lnTo>
                  <a:lnTo>
                    <a:pt x="4533" y="2783"/>
                  </a:lnTo>
                  <a:lnTo>
                    <a:pt x="4564" y="2595"/>
                  </a:lnTo>
                  <a:lnTo>
                    <a:pt x="4627" y="2439"/>
                  </a:lnTo>
                  <a:lnTo>
                    <a:pt x="4689" y="2283"/>
                  </a:lnTo>
                  <a:lnTo>
                    <a:pt x="4814" y="2157"/>
                  </a:lnTo>
                  <a:lnTo>
                    <a:pt x="4939" y="2064"/>
                  </a:lnTo>
                  <a:lnTo>
                    <a:pt x="5064" y="1970"/>
                  </a:lnTo>
                  <a:lnTo>
                    <a:pt x="5252" y="1939"/>
                  </a:lnTo>
                  <a:lnTo>
                    <a:pt x="5408" y="1907"/>
                  </a:lnTo>
                  <a:lnTo>
                    <a:pt x="5471" y="1907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3559410" y="1588505"/>
              <a:ext cx="376492" cy="346843"/>
            </a:xfrm>
            <a:custGeom>
              <a:avLst/>
              <a:gdLst/>
              <a:ahLst/>
              <a:cxnLst/>
              <a:rect l="l" t="t" r="r" b="b"/>
              <a:pathLst>
                <a:path w="6346" h="5846" fill="none" extrusionOk="0">
                  <a:moveTo>
                    <a:pt x="6346" y="1"/>
                  </a:moveTo>
                  <a:lnTo>
                    <a:pt x="2720" y="1"/>
                  </a:lnTo>
                  <a:lnTo>
                    <a:pt x="1" y="5846"/>
                  </a:lnTo>
                  <a:lnTo>
                    <a:pt x="1" y="5846"/>
                  </a:lnTo>
                  <a:lnTo>
                    <a:pt x="907" y="5815"/>
                  </a:lnTo>
                  <a:lnTo>
                    <a:pt x="907" y="5815"/>
                  </a:lnTo>
                  <a:lnTo>
                    <a:pt x="2564" y="5846"/>
                  </a:lnTo>
                  <a:lnTo>
                    <a:pt x="2564" y="4564"/>
                  </a:lnTo>
                  <a:lnTo>
                    <a:pt x="2564" y="4564"/>
                  </a:lnTo>
                  <a:lnTo>
                    <a:pt x="2595" y="4314"/>
                  </a:lnTo>
                  <a:lnTo>
                    <a:pt x="2658" y="4095"/>
                  </a:lnTo>
                  <a:lnTo>
                    <a:pt x="2783" y="3877"/>
                  </a:lnTo>
                  <a:lnTo>
                    <a:pt x="2939" y="3720"/>
                  </a:lnTo>
                  <a:lnTo>
                    <a:pt x="3126" y="3564"/>
                  </a:lnTo>
                  <a:lnTo>
                    <a:pt x="3314" y="3439"/>
                  </a:lnTo>
                  <a:lnTo>
                    <a:pt x="3564" y="3377"/>
                  </a:lnTo>
                  <a:lnTo>
                    <a:pt x="3814" y="3345"/>
                  </a:lnTo>
                  <a:lnTo>
                    <a:pt x="4533" y="3345"/>
                  </a:lnTo>
                  <a:lnTo>
                    <a:pt x="4533" y="2783"/>
                  </a:lnTo>
                  <a:lnTo>
                    <a:pt x="4533" y="2783"/>
                  </a:lnTo>
                  <a:lnTo>
                    <a:pt x="4564" y="2595"/>
                  </a:lnTo>
                  <a:lnTo>
                    <a:pt x="4627" y="2439"/>
                  </a:lnTo>
                  <a:lnTo>
                    <a:pt x="4689" y="2283"/>
                  </a:lnTo>
                  <a:lnTo>
                    <a:pt x="4814" y="2157"/>
                  </a:lnTo>
                  <a:lnTo>
                    <a:pt x="4939" y="2064"/>
                  </a:lnTo>
                  <a:lnTo>
                    <a:pt x="5064" y="1970"/>
                  </a:lnTo>
                  <a:lnTo>
                    <a:pt x="5252" y="1939"/>
                  </a:lnTo>
                  <a:lnTo>
                    <a:pt x="5408" y="1907"/>
                  </a:lnTo>
                  <a:lnTo>
                    <a:pt x="5471" y="1907"/>
                  </a:lnTo>
                  <a:lnTo>
                    <a:pt x="6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3711476" y="1786969"/>
              <a:ext cx="116935" cy="150283"/>
            </a:xfrm>
            <a:custGeom>
              <a:avLst/>
              <a:gdLst/>
              <a:ahLst/>
              <a:cxnLst/>
              <a:rect l="l" t="t" r="r" b="b"/>
              <a:pathLst>
                <a:path w="1971" h="2533" extrusionOk="0">
                  <a:moveTo>
                    <a:pt x="1251" y="0"/>
                  </a:move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2501"/>
                  </a:lnTo>
                  <a:lnTo>
                    <a:pt x="1064" y="2532"/>
                  </a:lnTo>
                  <a:lnTo>
                    <a:pt x="1970" y="532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3711476" y="1786969"/>
              <a:ext cx="116935" cy="150283"/>
            </a:xfrm>
            <a:custGeom>
              <a:avLst/>
              <a:gdLst/>
              <a:ahLst/>
              <a:cxnLst/>
              <a:rect l="l" t="t" r="r" b="b"/>
              <a:pathLst>
                <a:path w="1971" h="2533" fill="none" extrusionOk="0">
                  <a:moveTo>
                    <a:pt x="1970" y="0"/>
                  </a:moveTo>
                  <a:lnTo>
                    <a:pt x="1251" y="0"/>
                  </a:lnTo>
                  <a:lnTo>
                    <a:pt x="1251" y="0"/>
                  </a:ln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2501"/>
                  </a:lnTo>
                  <a:lnTo>
                    <a:pt x="1" y="2501"/>
                  </a:lnTo>
                  <a:lnTo>
                    <a:pt x="1064" y="2532"/>
                  </a:lnTo>
                  <a:lnTo>
                    <a:pt x="1970" y="532"/>
                  </a:lnTo>
                  <a:lnTo>
                    <a:pt x="197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3828358" y="1701650"/>
              <a:ext cx="55649" cy="116880"/>
            </a:xfrm>
            <a:custGeom>
              <a:avLst/>
              <a:gdLst/>
              <a:ahLst/>
              <a:cxnLst/>
              <a:rect l="l" t="t" r="r" b="b"/>
              <a:pathLst>
                <a:path w="938" h="1970" extrusionOk="0">
                  <a:moveTo>
                    <a:pt x="875" y="0"/>
                  </a:move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1438"/>
                  </a:lnTo>
                  <a:lnTo>
                    <a:pt x="0" y="1970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3828358" y="1701650"/>
              <a:ext cx="55649" cy="116880"/>
            </a:xfrm>
            <a:custGeom>
              <a:avLst/>
              <a:gdLst/>
              <a:ahLst/>
              <a:cxnLst/>
              <a:rect l="l" t="t" r="r" b="b"/>
              <a:pathLst>
                <a:path w="938" h="1970" fill="none" extrusionOk="0">
                  <a:moveTo>
                    <a:pt x="938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1438"/>
                  </a:lnTo>
                  <a:lnTo>
                    <a:pt x="0" y="1970"/>
                  </a:lnTo>
                  <a:lnTo>
                    <a:pt x="9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3531584" y="1933458"/>
              <a:ext cx="243005" cy="59389"/>
            </a:xfrm>
            <a:custGeom>
              <a:avLst/>
              <a:gdLst/>
              <a:ahLst/>
              <a:cxnLst/>
              <a:rect l="l" t="t" r="r" b="b"/>
              <a:pathLst>
                <a:path w="4096" h="1001" extrusionOk="0">
                  <a:moveTo>
                    <a:pt x="1376" y="1"/>
                  </a:moveTo>
                  <a:lnTo>
                    <a:pt x="470" y="32"/>
                  </a:lnTo>
                  <a:lnTo>
                    <a:pt x="1" y="1001"/>
                  </a:lnTo>
                  <a:lnTo>
                    <a:pt x="3627" y="1001"/>
                  </a:lnTo>
                  <a:lnTo>
                    <a:pt x="4096" y="63"/>
                  </a:lnTo>
                  <a:lnTo>
                    <a:pt x="3033" y="32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3531584" y="1933458"/>
              <a:ext cx="243005" cy="59389"/>
            </a:xfrm>
            <a:custGeom>
              <a:avLst/>
              <a:gdLst/>
              <a:ahLst/>
              <a:cxnLst/>
              <a:rect l="l" t="t" r="r" b="b"/>
              <a:pathLst>
                <a:path w="4096" h="100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470" y="32"/>
                  </a:lnTo>
                  <a:lnTo>
                    <a:pt x="1" y="1001"/>
                  </a:lnTo>
                  <a:lnTo>
                    <a:pt x="3627" y="1001"/>
                  </a:lnTo>
                  <a:lnTo>
                    <a:pt x="4096" y="63"/>
                  </a:lnTo>
                  <a:lnTo>
                    <a:pt x="4096" y="63"/>
                  </a:lnTo>
                  <a:lnTo>
                    <a:pt x="3033" y="32"/>
                  </a:lnTo>
                  <a:lnTo>
                    <a:pt x="3033" y="32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3527905" y="1992789"/>
              <a:ext cx="218859" cy="5636"/>
            </a:xfrm>
            <a:custGeom>
              <a:avLst/>
              <a:gdLst/>
              <a:ahLst/>
              <a:cxnLst/>
              <a:rect l="l" t="t" r="r" b="b"/>
              <a:pathLst>
                <a:path w="3689" h="95" extrusionOk="0">
                  <a:moveTo>
                    <a:pt x="63" y="1"/>
                  </a:moveTo>
                  <a:lnTo>
                    <a:pt x="0" y="95"/>
                  </a:lnTo>
                  <a:lnTo>
                    <a:pt x="3657" y="95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3527905" y="1992789"/>
              <a:ext cx="218859" cy="5636"/>
            </a:xfrm>
            <a:custGeom>
              <a:avLst/>
              <a:gdLst/>
              <a:ahLst/>
              <a:cxnLst/>
              <a:rect l="l" t="t" r="r" b="b"/>
              <a:pathLst>
                <a:path w="3689" h="95" fill="none" extrusionOk="0">
                  <a:moveTo>
                    <a:pt x="3689" y="1"/>
                  </a:moveTo>
                  <a:lnTo>
                    <a:pt x="63" y="1"/>
                  </a:lnTo>
                  <a:lnTo>
                    <a:pt x="0" y="95"/>
                  </a:lnTo>
                  <a:lnTo>
                    <a:pt x="3657" y="95"/>
                  </a:lnTo>
                  <a:lnTo>
                    <a:pt x="36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22BC1F-79EE-4CCB-B6C3-989AABFF90C2}"/>
              </a:ext>
            </a:extLst>
          </p:cNvPr>
          <p:cNvSpPr txBox="1"/>
          <p:nvPr/>
        </p:nvSpPr>
        <p:spPr>
          <a:xfrm>
            <a:off x="3902149" y="1095153"/>
            <a:ext cx="45767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 Fields</a:t>
            </a:r>
          </a:p>
          <a:p>
            <a:r>
              <a:rPr lang="en-US" dirty="0"/>
              <a:t>Total BEV Vehicle=COUNTD(</a:t>
            </a:r>
          </a:p>
          <a:p>
            <a:r>
              <a:rPr lang="en-US" dirty="0"/>
              <a:t>IF [Electric Vehicle Type]="Battery Electric Vehicle (BEV)" </a:t>
            </a:r>
          </a:p>
          <a:p>
            <a:r>
              <a:rPr lang="en-US" dirty="0"/>
              <a:t>then [DOL Vehicle ID]</a:t>
            </a:r>
          </a:p>
          <a:p>
            <a:r>
              <a:rPr lang="en-US" dirty="0"/>
              <a:t>END)</a:t>
            </a:r>
          </a:p>
          <a:p>
            <a:endParaRPr lang="en-US" dirty="0"/>
          </a:p>
          <a:p>
            <a:r>
              <a:rPr lang="en-US" dirty="0"/>
              <a:t>% of Bev Vehicles</a:t>
            </a:r>
          </a:p>
          <a:p>
            <a:r>
              <a:rPr lang="en-US" dirty="0"/>
              <a:t>Total Bev vehicles / Total vehicles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48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Some Important Calculated Measures that </a:t>
            </a:r>
            <a:r>
              <a:rPr lang="en-IN" dirty="0">
                <a:solidFill>
                  <a:schemeClr val="dk1"/>
                </a:solidFill>
              </a:rPr>
              <a:t>I</a:t>
            </a:r>
            <a:r>
              <a:rPr lang="en" dirty="0">
                <a:solidFill>
                  <a:schemeClr val="dk1"/>
                </a:solidFill>
              </a:rPr>
              <a:t> Used in this Project.</a:t>
            </a:r>
            <a:endParaRPr lang="en-IN" dirty="0"/>
          </a:p>
        </p:txBody>
      </p:sp>
      <p:sp>
        <p:nvSpPr>
          <p:cNvPr id="644" name="Google Shape;644;p32"/>
          <p:cNvSpPr/>
          <p:nvPr/>
        </p:nvSpPr>
        <p:spPr>
          <a:xfrm>
            <a:off x="494568" y="1652557"/>
            <a:ext cx="3546327" cy="503589"/>
          </a:xfrm>
          <a:custGeom>
            <a:avLst/>
            <a:gdLst/>
            <a:ahLst/>
            <a:cxnLst/>
            <a:rect l="l" t="t" r="r" b="b"/>
            <a:pathLst>
              <a:path w="56358" h="8003" extrusionOk="0">
                <a:moveTo>
                  <a:pt x="45949" y="0"/>
                </a:moveTo>
                <a:lnTo>
                  <a:pt x="44699" y="63"/>
                </a:lnTo>
                <a:lnTo>
                  <a:pt x="42573" y="94"/>
                </a:lnTo>
                <a:lnTo>
                  <a:pt x="37916" y="125"/>
                </a:lnTo>
                <a:lnTo>
                  <a:pt x="24444" y="125"/>
                </a:lnTo>
                <a:lnTo>
                  <a:pt x="5283" y="63"/>
                </a:lnTo>
                <a:lnTo>
                  <a:pt x="5127" y="125"/>
                </a:lnTo>
                <a:lnTo>
                  <a:pt x="4908" y="188"/>
                </a:lnTo>
                <a:lnTo>
                  <a:pt x="4658" y="313"/>
                </a:lnTo>
                <a:lnTo>
                  <a:pt x="4314" y="500"/>
                </a:lnTo>
                <a:lnTo>
                  <a:pt x="3939" y="719"/>
                </a:lnTo>
                <a:lnTo>
                  <a:pt x="3564" y="1001"/>
                </a:lnTo>
                <a:lnTo>
                  <a:pt x="3126" y="1376"/>
                </a:lnTo>
                <a:lnTo>
                  <a:pt x="2689" y="1845"/>
                </a:lnTo>
                <a:lnTo>
                  <a:pt x="2220" y="2376"/>
                </a:lnTo>
                <a:lnTo>
                  <a:pt x="1782" y="3032"/>
                </a:lnTo>
                <a:lnTo>
                  <a:pt x="1345" y="3782"/>
                </a:lnTo>
                <a:lnTo>
                  <a:pt x="1157" y="4189"/>
                </a:lnTo>
                <a:lnTo>
                  <a:pt x="969" y="4626"/>
                </a:lnTo>
                <a:lnTo>
                  <a:pt x="782" y="5127"/>
                </a:lnTo>
                <a:lnTo>
                  <a:pt x="594" y="5627"/>
                </a:lnTo>
                <a:lnTo>
                  <a:pt x="407" y="6158"/>
                </a:lnTo>
                <a:lnTo>
                  <a:pt x="282" y="6752"/>
                </a:lnTo>
                <a:lnTo>
                  <a:pt x="126" y="7346"/>
                </a:lnTo>
                <a:lnTo>
                  <a:pt x="0" y="8002"/>
                </a:lnTo>
                <a:lnTo>
                  <a:pt x="5846" y="8002"/>
                </a:lnTo>
                <a:lnTo>
                  <a:pt x="5908" y="7627"/>
                </a:lnTo>
                <a:lnTo>
                  <a:pt x="6002" y="7252"/>
                </a:lnTo>
                <a:lnTo>
                  <a:pt x="6127" y="6908"/>
                </a:lnTo>
                <a:lnTo>
                  <a:pt x="6283" y="6564"/>
                </a:lnTo>
                <a:lnTo>
                  <a:pt x="6471" y="6221"/>
                </a:lnTo>
                <a:lnTo>
                  <a:pt x="6658" y="5908"/>
                </a:lnTo>
                <a:lnTo>
                  <a:pt x="6908" y="5627"/>
                </a:lnTo>
                <a:lnTo>
                  <a:pt x="7158" y="5345"/>
                </a:lnTo>
                <a:lnTo>
                  <a:pt x="7471" y="5064"/>
                </a:lnTo>
                <a:lnTo>
                  <a:pt x="7815" y="4783"/>
                </a:lnTo>
                <a:lnTo>
                  <a:pt x="8221" y="4564"/>
                </a:lnTo>
                <a:lnTo>
                  <a:pt x="8596" y="4345"/>
                </a:lnTo>
                <a:lnTo>
                  <a:pt x="9034" y="4220"/>
                </a:lnTo>
                <a:lnTo>
                  <a:pt x="9471" y="4095"/>
                </a:lnTo>
                <a:lnTo>
                  <a:pt x="9940" y="4033"/>
                </a:lnTo>
                <a:lnTo>
                  <a:pt x="10409" y="4001"/>
                </a:lnTo>
                <a:lnTo>
                  <a:pt x="10878" y="4033"/>
                </a:lnTo>
                <a:lnTo>
                  <a:pt x="11316" y="4095"/>
                </a:lnTo>
                <a:lnTo>
                  <a:pt x="11753" y="4220"/>
                </a:lnTo>
                <a:lnTo>
                  <a:pt x="12191" y="4345"/>
                </a:lnTo>
                <a:lnTo>
                  <a:pt x="12597" y="4564"/>
                </a:lnTo>
                <a:lnTo>
                  <a:pt x="12972" y="4783"/>
                </a:lnTo>
                <a:lnTo>
                  <a:pt x="13316" y="5064"/>
                </a:lnTo>
                <a:lnTo>
                  <a:pt x="13660" y="5345"/>
                </a:lnTo>
                <a:lnTo>
                  <a:pt x="13910" y="5627"/>
                </a:lnTo>
                <a:lnTo>
                  <a:pt x="14129" y="5908"/>
                </a:lnTo>
                <a:lnTo>
                  <a:pt x="14348" y="6221"/>
                </a:lnTo>
                <a:lnTo>
                  <a:pt x="14504" y="6564"/>
                </a:lnTo>
                <a:lnTo>
                  <a:pt x="14660" y="6908"/>
                </a:lnTo>
                <a:lnTo>
                  <a:pt x="14785" y="7252"/>
                </a:lnTo>
                <a:lnTo>
                  <a:pt x="14910" y="7627"/>
                </a:lnTo>
                <a:lnTo>
                  <a:pt x="14973" y="8002"/>
                </a:lnTo>
                <a:lnTo>
                  <a:pt x="41323" y="8002"/>
                </a:lnTo>
                <a:lnTo>
                  <a:pt x="41417" y="7627"/>
                </a:lnTo>
                <a:lnTo>
                  <a:pt x="41510" y="7252"/>
                </a:lnTo>
                <a:lnTo>
                  <a:pt x="41635" y="6908"/>
                </a:lnTo>
                <a:lnTo>
                  <a:pt x="41792" y="6564"/>
                </a:lnTo>
                <a:lnTo>
                  <a:pt x="41948" y="6221"/>
                </a:lnTo>
                <a:lnTo>
                  <a:pt x="42167" y="5908"/>
                </a:lnTo>
                <a:lnTo>
                  <a:pt x="42385" y="5627"/>
                </a:lnTo>
                <a:lnTo>
                  <a:pt x="42636" y="5345"/>
                </a:lnTo>
                <a:lnTo>
                  <a:pt x="42979" y="5064"/>
                </a:lnTo>
                <a:lnTo>
                  <a:pt x="43323" y="4783"/>
                </a:lnTo>
                <a:lnTo>
                  <a:pt x="43698" y="4564"/>
                </a:lnTo>
                <a:lnTo>
                  <a:pt x="44105" y="4345"/>
                </a:lnTo>
                <a:lnTo>
                  <a:pt x="44542" y="4220"/>
                </a:lnTo>
                <a:lnTo>
                  <a:pt x="44980" y="4095"/>
                </a:lnTo>
                <a:lnTo>
                  <a:pt x="45417" y="4033"/>
                </a:lnTo>
                <a:lnTo>
                  <a:pt x="45886" y="4001"/>
                </a:lnTo>
                <a:lnTo>
                  <a:pt x="46355" y="4033"/>
                </a:lnTo>
                <a:lnTo>
                  <a:pt x="46824" y="4095"/>
                </a:lnTo>
                <a:lnTo>
                  <a:pt x="47262" y="4220"/>
                </a:lnTo>
                <a:lnTo>
                  <a:pt x="47699" y="4345"/>
                </a:lnTo>
                <a:lnTo>
                  <a:pt x="48106" y="4564"/>
                </a:lnTo>
                <a:lnTo>
                  <a:pt x="48481" y="4783"/>
                </a:lnTo>
                <a:lnTo>
                  <a:pt x="48825" y="5064"/>
                </a:lnTo>
                <a:lnTo>
                  <a:pt x="49137" y="5345"/>
                </a:lnTo>
                <a:lnTo>
                  <a:pt x="49418" y="5627"/>
                </a:lnTo>
                <a:lnTo>
                  <a:pt x="49637" y="5908"/>
                </a:lnTo>
                <a:lnTo>
                  <a:pt x="49825" y="6221"/>
                </a:lnTo>
                <a:lnTo>
                  <a:pt x="50012" y="6564"/>
                </a:lnTo>
                <a:lnTo>
                  <a:pt x="50169" y="6908"/>
                </a:lnTo>
                <a:lnTo>
                  <a:pt x="50294" y="7252"/>
                </a:lnTo>
                <a:lnTo>
                  <a:pt x="50387" y="7627"/>
                </a:lnTo>
                <a:lnTo>
                  <a:pt x="50450" y="8002"/>
                </a:lnTo>
                <a:lnTo>
                  <a:pt x="56201" y="8002"/>
                </a:lnTo>
                <a:lnTo>
                  <a:pt x="56295" y="7627"/>
                </a:lnTo>
                <a:lnTo>
                  <a:pt x="56326" y="7190"/>
                </a:lnTo>
                <a:lnTo>
                  <a:pt x="56358" y="6627"/>
                </a:lnTo>
                <a:lnTo>
                  <a:pt x="56326" y="5970"/>
                </a:lnTo>
                <a:lnTo>
                  <a:pt x="56295" y="5595"/>
                </a:lnTo>
                <a:lnTo>
                  <a:pt x="56233" y="5220"/>
                </a:lnTo>
                <a:lnTo>
                  <a:pt x="56139" y="4845"/>
                </a:lnTo>
                <a:lnTo>
                  <a:pt x="56014" y="4439"/>
                </a:lnTo>
                <a:lnTo>
                  <a:pt x="55857" y="4064"/>
                </a:lnTo>
                <a:lnTo>
                  <a:pt x="55639" y="3657"/>
                </a:lnTo>
                <a:lnTo>
                  <a:pt x="55420" y="3251"/>
                </a:lnTo>
                <a:lnTo>
                  <a:pt x="55138" y="2876"/>
                </a:lnTo>
                <a:lnTo>
                  <a:pt x="54826" y="2501"/>
                </a:lnTo>
                <a:lnTo>
                  <a:pt x="54420" y="2126"/>
                </a:lnTo>
                <a:lnTo>
                  <a:pt x="54013" y="1782"/>
                </a:lnTo>
                <a:lnTo>
                  <a:pt x="53513" y="1469"/>
                </a:lnTo>
                <a:lnTo>
                  <a:pt x="52950" y="1157"/>
                </a:lnTo>
                <a:lnTo>
                  <a:pt x="52357" y="876"/>
                </a:lnTo>
                <a:lnTo>
                  <a:pt x="51669" y="625"/>
                </a:lnTo>
                <a:lnTo>
                  <a:pt x="50919" y="438"/>
                </a:lnTo>
                <a:lnTo>
                  <a:pt x="50075" y="250"/>
                </a:lnTo>
                <a:lnTo>
                  <a:pt x="49168" y="125"/>
                </a:lnTo>
                <a:lnTo>
                  <a:pt x="48199" y="32"/>
                </a:lnTo>
                <a:lnTo>
                  <a:pt x="47105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2"/>
          <p:cNvSpPr/>
          <p:nvPr/>
        </p:nvSpPr>
        <p:spPr>
          <a:xfrm>
            <a:off x="541762" y="1027094"/>
            <a:ext cx="2710431" cy="688462"/>
          </a:xfrm>
          <a:custGeom>
            <a:avLst/>
            <a:gdLst/>
            <a:ahLst/>
            <a:cxnLst/>
            <a:rect l="l" t="t" r="r" b="b"/>
            <a:pathLst>
              <a:path w="43074" h="10941" extrusionOk="0">
                <a:moveTo>
                  <a:pt x="19443" y="0"/>
                </a:moveTo>
                <a:lnTo>
                  <a:pt x="17817" y="32"/>
                </a:lnTo>
                <a:lnTo>
                  <a:pt x="17161" y="32"/>
                </a:lnTo>
                <a:lnTo>
                  <a:pt x="16505" y="94"/>
                </a:lnTo>
                <a:lnTo>
                  <a:pt x="15848" y="157"/>
                </a:lnTo>
                <a:lnTo>
                  <a:pt x="15192" y="282"/>
                </a:lnTo>
                <a:lnTo>
                  <a:pt x="14567" y="407"/>
                </a:lnTo>
                <a:lnTo>
                  <a:pt x="13910" y="594"/>
                </a:lnTo>
                <a:lnTo>
                  <a:pt x="13285" y="782"/>
                </a:lnTo>
                <a:lnTo>
                  <a:pt x="12691" y="1032"/>
                </a:lnTo>
                <a:lnTo>
                  <a:pt x="12160" y="1251"/>
                </a:lnTo>
                <a:lnTo>
                  <a:pt x="11566" y="1563"/>
                </a:lnTo>
                <a:lnTo>
                  <a:pt x="10909" y="1970"/>
                </a:lnTo>
                <a:lnTo>
                  <a:pt x="10159" y="2407"/>
                </a:lnTo>
                <a:lnTo>
                  <a:pt x="8596" y="3408"/>
                </a:lnTo>
                <a:lnTo>
                  <a:pt x="6971" y="4470"/>
                </a:lnTo>
                <a:lnTo>
                  <a:pt x="5408" y="5564"/>
                </a:lnTo>
                <a:lnTo>
                  <a:pt x="4033" y="6502"/>
                </a:lnTo>
                <a:lnTo>
                  <a:pt x="2345" y="7721"/>
                </a:lnTo>
                <a:lnTo>
                  <a:pt x="1157" y="9003"/>
                </a:lnTo>
                <a:lnTo>
                  <a:pt x="595" y="9722"/>
                </a:lnTo>
                <a:lnTo>
                  <a:pt x="63" y="10503"/>
                </a:lnTo>
                <a:lnTo>
                  <a:pt x="1" y="10628"/>
                </a:lnTo>
                <a:lnTo>
                  <a:pt x="2001" y="10534"/>
                </a:lnTo>
                <a:lnTo>
                  <a:pt x="4189" y="10440"/>
                </a:lnTo>
                <a:lnTo>
                  <a:pt x="6565" y="10409"/>
                </a:lnTo>
                <a:lnTo>
                  <a:pt x="9065" y="10347"/>
                </a:lnTo>
                <a:lnTo>
                  <a:pt x="14410" y="10347"/>
                </a:lnTo>
                <a:lnTo>
                  <a:pt x="19974" y="10378"/>
                </a:lnTo>
                <a:lnTo>
                  <a:pt x="25538" y="10472"/>
                </a:lnTo>
                <a:lnTo>
                  <a:pt x="30883" y="10597"/>
                </a:lnTo>
                <a:lnTo>
                  <a:pt x="35822" y="10753"/>
                </a:lnTo>
                <a:lnTo>
                  <a:pt x="40135" y="10941"/>
                </a:lnTo>
                <a:lnTo>
                  <a:pt x="43073" y="9221"/>
                </a:lnTo>
                <a:lnTo>
                  <a:pt x="42167" y="8377"/>
                </a:lnTo>
                <a:lnTo>
                  <a:pt x="41229" y="7565"/>
                </a:lnTo>
                <a:lnTo>
                  <a:pt x="40323" y="6783"/>
                </a:lnTo>
                <a:lnTo>
                  <a:pt x="39416" y="6033"/>
                </a:lnTo>
                <a:lnTo>
                  <a:pt x="38510" y="5314"/>
                </a:lnTo>
                <a:lnTo>
                  <a:pt x="37635" y="4627"/>
                </a:lnTo>
                <a:lnTo>
                  <a:pt x="36759" y="4001"/>
                </a:lnTo>
                <a:lnTo>
                  <a:pt x="35915" y="3439"/>
                </a:lnTo>
                <a:lnTo>
                  <a:pt x="35103" y="2876"/>
                </a:lnTo>
                <a:lnTo>
                  <a:pt x="34353" y="2407"/>
                </a:lnTo>
                <a:lnTo>
                  <a:pt x="33602" y="1938"/>
                </a:lnTo>
                <a:lnTo>
                  <a:pt x="32946" y="1563"/>
                </a:lnTo>
                <a:lnTo>
                  <a:pt x="32290" y="1251"/>
                </a:lnTo>
                <a:lnTo>
                  <a:pt x="31727" y="969"/>
                </a:lnTo>
                <a:lnTo>
                  <a:pt x="31196" y="751"/>
                </a:lnTo>
                <a:lnTo>
                  <a:pt x="30727" y="594"/>
                </a:lnTo>
                <a:lnTo>
                  <a:pt x="30133" y="469"/>
                </a:lnTo>
                <a:lnTo>
                  <a:pt x="29383" y="376"/>
                </a:lnTo>
                <a:lnTo>
                  <a:pt x="28507" y="282"/>
                </a:lnTo>
                <a:lnTo>
                  <a:pt x="27538" y="188"/>
                </a:lnTo>
                <a:lnTo>
                  <a:pt x="25444" y="94"/>
                </a:lnTo>
                <a:lnTo>
                  <a:pt x="23225" y="32"/>
                </a:lnTo>
                <a:lnTo>
                  <a:pt x="2116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2"/>
          <p:cNvSpPr/>
          <p:nvPr/>
        </p:nvSpPr>
        <p:spPr>
          <a:xfrm>
            <a:off x="457191" y="1461772"/>
            <a:ext cx="3687971" cy="773034"/>
          </a:xfrm>
          <a:custGeom>
            <a:avLst/>
            <a:gdLst/>
            <a:ahLst/>
            <a:cxnLst/>
            <a:rect l="l" t="t" r="r" b="b"/>
            <a:pathLst>
              <a:path w="58609" h="12285" extrusionOk="0">
                <a:moveTo>
                  <a:pt x="28195" y="0"/>
                </a:moveTo>
                <a:lnTo>
                  <a:pt x="24506" y="94"/>
                </a:lnTo>
                <a:lnTo>
                  <a:pt x="20787" y="188"/>
                </a:lnTo>
                <a:lnTo>
                  <a:pt x="13410" y="438"/>
                </a:lnTo>
                <a:lnTo>
                  <a:pt x="9753" y="594"/>
                </a:lnTo>
                <a:lnTo>
                  <a:pt x="6127" y="782"/>
                </a:lnTo>
                <a:lnTo>
                  <a:pt x="5158" y="813"/>
                </a:lnTo>
                <a:lnTo>
                  <a:pt x="4720" y="844"/>
                </a:lnTo>
                <a:lnTo>
                  <a:pt x="4314" y="907"/>
                </a:lnTo>
                <a:lnTo>
                  <a:pt x="3877" y="1001"/>
                </a:lnTo>
                <a:lnTo>
                  <a:pt x="3501" y="1157"/>
                </a:lnTo>
                <a:lnTo>
                  <a:pt x="3095" y="1407"/>
                </a:lnTo>
                <a:lnTo>
                  <a:pt x="2908" y="1532"/>
                </a:lnTo>
                <a:lnTo>
                  <a:pt x="2720" y="1720"/>
                </a:lnTo>
                <a:lnTo>
                  <a:pt x="2282" y="2157"/>
                </a:lnTo>
                <a:lnTo>
                  <a:pt x="1907" y="2688"/>
                </a:lnTo>
                <a:lnTo>
                  <a:pt x="1532" y="3251"/>
                </a:lnTo>
                <a:lnTo>
                  <a:pt x="1220" y="3814"/>
                </a:lnTo>
                <a:lnTo>
                  <a:pt x="938" y="4439"/>
                </a:lnTo>
                <a:lnTo>
                  <a:pt x="720" y="5064"/>
                </a:lnTo>
                <a:lnTo>
                  <a:pt x="563" y="5689"/>
                </a:lnTo>
                <a:lnTo>
                  <a:pt x="469" y="6314"/>
                </a:lnTo>
                <a:lnTo>
                  <a:pt x="438" y="6408"/>
                </a:lnTo>
                <a:lnTo>
                  <a:pt x="376" y="6471"/>
                </a:lnTo>
                <a:lnTo>
                  <a:pt x="251" y="6658"/>
                </a:lnTo>
                <a:lnTo>
                  <a:pt x="94" y="6846"/>
                </a:lnTo>
                <a:lnTo>
                  <a:pt x="32" y="6908"/>
                </a:lnTo>
                <a:lnTo>
                  <a:pt x="32" y="7002"/>
                </a:lnTo>
                <a:lnTo>
                  <a:pt x="1" y="7596"/>
                </a:lnTo>
                <a:lnTo>
                  <a:pt x="32" y="8190"/>
                </a:lnTo>
                <a:lnTo>
                  <a:pt x="126" y="8815"/>
                </a:lnTo>
                <a:lnTo>
                  <a:pt x="251" y="9471"/>
                </a:lnTo>
                <a:lnTo>
                  <a:pt x="532" y="10847"/>
                </a:lnTo>
                <a:lnTo>
                  <a:pt x="907" y="12285"/>
                </a:lnTo>
                <a:lnTo>
                  <a:pt x="2064" y="12285"/>
                </a:lnTo>
                <a:lnTo>
                  <a:pt x="2001" y="11691"/>
                </a:lnTo>
                <a:lnTo>
                  <a:pt x="2001" y="11097"/>
                </a:lnTo>
                <a:lnTo>
                  <a:pt x="2095" y="10409"/>
                </a:lnTo>
                <a:lnTo>
                  <a:pt x="2220" y="9753"/>
                </a:lnTo>
                <a:lnTo>
                  <a:pt x="2407" y="9128"/>
                </a:lnTo>
                <a:lnTo>
                  <a:pt x="2657" y="8534"/>
                </a:lnTo>
                <a:lnTo>
                  <a:pt x="2970" y="7971"/>
                </a:lnTo>
                <a:lnTo>
                  <a:pt x="3345" y="7440"/>
                </a:lnTo>
                <a:lnTo>
                  <a:pt x="3751" y="6939"/>
                </a:lnTo>
                <a:lnTo>
                  <a:pt x="4189" y="6471"/>
                </a:lnTo>
                <a:lnTo>
                  <a:pt x="4689" y="6064"/>
                </a:lnTo>
                <a:lnTo>
                  <a:pt x="5221" y="5720"/>
                </a:lnTo>
                <a:lnTo>
                  <a:pt x="5783" y="5408"/>
                </a:lnTo>
                <a:lnTo>
                  <a:pt x="6377" y="5158"/>
                </a:lnTo>
                <a:lnTo>
                  <a:pt x="7002" y="4970"/>
                </a:lnTo>
                <a:lnTo>
                  <a:pt x="7627" y="4845"/>
                </a:lnTo>
                <a:lnTo>
                  <a:pt x="8315" y="4783"/>
                </a:lnTo>
                <a:lnTo>
                  <a:pt x="8971" y="4783"/>
                </a:lnTo>
                <a:lnTo>
                  <a:pt x="9440" y="4814"/>
                </a:lnTo>
                <a:lnTo>
                  <a:pt x="9909" y="4877"/>
                </a:lnTo>
                <a:lnTo>
                  <a:pt x="10347" y="4970"/>
                </a:lnTo>
                <a:lnTo>
                  <a:pt x="10784" y="5127"/>
                </a:lnTo>
                <a:lnTo>
                  <a:pt x="11222" y="5283"/>
                </a:lnTo>
                <a:lnTo>
                  <a:pt x="11628" y="5470"/>
                </a:lnTo>
                <a:lnTo>
                  <a:pt x="12003" y="5658"/>
                </a:lnTo>
                <a:lnTo>
                  <a:pt x="12379" y="5908"/>
                </a:lnTo>
                <a:lnTo>
                  <a:pt x="12722" y="6158"/>
                </a:lnTo>
                <a:lnTo>
                  <a:pt x="13066" y="6439"/>
                </a:lnTo>
                <a:lnTo>
                  <a:pt x="13379" y="6752"/>
                </a:lnTo>
                <a:lnTo>
                  <a:pt x="13691" y="7065"/>
                </a:lnTo>
                <a:lnTo>
                  <a:pt x="13973" y="7408"/>
                </a:lnTo>
                <a:lnTo>
                  <a:pt x="14223" y="7783"/>
                </a:lnTo>
                <a:lnTo>
                  <a:pt x="14442" y="8159"/>
                </a:lnTo>
                <a:lnTo>
                  <a:pt x="14660" y="8534"/>
                </a:lnTo>
                <a:lnTo>
                  <a:pt x="14817" y="8909"/>
                </a:lnTo>
                <a:lnTo>
                  <a:pt x="14817" y="8940"/>
                </a:lnTo>
                <a:lnTo>
                  <a:pt x="14942" y="9253"/>
                </a:lnTo>
                <a:lnTo>
                  <a:pt x="15035" y="9596"/>
                </a:lnTo>
                <a:lnTo>
                  <a:pt x="15129" y="9940"/>
                </a:lnTo>
                <a:lnTo>
                  <a:pt x="15192" y="10284"/>
                </a:lnTo>
                <a:lnTo>
                  <a:pt x="15254" y="10628"/>
                </a:lnTo>
                <a:lnTo>
                  <a:pt x="15285" y="11003"/>
                </a:lnTo>
                <a:lnTo>
                  <a:pt x="15285" y="11378"/>
                </a:lnTo>
                <a:lnTo>
                  <a:pt x="15285" y="11753"/>
                </a:lnTo>
                <a:lnTo>
                  <a:pt x="15254" y="12285"/>
                </a:lnTo>
                <a:lnTo>
                  <a:pt x="42698" y="12285"/>
                </a:lnTo>
                <a:lnTo>
                  <a:pt x="42636" y="11878"/>
                </a:lnTo>
                <a:lnTo>
                  <a:pt x="42604" y="11472"/>
                </a:lnTo>
                <a:lnTo>
                  <a:pt x="42573" y="11034"/>
                </a:lnTo>
                <a:lnTo>
                  <a:pt x="42573" y="10628"/>
                </a:lnTo>
                <a:lnTo>
                  <a:pt x="42636" y="10034"/>
                </a:lnTo>
                <a:lnTo>
                  <a:pt x="42729" y="9471"/>
                </a:lnTo>
                <a:lnTo>
                  <a:pt x="42886" y="8940"/>
                </a:lnTo>
                <a:lnTo>
                  <a:pt x="43073" y="8409"/>
                </a:lnTo>
                <a:lnTo>
                  <a:pt x="43292" y="7908"/>
                </a:lnTo>
                <a:lnTo>
                  <a:pt x="43573" y="7440"/>
                </a:lnTo>
                <a:lnTo>
                  <a:pt x="43886" y="7002"/>
                </a:lnTo>
                <a:lnTo>
                  <a:pt x="44230" y="6564"/>
                </a:lnTo>
                <a:lnTo>
                  <a:pt x="44605" y="6189"/>
                </a:lnTo>
                <a:lnTo>
                  <a:pt x="44980" y="5814"/>
                </a:lnTo>
                <a:lnTo>
                  <a:pt x="45418" y="5502"/>
                </a:lnTo>
                <a:lnTo>
                  <a:pt x="45886" y="5189"/>
                </a:lnTo>
                <a:lnTo>
                  <a:pt x="46355" y="4939"/>
                </a:lnTo>
                <a:lnTo>
                  <a:pt x="46855" y="4720"/>
                </a:lnTo>
                <a:lnTo>
                  <a:pt x="47387" y="4564"/>
                </a:lnTo>
                <a:lnTo>
                  <a:pt x="47918" y="4439"/>
                </a:lnTo>
                <a:lnTo>
                  <a:pt x="48325" y="4376"/>
                </a:lnTo>
                <a:lnTo>
                  <a:pt x="48731" y="4314"/>
                </a:lnTo>
                <a:lnTo>
                  <a:pt x="49544" y="4314"/>
                </a:lnTo>
                <a:lnTo>
                  <a:pt x="50137" y="4376"/>
                </a:lnTo>
                <a:lnTo>
                  <a:pt x="50731" y="4470"/>
                </a:lnTo>
                <a:lnTo>
                  <a:pt x="51294" y="4626"/>
                </a:lnTo>
                <a:lnTo>
                  <a:pt x="51825" y="4845"/>
                </a:lnTo>
                <a:lnTo>
                  <a:pt x="52294" y="5064"/>
                </a:lnTo>
                <a:lnTo>
                  <a:pt x="52732" y="5314"/>
                </a:lnTo>
                <a:lnTo>
                  <a:pt x="53138" y="5595"/>
                </a:lnTo>
                <a:lnTo>
                  <a:pt x="53544" y="5908"/>
                </a:lnTo>
                <a:lnTo>
                  <a:pt x="53888" y="6221"/>
                </a:lnTo>
                <a:lnTo>
                  <a:pt x="54232" y="6596"/>
                </a:lnTo>
                <a:lnTo>
                  <a:pt x="54545" y="6971"/>
                </a:lnTo>
                <a:lnTo>
                  <a:pt x="54826" y="7377"/>
                </a:lnTo>
                <a:lnTo>
                  <a:pt x="55076" y="7815"/>
                </a:lnTo>
                <a:lnTo>
                  <a:pt x="55295" y="8284"/>
                </a:lnTo>
                <a:lnTo>
                  <a:pt x="55482" y="8721"/>
                </a:lnTo>
                <a:lnTo>
                  <a:pt x="55639" y="9221"/>
                </a:lnTo>
                <a:lnTo>
                  <a:pt x="55764" y="9721"/>
                </a:lnTo>
                <a:lnTo>
                  <a:pt x="55826" y="10222"/>
                </a:lnTo>
                <a:lnTo>
                  <a:pt x="55858" y="10753"/>
                </a:lnTo>
                <a:lnTo>
                  <a:pt x="55858" y="11284"/>
                </a:lnTo>
                <a:lnTo>
                  <a:pt x="55795" y="11784"/>
                </a:lnTo>
                <a:lnTo>
                  <a:pt x="55732" y="12285"/>
                </a:lnTo>
                <a:lnTo>
                  <a:pt x="57827" y="12285"/>
                </a:lnTo>
                <a:lnTo>
                  <a:pt x="57921" y="11847"/>
                </a:lnTo>
                <a:lnTo>
                  <a:pt x="58014" y="11316"/>
                </a:lnTo>
                <a:lnTo>
                  <a:pt x="58139" y="10565"/>
                </a:lnTo>
                <a:lnTo>
                  <a:pt x="58264" y="10315"/>
                </a:lnTo>
                <a:lnTo>
                  <a:pt x="58389" y="10003"/>
                </a:lnTo>
                <a:lnTo>
                  <a:pt x="58514" y="9596"/>
                </a:lnTo>
                <a:lnTo>
                  <a:pt x="58577" y="9096"/>
                </a:lnTo>
                <a:lnTo>
                  <a:pt x="58608" y="8784"/>
                </a:lnTo>
                <a:lnTo>
                  <a:pt x="58608" y="8471"/>
                </a:lnTo>
                <a:lnTo>
                  <a:pt x="58608" y="8127"/>
                </a:lnTo>
                <a:lnTo>
                  <a:pt x="58577" y="7783"/>
                </a:lnTo>
                <a:lnTo>
                  <a:pt x="58483" y="7377"/>
                </a:lnTo>
                <a:lnTo>
                  <a:pt x="58389" y="7002"/>
                </a:lnTo>
                <a:lnTo>
                  <a:pt x="58358" y="6908"/>
                </a:lnTo>
                <a:lnTo>
                  <a:pt x="58264" y="6814"/>
                </a:lnTo>
                <a:lnTo>
                  <a:pt x="58046" y="6596"/>
                </a:lnTo>
                <a:lnTo>
                  <a:pt x="57827" y="6346"/>
                </a:lnTo>
                <a:lnTo>
                  <a:pt x="57733" y="6252"/>
                </a:lnTo>
                <a:lnTo>
                  <a:pt x="57702" y="6189"/>
                </a:lnTo>
                <a:lnTo>
                  <a:pt x="57483" y="5627"/>
                </a:lnTo>
                <a:lnTo>
                  <a:pt x="57233" y="5033"/>
                </a:lnTo>
                <a:lnTo>
                  <a:pt x="56952" y="4470"/>
                </a:lnTo>
                <a:lnTo>
                  <a:pt x="56608" y="3908"/>
                </a:lnTo>
                <a:lnTo>
                  <a:pt x="56170" y="3595"/>
                </a:lnTo>
                <a:lnTo>
                  <a:pt x="55576" y="3314"/>
                </a:lnTo>
                <a:lnTo>
                  <a:pt x="54889" y="3032"/>
                </a:lnTo>
                <a:lnTo>
                  <a:pt x="54138" y="2751"/>
                </a:lnTo>
                <a:lnTo>
                  <a:pt x="53263" y="2438"/>
                </a:lnTo>
                <a:lnTo>
                  <a:pt x="52357" y="2157"/>
                </a:lnTo>
                <a:lnTo>
                  <a:pt x="51356" y="1907"/>
                </a:lnTo>
                <a:lnTo>
                  <a:pt x="50356" y="1626"/>
                </a:lnTo>
                <a:lnTo>
                  <a:pt x="48325" y="1157"/>
                </a:lnTo>
                <a:lnTo>
                  <a:pt x="46324" y="782"/>
                </a:lnTo>
                <a:lnTo>
                  <a:pt x="45386" y="625"/>
                </a:lnTo>
                <a:lnTo>
                  <a:pt x="44511" y="500"/>
                </a:lnTo>
                <a:lnTo>
                  <a:pt x="43698" y="407"/>
                </a:lnTo>
                <a:lnTo>
                  <a:pt x="42979" y="344"/>
                </a:lnTo>
                <a:lnTo>
                  <a:pt x="41167" y="219"/>
                </a:lnTo>
                <a:lnTo>
                  <a:pt x="39322" y="125"/>
                </a:lnTo>
                <a:lnTo>
                  <a:pt x="37478" y="63"/>
                </a:lnTo>
                <a:lnTo>
                  <a:pt x="35603" y="32"/>
                </a:lnTo>
                <a:lnTo>
                  <a:pt x="3191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2"/>
          <p:cNvSpPr/>
          <p:nvPr/>
        </p:nvSpPr>
        <p:spPr>
          <a:xfrm>
            <a:off x="3844118" y="1851207"/>
            <a:ext cx="301033" cy="383591"/>
          </a:xfrm>
          <a:custGeom>
            <a:avLst/>
            <a:gdLst/>
            <a:ahLst/>
            <a:cxnLst/>
            <a:rect l="l" t="t" r="r" b="b"/>
            <a:pathLst>
              <a:path w="4784" h="6096" extrusionOk="0">
                <a:moveTo>
                  <a:pt x="1" y="0"/>
                </a:moveTo>
                <a:lnTo>
                  <a:pt x="501" y="500"/>
                </a:lnTo>
                <a:lnTo>
                  <a:pt x="907" y="1063"/>
                </a:lnTo>
                <a:lnTo>
                  <a:pt x="1251" y="1657"/>
                </a:lnTo>
                <a:lnTo>
                  <a:pt x="1564" y="2282"/>
                </a:lnTo>
                <a:lnTo>
                  <a:pt x="1689" y="2595"/>
                </a:lnTo>
                <a:lnTo>
                  <a:pt x="1782" y="2939"/>
                </a:lnTo>
                <a:lnTo>
                  <a:pt x="1876" y="3282"/>
                </a:lnTo>
                <a:lnTo>
                  <a:pt x="1939" y="3626"/>
                </a:lnTo>
                <a:lnTo>
                  <a:pt x="2001" y="4001"/>
                </a:lnTo>
                <a:lnTo>
                  <a:pt x="2033" y="4345"/>
                </a:lnTo>
                <a:lnTo>
                  <a:pt x="2033" y="4720"/>
                </a:lnTo>
                <a:lnTo>
                  <a:pt x="2033" y="5095"/>
                </a:lnTo>
                <a:lnTo>
                  <a:pt x="1970" y="5595"/>
                </a:lnTo>
                <a:lnTo>
                  <a:pt x="1907" y="6096"/>
                </a:lnTo>
                <a:lnTo>
                  <a:pt x="4002" y="6096"/>
                </a:lnTo>
                <a:lnTo>
                  <a:pt x="4096" y="5658"/>
                </a:lnTo>
                <a:lnTo>
                  <a:pt x="4189" y="5127"/>
                </a:lnTo>
                <a:lnTo>
                  <a:pt x="4314" y="4376"/>
                </a:lnTo>
                <a:lnTo>
                  <a:pt x="4439" y="4126"/>
                </a:lnTo>
                <a:lnTo>
                  <a:pt x="4564" y="3814"/>
                </a:lnTo>
                <a:lnTo>
                  <a:pt x="4689" y="3407"/>
                </a:lnTo>
                <a:lnTo>
                  <a:pt x="4752" y="2907"/>
                </a:lnTo>
                <a:lnTo>
                  <a:pt x="4783" y="2595"/>
                </a:lnTo>
                <a:lnTo>
                  <a:pt x="4783" y="2282"/>
                </a:lnTo>
                <a:lnTo>
                  <a:pt x="4783" y="1938"/>
                </a:lnTo>
                <a:lnTo>
                  <a:pt x="4752" y="1594"/>
                </a:lnTo>
                <a:lnTo>
                  <a:pt x="4658" y="1188"/>
                </a:lnTo>
                <a:lnTo>
                  <a:pt x="4564" y="813"/>
                </a:lnTo>
                <a:lnTo>
                  <a:pt x="4533" y="719"/>
                </a:lnTo>
                <a:lnTo>
                  <a:pt x="4439" y="625"/>
                </a:lnTo>
                <a:lnTo>
                  <a:pt x="4221" y="407"/>
                </a:lnTo>
                <a:lnTo>
                  <a:pt x="4002" y="157"/>
                </a:lnTo>
                <a:lnTo>
                  <a:pt x="3908" y="63"/>
                </a:lnTo>
                <a:lnTo>
                  <a:pt x="3877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2"/>
          <p:cNvSpPr/>
          <p:nvPr/>
        </p:nvSpPr>
        <p:spPr>
          <a:xfrm>
            <a:off x="457191" y="1707615"/>
            <a:ext cx="2804819" cy="527186"/>
          </a:xfrm>
          <a:custGeom>
            <a:avLst/>
            <a:gdLst/>
            <a:ahLst/>
            <a:cxnLst/>
            <a:rect l="l" t="t" r="r" b="b"/>
            <a:pathLst>
              <a:path w="44574" h="8378" extrusionOk="0">
                <a:moveTo>
                  <a:pt x="7502" y="1"/>
                </a:moveTo>
                <a:lnTo>
                  <a:pt x="6940" y="63"/>
                </a:lnTo>
                <a:lnTo>
                  <a:pt x="6408" y="126"/>
                </a:lnTo>
                <a:lnTo>
                  <a:pt x="5846" y="219"/>
                </a:lnTo>
                <a:lnTo>
                  <a:pt x="5314" y="344"/>
                </a:lnTo>
                <a:lnTo>
                  <a:pt x="4814" y="469"/>
                </a:lnTo>
                <a:lnTo>
                  <a:pt x="4283" y="626"/>
                </a:lnTo>
                <a:lnTo>
                  <a:pt x="3783" y="813"/>
                </a:lnTo>
                <a:lnTo>
                  <a:pt x="2845" y="1188"/>
                </a:lnTo>
                <a:lnTo>
                  <a:pt x="1970" y="1595"/>
                </a:lnTo>
                <a:lnTo>
                  <a:pt x="1188" y="2001"/>
                </a:lnTo>
                <a:lnTo>
                  <a:pt x="469" y="2407"/>
                </a:lnTo>
                <a:lnTo>
                  <a:pt x="438" y="2501"/>
                </a:lnTo>
                <a:lnTo>
                  <a:pt x="376" y="2564"/>
                </a:lnTo>
                <a:lnTo>
                  <a:pt x="251" y="2751"/>
                </a:lnTo>
                <a:lnTo>
                  <a:pt x="94" y="2939"/>
                </a:lnTo>
                <a:lnTo>
                  <a:pt x="32" y="3001"/>
                </a:lnTo>
                <a:lnTo>
                  <a:pt x="32" y="3095"/>
                </a:lnTo>
                <a:lnTo>
                  <a:pt x="1" y="3689"/>
                </a:lnTo>
                <a:lnTo>
                  <a:pt x="32" y="4283"/>
                </a:lnTo>
                <a:lnTo>
                  <a:pt x="126" y="4908"/>
                </a:lnTo>
                <a:lnTo>
                  <a:pt x="251" y="5564"/>
                </a:lnTo>
                <a:lnTo>
                  <a:pt x="532" y="6940"/>
                </a:lnTo>
                <a:lnTo>
                  <a:pt x="907" y="8378"/>
                </a:lnTo>
                <a:lnTo>
                  <a:pt x="2064" y="8378"/>
                </a:lnTo>
                <a:lnTo>
                  <a:pt x="2001" y="7784"/>
                </a:lnTo>
                <a:lnTo>
                  <a:pt x="2001" y="7190"/>
                </a:lnTo>
                <a:lnTo>
                  <a:pt x="2095" y="6502"/>
                </a:lnTo>
                <a:lnTo>
                  <a:pt x="2220" y="5846"/>
                </a:lnTo>
                <a:lnTo>
                  <a:pt x="2407" y="5221"/>
                </a:lnTo>
                <a:lnTo>
                  <a:pt x="2657" y="4627"/>
                </a:lnTo>
                <a:lnTo>
                  <a:pt x="2970" y="4064"/>
                </a:lnTo>
                <a:lnTo>
                  <a:pt x="3345" y="3533"/>
                </a:lnTo>
                <a:lnTo>
                  <a:pt x="3751" y="3032"/>
                </a:lnTo>
                <a:lnTo>
                  <a:pt x="4189" y="2564"/>
                </a:lnTo>
                <a:lnTo>
                  <a:pt x="4689" y="2157"/>
                </a:lnTo>
                <a:lnTo>
                  <a:pt x="5221" y="1813"/>
                </a:lnTo>
                <a:lnTo>
                  <a:pt x="5783" y="1501"/>
                </a:lnTo>
                <a:lnTo>
                  <a:pt x="6377" y="1251"/>
                </a:lnTo>
                <a:lnTo>
                  <a:pt x="7002" y="1063"/>
                </a:lnTo>
                <a:lnTo>
                  <a:pt x="7627" y="938"/>
                </a:lnTo>
                <a:lnTo>
                  <a:pt x="8315" y="876"/>
                </a:lnTo>
                <a:lnTo>
                  <a:pt x="8971" y="876"/>
                </a:lnTo>
                <a:lnTo>
                  <a:pt x="9440" y="907"/>
                </a:lnTo>
                <a:lnTo>
                  <a:pt x="9909" y="970"/>
                </a:lnTo>
                <a:lnTo>
                  <a:pt x="10347" y="1063"/>
                </a:lnTo>
                <a:lnTo>
                  <a:pt x="10784" y="1220"/>
                </a:lnTo>
                <a:lnTo>
                  <a:pt x="11222" y="1376"/>
                </a:lnTo>
                <a:lnTo>
                  <a:pt x="11628" y="1563"/>
                </a:lnTo>
                <a:lnTo>
                  <a:pt x="12003" y="1751"/>
                </a:lnTo>
                <a:lnTo>
                  <a:pt x="12379" y="2001"/>
                </a:lnTo>
                <a:lnTo>
                  <a:pt x="12722" y="2251"/>
                </a:lnTo>
                <a:lnTo>
                  <a:pt x="13066" y="2532"/>
                </a:lnTo>
                <a:lnTo>
                  <a:pt x="13379" y="2845"/>
                </a:lnTo>
                <a:lnTo>
                  <a:pt x="13691" y="3158"/>
                </a:lnTo>
                <a:lnTo>
                  <a:pt x="13973" y="3501"/>
                </a:lnTo>
                <a:lnTo>
                  <a:pt x="14223" y="3876"/>
                </a:lnTo>
                <a:lnTo>
                  <a:pt x="14442" y="4252"/>
                </a:lnTo>
                <a:lnTo>
                  <a:pt x="14660" y="4627"/>
                </a:lnTo>
                <a:lnTo>
                  <a:pt x="14817" y="5002"/>
                </a:lnTo>
                <a:lnTo>
                  <a:pt x="14817" y="5033"/>
                </a:lnTo>
                <a:lnTo>
                  <a:pt x="14942" y="5346"/>
                </a:lnTo>
                <a:lnTo>
                  <a:pt x="15035" y="5689"/>
                </a:lnTo>
                <a:lnTo>
                  <a:pt x="15129" y="6033"/>
                </a:lnTo>
                <a:lnTo>
                  <a:pt x="15192" y="6377"/>
                </a:lnTo>
                <a:lnTo>
                  <a:pt x="15254" y="6721"/>
                </a:lnTo>
                <a:lnTo>
                  <a:pt x="15285" y="7096"/>
                </a:lnTo>
                <a:lnTo>
                  <a:pt x="15285" y="7471"/>
                </a:lnTo>
                <a:lnTo>
                  <a:pt x="15285" y="7846"/>
                </a:lnTo>
                <a:lnTo>
                  <a:pt x="15254" y="8378"/>
                </a:lnTo>
                <a:lnTo>
                  <a:pt x="42698" y="8378"/>
                </a:lnTo>
                <a:lnTo>
                  <a:pt x="42636" y="7971"/>
                </a:lnTo>
                <a:lnTo>
                  <a:pt x="42604" y="7565"/>
                </a:lnTo>
                <a:lnTo>
                  <a:pt x="42573" y="7127"/>
                </a:lnTo>
                <a:lnTo>
                  <a:pt x="42573" y="6721"/>
                </a:lnTo>
                <a:lnTo>
                  <a:pt x="42636" y="6064"/>
                </a:lnTo>
                <a:lnTo>
                  <a:pt x="42761" y="5439"/>
                </a:lnTo>
                <a:lnTo>
                  <a:pt x="42948" y="4845"/>
                </a:lnTo>
                <a:lnTo>
                  <a:pt x="43167" y="4252"/>
                </a:lnTo>
                <a:lnTo>
                  <a:pt x="43448" y="3720"/>
                </a:lnTo>
                <a:lnTo>
                  <a:pt x="43792" y="3189"/>
                </a:lnTo>
                <a:lnTo>
                  <a:pt x="44167" y="2720"/>
                </a:lnTo>
                <a:lnTo>
                  <a:pt x="44574" y="2282"/>
                </a:lnTo>
                <a:lnTo>
                  <a:pt x="27757" y="2282"/>
                </a:lnTo>
                <a:lnTo>
                  <a:pt x="25850" y="2251"/>
                </a:lnTo>
                <a:lnTo>
                  <a:pt x="24038" y="2189"/>
                </a:lnTo>
                <a:lnTo>
                  <a:pt x="22318" y="2064"/>
                </a:lnTo>
                <a:lnTo>
                  <a:pt x="20693" y="1938"/>
                </a:lnTo>
                <a:lnTo>
                  <a:pt x="19193" y="1751"/>
                </a:lnTo>
                <a:lnTo>
                  <a:pt x="17755" y="1563"/>
                </a:lnTo>
                <a:lnTo>
                  <a:pt x="16411" y="1345"/>
                </a:lnTo>
                <a:lnTo>
                  <a:pt x="15160" y="1126"/>
                </a:lnTo>
                <a:lnTo>
                  <a:pt x="12910" y="719"/>
                </a:lnTo>
                <a:lnTo>
                  <a:pt x="10972" y="344"/>
                </a:lnTo>
                <a:lnTo>
                  <a:pt x="10128" y="188"/>
                </a:lnTo>
                <a:lnTo>
                  <a:pt x="9378" y="94"/>
                </a:lnTo>
                <a:lnTo>
                  <a:pt x="869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2"/>
          <p:cNvSpPr/>
          <p:nvPr/>
        </p:nvSpPr>
        <p:spPr>
          <a:xfrm>
            <a:off x="972545" y="1046789"/>
            <a:ext cx="2120321" cy="1189975"/>
          </a:xfrm>
          <a:custGeom>
            <a:avLst/>
            <a:gdLst/>
            <a:ahLst/>
            <a:cxnLst/>
            <a:rect l="l" t="t" r="r" b="b"/>
            <a:pathLst>
              <a:path w="33696" h="18911" extrusionOk="0">
                <a:moveTo>
                  <a:pt x="15472" y="0"/>
                </a:moveTo>
                <a:lnTo>
                  <a:pt x="13316" y="31"/>
                </a:lnTo>
                <a:lnTo>
                  <a:pt x="12253" y="63"/>
                </a:lnTo>
                <a:lnTo>
                  <a:pt x="11253" y="125"/>
                </a:lnTo>
                <a:lnTo>
                  <a:pt x="10284" y="188"/>
                </a:lnTo>
                <a:lnTo>
                  <a:pt x="9377" y="281"/>
                </a:lnTo>
                <a:lnTo>
                  <a:pt x="8440" y="406"/>
                </a:lnTo>
                <a:lnTo>
                  <a:pt x="7564" y="625"/>
                </a:lnTo>
                <a:lnTo>
                  <a:pt x="6720" y="875"/>
                </a:lnTo>
                <a:lnTo>
                  <a:pt x="5939" y="1188"/>
                </a:lnTo>
                <a:lnTo>
                  <a:pt x="5220" y="1500"/>
                </a:lnTo>
                <a:lnTo>
                  <a:pt x="4501" y="1875"/>
                </a:lnTo>
                <a:lnTo>
                  <a:pt x="3876" y="2282"/>
                </a:lnTo>
                <a:lnTo>
                  <a:pt x="3251" y="2688"/>
                </a:lnTo>
                <a:lnTo>
                  <a:pt x="2719" y="3095"/>
                </a:lnTo>
                <a:lnTo>
                  <a:pt x="2188" y="3501"/>
                </a:lnTo>
                <a:lnTo>
                  <a:pt x="1719" y="3907"/>
                </a:lnTo>
                <a:lnTo>
                  <a:pt x="1313" y="4314"/>
                </a:lnTo>
                <a:lnTo>
                  <a:pt x="625" y="5032"/>
                </a:lnTo>
                <a:lnTo>
                  <a:pt x="94" y="5595"/>
                </a:lnTo>
                <a:lnTo>
                  <a:pt x="63" y="5626"/>
                </a:lnTo>
                <a:lnTo>
                  <a:pt x="63" y="5689"/>
                </a:lnTo>
                <a:lnTo>
                  <a:pt x="31" y="6533"/>
                </a:lnTo>
                <a:lnTo>
                  <a:pt x="0" y="7814"/>
                </a:lnTo>
                <a:lnTo>
                  <a:pt x="31" y="8471"/>
                </a:lnTo>
                <a:lnTo>
                  <a:pt x="94" y="9065"/>
                </a:lnTo>
                <a:lnTo>
                  <a:pt x="125" y="9315"/>
                </a:lnTo>
                <a:lnTo>
                  <a:pt x="188" y="9534"/>
                </a:lnTo>
                <a:lnTo>
                  <a:pt x="250" y="9690"/>
                </a:lnTo>
                <a:lnTo>
                  <a:pt x="344" y="9784"/>
                </a:lnTo>
                <a:lnTo>
                  <a:pt x="469" y="9877"/>
                </a:lnTo>
                <a:lnTo>
                  <a:pt x="656" y="9940"/>
                </a:lnTo>
                <a:lnTo>
                  <a:pt x="1188" y="10065"/>
                </a:lnTo>
                <a:lnTo>
                  <a:pt x="1688" y="10190"/>
                </a:lnTo>
                <a:lnTo>
                  <a:pt x="2282" y="10346"/>
                </a:lnTo>
                <a:lnTo>
                  <a:pt x="2938" y="10596"/>
                </a:lnTo>
                <a:lnTo>
                  <a:pt x="3626" y="10878"/>
                </a:lnTo>
                <a:lnTo>
                  <a:pt x="3970" y="11065"/>
                </a:lnTo>
                <a:lnTo>
                  <a:pt x="4314" y="11284"/>
                </a:lnTo>
                <a:lnTo>
                  <a:pt x="4689" y="11534"/>
                </a:lnTo>
                <a:lnTo>
                  <a:pt x="5032" y="11784"/>
                </a:lnTo>
                <a:lnTo>
                  <a:pt x="5376" y="12097"/>
                </a:lnTo>
                <a:lnTo>
                  <a:pt x="5720" y="12440"/>
                </a:lnTo>
                <a:lnTo>
                  <a:pt x="6064" y="12816"/>
                </a:lnTo>
                <a:lnTo>
                  <a:pt x="6377" y="13222"/>
                </a:lnTo>
                <a:lnTo>
                  <a:pt x="6752" y="13785"/>
                </a:lnTo>
                <a:lnTo>
                  <a:pt x="7064" y="14347"/>
                </a:lnTo>
                <a:lnTo>
                  <a:pt x="7346" y="14879"/>
                </a:lnTo>
                <a:lnTo>
                  <a:pt x="7564" y="15379"/>
                </a:lnTo>
                <a:lnTo>
                  <a:pt x="7721" y="15879"/>
                </a:lnTo>
                <a:lnTo>
                  <a:pt x="7877" y="16348"/>
                </a:lnTo>
                <a:lnTo>
                  <a:pt x="7971" y="16754"/>
                </a:lnTo>
                <a:lnTo>
                  <a:pt x="8033" y="17160"/>
                </a:lnTo>
                <a:lnTo>
                  <a:pt x="8064" y="17535"/>
                </a:lnTo>
                <a:lnTo>
                  <a:pt x="8096" y="17848"/>
                </a:lnTo>
                <a:lnTo>
                  <a:pt x="8096" y="18379"/>
                </a:lnTo>
                <a:lnTo>
                  <a:pt x="8064" y="18723"/>
                </a:lnTo>
                <a:lnTo>
                  <a:pt x="8033" y="18848"/>
                </a:lnTo>
                <a:lnTo>
                  <a:pt x="8283" y="18911"/>
                </a:lnTo>
                <a:lnTo>
                  <a:pt x="8283" y="18754"/>
                </a:lnTo>
                <a:lnTo>
                  <a:pt x="8346" y="18379"/>
                </a:lnTo>
                <a:lnTo>
                  <a:pt x="8346" y="17848"/>
                </a:lnTo>
                <a:lnTo>
                  <a:pt x="8314" y="17504"/>
                </a:lnTo>
                <a:lnTo>
                  <a:pt x="8283" y="17129"/>
                </a:lnTo>
                <a:lnTo>
                  <a:pt x="8221" y="16723"/>
                </a:lnTo>
                <a:lnTo>
                  <a:pt x="8096" y="16285"/>
                </a:lnTo>
                <a:lnTo>
                  <a:pt x="7971" y="15785"/>
                </a:lnTo>
                <a:lnTo>
                  <a:pt x="7783" y="15285"/>
                </a:lnTo>
                <a:lnTo>
                  <a:pt x="7564" y="14785"/>
                </a:lnTo>
                <a:lnTo>
                  <a:pt x="7283" y="14222"/>
                </a:lnTo>
                <a:lnTo>
                  <a:pt x="6970" y="13660"/>
                </a:lnTo>
                <a:lnTo>
                  <a:pt x="6564" y="13066"/>
                </a:lnTo>
                <a:lnTo>
                  <a:pt x="6252" y="12659"/>
                </a:lnTo>
                <a:lnTo>
                  <a:pt x="5908" y="12253"/>
                </a:lnTo>
                <a:lnTo>
                  <a:pt x="5564" y="11909"/>
                </a:lnTo>
                <a:lnTo>
                  <a:pt x="5189" y="11597"/>
                </a:lnTo>
                <a:lnTo>
                  <a:pt x="4845" y="11315"/>
                </a:lnTo>
                <a:lnTo>
                  <a:pt x="4470" y="11065"/>
                </a:lnTo>
                <a:lnTo>
                  <a:pt x="4095" y="10846"/>
                </a:lnTo>
                <a:lnTo>
                  <a:pt x="3751" y="10659"/>
                </a:lnTo>
                <a:lnTo>
                  <a:pt x="3032" y="10346"/>
                </a:lnTo>
                <a:lnTo>
                  <a:pt x="2376" y="10127"/>
                </a:lnTo>
                <a:lnTo>
                  <a:pt x="1750" y="9971"/>
                </a:lnTo>
                <a:lnTo>
                  <a:pt x="1250" y="9846"/>
                </a:lnTo>
                <a:lnTo>
                  <a:pt x="781" y="9721"/>
                </a:lnTo>
                <a:lnTo>
                  <a:pt x="594" y="9659"/>
                </a:lnTo>
                <a:lnTo>
                  <a:pt x="500" y="9596"/>
                </a:lnTo>
                <a:lnTo>
                  <a:pt x="438" y="9534"/>
                </a:lnTo>
                <a:lnTo>
                  <a:pt x="406" y="9440"/>
                </a:lnTo>
                <a:lnTo>
                  <a:pt x="344" y="9127"/>
                </a:lnTo>
                <a:lnTo>
                  <a:pt x="281" y="8658"/>
                </a:lnTo>
                <a:lnTo>
                  <a:pt x="281" y="8127"/>
                </a:lnTo>
                <a:lnTo>
                  <a:pt x="250" y="6939"/>
                </a:lnTo>
                <a:lnTo>
                  <a:pt x="313" y="5720"/>
                </a:lnTo>
                <a:lnTo>
                  <a:pt x="813" y="5158"/>
                </a:lnTo>
                <a:lnTo>
                  <a:pt x="1532" y="4439"/>
                </a:lnTo>
                <a:lnTo>
                  <a:pt x="1938" y="4063"/>
                </a:lnTo>
                <a:lnTo>
                  <a:pt x="2376" y="3657"/>
                </a:lnTo>
                <a:lnTo>
                  <a:pt x="2876" y="3251"/>
                </a:lnTo>
                <a:lnTo>
                  <a:pt x="3438" y="2844"/>
                </a:lnTo>
                <a:lnTo>
                  <a:pt x="4032" y="2469"/>
                </a:lnTo>
                <a:lnTo>
                  <a:pt x="4657" y="2094"/>
                </a:lnTo>
                <a:lnTo>
                  <a:pt x="5345" y="1719"/>
                </a:lnTo>
                <a:lnTo>
                  <a:pt x="6064" y="1407"/>
                </a:lnTo>
                <a:lnTo>
                  <a:pt x="6814" y="1094"/>
                </a:lnTo>
                <a:lnTo>
                  <a:pt x="7658" y="844"/>
                </a:lnTo>
                <a:lnTo>
                  <a:pt x="8502" y="656"/>
                </a:lnTo>
                <a:lnTo>
                  <a:pt x="9409" y="531"/>
                </a:lnTo>
                <a:lnTo>
                  <a:pt x="10377" y="406"/>
                </a:lnTo>
                <a:lnTo>
                  <a:pt x="11378" y="344"/>
                </a:lnTo>
                <a:lnTo>
                  <a:pt x="12409" y="281"/>
                </a:lnTo>
                <a:lnTo>
                  <a:pt x="13503" y="250"/>
                </a:lnTo>
                <a:lnTo>
                  <a:pt x="15691" y="219"/>
                </a:lnTo>
                <a:lnTo>
                  <a:pt x="17817" y="281"/>
                </a:lnTo>
                <a:lnTo>
                  <a:pt x="19817" y="375"/>
                </a:lnTo>
                <a:lnTo>
                  <a:pt x="21568" y="531"/>
                </a:lnTo>
                <a:lnTo>
                  <a:pt x="22318" y="625"/>
                </a:lnTo>
                <a:lnTo>
                  <a:pt x="22974" y="750"/>
                </a:lnTo>
                <a:lnTo>
                  <a:pt x="23506" y="875"/>
                </a:lnTo>
                <a:lnTo>
                  <a:pt x="23943" y="1000"/>
                </a:lnTo>
                <a:lnTo>
                  <a:pt x="24350" y="1157"/>
                </a:lnTo>
                <a:lnTo>
                  <a:pt x="24787" y="1375"/>
                </a:lnTo>
                <a:lnTo>
                  <a:pt x="25287" y="1625"/>
                </a:lnTo>
                <a:lnTo>
                  <a:pt x="25819" y="1938"/>
                </a:lnTo>
                <a:lnTo>
                  <a:pt x="26975" y="2626"/>
                </a:lnTo>
                <a:lnTo>
                  <a:pt x="28163" y="3438"/>
                </a:lnTo>
                <a:lnTo>
                  <a:pt x="29319" y="4282"/>
                </a:lnTo>
                <a:lnTo>
                  <a:pt x="30413" y="5126"/>
                </a:lnTo>
                <a:lnTo>
                  <a:pt x="31351" y="5908"/>
                </a:lnTo>
                <a:lnTo>
                  <a:pt x="31726" y="6283"/>
                </a:lnTo>
                <a:lnTo>
                  <a:pt x="32070" y="6595"/>
                </a:lnTo>
                <a:lnTo>
                  <a:pt x="32320" y="6908"/>
                </a:lnTo>
                <a:lnTo>
                  <a:pt x="32539" y="7189"/>
                </a:lnTo>
                <a:lnTo>
                  <a:pt x="32758" y="7502"/>
                </a:lnTo>
                <a:lnTo>
                  <a:pt x="32914" y="7814"/>
                </a:lnTo>
                <a:lnTo>
                  <a:pt x="33039" y="8127"/>
                </a:lnTo>
                <a:lnTo>
                  <a:pt x="33164" y="8440"/>
                </a:lnTo>
                <a:lnTo>
                  <a:pt x="33258" y="8752"/>
                </a:lnTo>
                <a:lnTo>
                  <a:pt x="33320" y="9096"/>
                </a:lnTo>
                <a:lnTo>
                  <a:pt x="33414" y="9721"/>
                </a:lnTo>
                <a:lnTo>
                  <a:pt x="33445" y="10346"/>
                </a:lnTo>
                <a:lnTo>
                  <a:pt x="33445" y="10971"/>
                </a:lnTo>
                <a:lnTo>
                  <a:pt x="33414" y="11597"/>
                </a:lnTo>
                <a:lnTo>
                  <a:pt x="33352" y="12097"/>
                </a:lnTo>
                <a:lnTo>
                  <a:pt x="33258" y="13534"/>
                </a:lnTo>
                <a:lnTo>
                  <a:pt x="33164" y="15254"/>
                </a:lnTo>
                <a:lnTo>
                  <a:pt x="33133" y="16160"/>
                </a:lnTo>
                <a:lnTo>
                  <a:pt x="33164" y="17098"/>
                </a:lnTo>
                <a:lnTo>
                  <a:pt x="33195" y="18004"/>
                </a:lnTo>
                <a:lnTo>
                  <a:pt x="33258" y="18880"/>
                </a:lnTo>
                <a:lnTo>
                  <a:pt x="33508" y="18880"/>
                </a:lnTo>
                <a:lnTo>
                  <a:pt x="33414" y="17973"/>
                </a:lnTo>
                <a:lnTo>
                  <a:pt x="33383" y="17067"/>
                </a:lnTo>
                <a:lnTo>
                  <a:pt x="33383" y="16160"/>
                </a:lnTo>
                <a:lnTo>
                  <a:pt x="33414" y="15254"/>
                </a:lnTo>
                <a:lnTo>
                  <a:pt x="33508" y="13534"/>
                </a:lnTo>
                <a:lnTo>
                  <a:pt x="33602" y="12128"/>
                </a:lnTo>
                <a:lnTo>
                  <a:pt x="33664" y="11597"/>
                </a:lnTo>
                <a:lnTo>
                  <a:pt x="33695" y="10971"/>
                </a:lnTo>
                <a:lnTo>
                  <a:pt x="33695" y="10346"/>
                </a:lnTo>
                <a:lnTo>
                  <a:pt x="33664" y="9690"/>
                </a:lnTo>
                <a:lnTo>
                  <a:pt x="33570" y="9002"/>
                </a:lnTo>
                <a:lnTo>
                  <a:pt x="33508" y="8690"/>
                </a:lnTo>
                <a:lnTo>
                  <a:pt x="33383" y="8346"/>
                </a:lnTo>
                <a:lnTo>
                  <a:pt x="33289" y="8033"/>
                </a:lnTo>
                <a:lnTo>
                  <a:pt x="33133" y="7689"/>
                </a:lnTo>
                <a:lnTo>
                  <a:pt x="32945" y="7377"/>
                </a:lnTo>
                <a:lnTo>
                  <a:pt x="32758" y="7064"/>
                </a:lnTo>
                <a:lnTo>
                  <a:pt x="32508" y="6752"/>
                </a:lnTo>
                <a:lnTo>
                  <a:pt x="32226" y="6439"/>
                </a:lnTo>
                <a:lnTo>
                  <a:pt x="31914" y="6095"/>
                </a:lnTo>
                <a:lnTo>
                  <a:pt x="31507" y="5751"/>
                </a:lnTo>
                <a:lnTo>
                  <a:pt x="30570" y="4939"/>
                </a:lnTo>
                <a:lnTo>
                  <a:pt x="29476" y="4095"/>
                </a:lnTo>
                <a:lnTo>
                  <a:pt x="28288" y="3251"/>
                </a:lnTo>
                <a:lnTo>
                  <a:pt x="27100" y="2438"/>
                </a:lnTo>
                <a:lnTo>
                  <a:pt x="25944" y="1719"/>
                </a:lnTo>
                <a:lnTo>
                  <a:pt x="25381" y="1407"/>
                </a:lnTo>
                <a:lnTo>
                  <a:pt x="24881" y="1125"/>
                </a:lnTo>
                <a:lnTo>
                  <a:pt x="24443" y="906"/>
                </a:lnTo>
                <a:lnTo>
                  <a:pt x="24037" y="750"/>
                </a:lnTo>
                <a:lnTo>
                  <a:pt x="23568" y="625"/>
                </a:lnTo>
                <a:lnTo>
                  <a:pt x="22974" y="500"/>
                </a:lnTo>
                <a:lnTo>
                  <a:pt x="22287" y="375"/>
                </a:lnTo>
                <a:lnTo>
                  <a:pt x="21505" y="281"/>
                </a:lnTo>
                <a:lnTo>
                  <a:pt x="20630" y="188"/>
                </a:lnTo>
                <a:lnTo>
                  <a:pt x="19661" y="125"/>
                </a:lnTo>
                <a:lnTo>
                  <a:pt x="17629" y="31"/>
                </a:lnTo>
                <a:lnTo>
                  <a:pt x="15472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2"/>
          <p:cNvSpPr/>
          <p:nvPr/>
        </p:nvSpPr>
        <p:spPr>
          <a:xfrm>
            <a:off x="1745513" y="1054654"/>
            <a:ext cx="55122" cy="1180158"/>
          </a:xfrm>
          <a:custGeom>
            <a:avLst/>
            <a:gdLst/>
            <a:ahLst/>
            <a:cxnLst/>
            <a:rect l="l" t="t" r="r" b="b"/>
            <a:pathLst>
              <a:path w="876" h="18755" extrusionOk="0">
                <a:moveTo>
                  <a:pt x="625" y="0"/>
                </a:moveTo>
                <a:lnTo>
                  <a:pt x="625" y="344"/>
                </a:lnTo>
                <a:lnTo>
                  <a:pt x="375" y="3345"/>
                </a:lnTo>
                <a:lnTo>
                  <a:pt x="156" y="6439"/>
                </a:lnTo>
                <a:lnTo>
                  <a:pt x="63" y="7908"/>
                </a:lnTo>
                <a:lnTo>
                  <a:pt x="0" y="9284"/>
                </a:lnTo>
                <a:lnTo>
                  <a:pt x="0" y="10471"/>
                </a:lnTo>
                <a:lnTo>
                  <a:pt x="0" y="11472"/>
                </a:lnTo>
                <a:lnTo>
                  <a:pt x="156" y="13566"/>
                </a:lnTo>
                <a:lnTo>
                  <a:pt x="375" y="15973"/>
                </a:lnTo>
                <a:lnTo>
                  <a:pt x="625" y="18755"/>
                </a:lnTo>
                <a:lnTo>
                  <a:pt x="875" y="18755"/>
                </a:lnTo>
                <a:lnTo>
                  <a:pt x="594" y="15941"/>
                </a:lnTo>
                <a:lnTo>
                  <a:pt x="407" y="13566"/>
                </a:lnTo>
                <a:lnTo>
                  <a:pt x="250" y="11440"/>
                </a:lnTo>
                <a:lnTo>
                  <a:pt x="219" y="10471"/>
                </a:lnTo>
                <a:lnTo>
                  <a:pt x="250" y="9284"/>
                </a:lnTo>
                <a:lnTo>
                  <a:pt x="313" y="7908"/>
                </a:lnTo>
                <a:lnTo>
                  <a:pt x="407" y="6439"/>
                </a:lnTo>
                <a:lnTo>
                  <a:pt x="625" y="3345"/>
                </a:lnTo>
                <a:lnTo>
                  <a:pt x="844" y="375"/>
                </a:lnTo>
                <a:lnTo>
                  <a:pt x="875" y="31"/>
                </a:lnTo>
                <a:lnTo>
                  <a:pt x="625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2"/>
          <p:cNvSpPr/>
          <p:nvPr/>
        </p:nvSpPr>
        <p:spPr>
          <a:xfrm>
            <a:off x="1078699" y="1103798"/>
            <a:ext cx="1898133" cy="432798"/>
          </a:xfrm>
          <a:custGeom>
            <a:avLst/>
            <a:gdLst/>
            <a:ahLst/>
            <a:cxnLst/>
            <a:rect l="l" t="t" r="r" b="b"/>
            <a:pathLst>
              <a:path w="30165" h="6878" extrusionOk="0">
                <a:moveTo>
                  <a:pt x="13754" y="0"/>
                </a:moveTo>
                <a:lnTo>
                  <a:pt x="12316" y="32"/>
                </a:lnTo>
                <a:lnTo>
                  <a:pt x="10253" y="94"/>
                </a:lnTo>
                <a:lnTo>
                  <a:pt x="10003" y="126"/>
                </a:lnTo>
                <a:lnTo>
                  <a:pt x="8909" y="219"/>
                </a:lnTo>
                <a:lnTo>
                  <a:pt x="7847" y="376"/>
                </a:lnTo>
                <a:lnTo>
                  <a:pt x="6878" y="563"/>
                </a:lnTo>
                <a:lnTo>
                  <a:pt x="6002" y="813"/>
                </a:lnTo>
                <a:lnTo>
                  <a:pt x="5158" y="1094"/>
                </a:lnTo>
                <a:lnTo>
                  <a:pt x="4408" y="1438"/>
                </a:lnTo>
                <a:lnTo>
                  <a:pt x="3721" y="1782"/>
                </a:lnTo>
                <a:lnTo>
                  <a:pt x="3064" y="2126"/>
                </a:lnTo>
                <a:lnTo>
                  <a:pt x="2502" y="2501"/>
                </a:lnTo>
                <a:lnTo>
                  <a:pt x="2001" y="2876"/>
                </a:lnTo>
                <a:lnTo>
                  <a:pt x="1533" y="3251"/>
                </a:lnTo>
                <a:lnTo>
                  <a:pt x="1126" y="3595"/>
                </a:lnTo>
                <a:lnTo>
                  <a:pt x="782" y="3939"/>
                </a:lnTo>
                <a:lnTo>
                  <a:pt x="470" y="4252"/>
                </a:lnTo>
                <a:lnTo>
                  <a:pt x="1" y="4783"/>
                </a:lnTo>
                <a:lnTo>
                  <a:pt x="188" y="5189"/>
                </a:lnTo>
                <a:lnTo>
                  <a:pt x="345" y="5408"/>
                </a:lnTo>
                <a:lnTo>
                  <a:pt x="470" y="5658"/>
                </a:lnTo>
                <a:lnTo>
                  <a:pt x="657" y="5877"/>
                </a:lnTo>
                <a:lnTo>
                  <a:pt x="845" y="6064"/>
                </a:lnTo>
                <a:lnTo>
                  <a:pt x="1032" y="6221"/>
                </a:lnTo>
                <a:lnTo>
                  <a:pt x="1251" y="6314"/>
                </a:lnTo>
                <a:lnTo>
                  <a:pt x="1595" y="6408"/>
                </a:lnTo>
                <a:lnTo>
                  <a:pt x="2033" y="6471"/>
                </a:lnTo>
                <a:lnTo>
                  <a:pt x="2658" y="6502"/>
                </a:lnTo>
                <a:lnTo>
                  <a:pt x="3439" y="6533"/>
                </a:lnTo>
                <a:lnTo>
                  <a:pt x="5877" y="6596"/>
                </a:lnTo>
                <a:lnTo>
                  <a:pt x="11816" y="6596"/>
                </a:lnTo>
                <a:lnTo>
                  <a:pt x="15317" y="6658"/>
                </a:lnTo>
                <a:lnTo>
                  <a:pt x="19037" y="6752"/>
                </a:lnTo>
                <a:lnTo>
                  <a:pt x="23256" y="6846"/>
                </a:lnTo>
                <a:lnTo>
                  <a:pt x="25163" y="6877"/>
                </a:lnTo>
                <a:lnTo>
                  <a:pt x="28289" y="6877"/>
                </a:lnTo>
                <a:lnTo>
                  <a:pt x="29258" y="6846"/>
                </a:lnTo>
                <a:lnTo>
                  <a:pt x="29852" y="6783"/>
                </a:lnTo>
                <a:lnTo>
                  <a:pt x="30164" y="6752"/>
                </a:lnTo>
                <a:lnTo>
                  <a:pt x="29820" y="6346"/>
                </a:lnTo>
                <a:lnTo>
                  <a:pt x="29195" y="5721"/>
                </a:lnTo>
                <a:lnTo>
                  <a:pt x="28320" y="4908"/>
                </a:lnTo>
                <a:lnTo>
                  <a:pt x="27132" y="3908"/>
                </a:lnTo>
                <a:lnTo>
                  <a:pt x="25788" y="2845"/>
                </a:lnTo>
                <a:lnTo>
                  <a:pt x="25132" y="2376"/>
                </a:lnTo>
                <a:lnTo>
                  <a:pt x="24507" y="1938"/>
                </a:lnTo>
                <a:lnTo>
                  <a:pt x="23975" y="1595"/>
                </a:lnTo>
                <a:lnTo>
                  <a:pt x="23444" y="1282"/>
                </a:lnTo>
                <a:lnTo>
                  <a:pt x="23006" y="1032"/>
                </a:lnTo>
                <a:lnTo>
                  <a:pt x="22631" y="876"/>
                </a:lnTo>
                <a:lnTo>
                  <a:pt x="22006" y="657"/>
                </a:lnTo>
                <a:lnTo>
                  <a:pt x="21287" y="469"/>
                </a:lnTo>
                <a:lnTo>
                  <a:pt x="20506" y="313"/>
                </a:lnTo>
                <a:lnTo>
                  <a:pt x="19599" y="188"/>
                </a:lnTo>
                <a:lnTo>
                  <a:pt x="18630" y="94"/>
                </a:lnTo>
                <a:lnTo>
                  <a:pt x="17536" y="32"/>
                </a:lnTo>
                <a:lnTo>
                  <a:pt x="16349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2"/>
          <p:cNvSpPr/>
          <p:nvPr/>
        </p:nvSpPr>
        <p:spPr>
          <a:xfrm>
            <a:off x="1061017" y="1088067"/>
            <a:ext cx="1935447" cy="464261"/>
          </a:xfrm>
          <a:custGeom>
            <a:avLst/>
            <a:gdLst/>
            <a:ahLst/>
            <a:cxnLst/>
            <a:rect l="l" t="t" r="r" b="b"/>
            <a:pathLst>
              <a:path w="30758" h="7378" extrusionOk="0">
                <a:moveTo>
                  <a:pt x="15348" y="469"/>
                </a:moveTo>
                <a:lnTo>
                  <a:pt x="16630" y="501"/>
                </a:lnTo>
                <a:lnTo>
                  <a:pt x="17817" y="532"/>
                </a:lnTo>
                <a:lnTo>
                  <a:pt x="18880" y="594"/>
                </a:lnTo>
                <a:lnTo>
                  <a:pt x="19849" y="688"/>
                </a:lnTo>
                <a:lnTo>
                  <a:pt x="20724" y="813"/>
                </a:lnTo>
                <a:lnTo>
                  <a:pt x="21506" y="969"/>
                </a:lnTo>
                <a:lnTo>
                  <a:pt x="22193" y="1126"/>
                </a:lnTo>
                <a:lnTo>
                  <a:pt x="22818" y="1344"/>
                </a:lnTo>
                <a:lnTo>
                  <a:pt x="23194" y="1501"/>
                </a:lnTo>
                <a:lnTo>
                  <a:pt x="23600" y="1720"/>
                </a:lnTo>
                <a:lnTo>
                  <a:pt x="24069" y="2001"/>
                </a:lnTo>
                <a:lnTo>
                  <a:pt x="24538" y="2313"/>
                </a:lnTo>
                <a:lnTo>
                  <a:pt x="25569" y="3032"/>
                </a:lnTo>
                <a:lnTo>
                  <a:pt x="26632" y="3845"/>
                </a:lnTo>
                <a:lnTo>
                  <a:pt x="27695" y="4689"/>
                </a:lnTo>
                <a:lnTo>
                  <a:pt x="28632" y="5502"/>
                </a:lnTo>
                <a:lnTo>
                  <a:pt x="29414" y="6221"/>
                </a:lnTo>
                <a:lnTo>
                  <a:pt x="29976" y="6815"/>
                </a:lnTo>
                <a:lnTo>
                  <a:pt x="28976" y="6877"/>
                </a:lnTo>
                <a:lnTo>
                  <a:pt x="27163" y="6908"/>
                </a:lnTo>
                <a:lnTo>
                  <a:pt x="25444" y="6877"/>
                </a:lnTo>
                <a:lnTo>
                  <a:pt x="23537" y="6846"/>
                </a:lnTo>
                <a:lnTo>
                  <a:pt x="19318" y="6752"/>
                </a:lnTo>
                <a:lnTo>
                  <a:pt x="15598" y="6658"/>
                </a:lnTo>
                <a:lnTo>
                  <a:pt x="12097" y="6596"/>
                </a:lnTo>
                <a:lnTo>
                  <a:pt x="6190" y="6596"/>
                </a:lnTo>
                <a:lnTo>
                  <a:pt x="3752" y="6564"/>
                </a:lnTo>
                <a:lnTo>
                  <a:pt x="2970" y="6533"/>
                </a:lnTo>
                <a:lnTo>
                  <a:pt x="2376" y="6471"/>
                </a:lnTo>
                <a:lnTo>
                  <a:pt x="1939" y="6408"/>
                </a:lnTo>
                <a:lnTo>
                  <a:pt x="1595" y="6346"/>
                </a:lnTo>
                <a:lnTo>
                  <a:pt x="1438" y="6252"/>
                </a:lnTo>
                <a:lnTo>
                  <a:pt x="1313" y="6158"/>
                </a:lnTo>
                <a:lnTo>
                  <a:pt x="1157" y="6002"/>
                </a:lnTo>
                <a:lnTo>
                  <a:pt x="1032" y="5846"/>
                </a:lnTo>
                <a:lnTo>
                  <a:pt x="782" y="5470"/>
                </a:lnTo>
                <a:lnTo>
                  <a:pt x="563" y="5064"/>
                </a:lnTo>
                <a:lnTo>
                  <a:pt x="1063" y="4533"/>
                </a:lnTo>
                <a:lnTo>
                  <a:pt x="1376" y="4220"/>
                </a:lnTo>
                <a:lnTo>
                  <a:pt x="1720" y="3908"/>
                </a:lnTo>
                <a:lnTo>
                  <a:pt x="2126" y="3564"/>
                </a:lnTo>
                <a:lnTo>
                  <a:pt x="2564" y="3189"/>
                </a:lnTo>
                <a:lnTo>
                  <a:pt x="3064" y="2845"/>
                </a:lnTo>
                <a:lnTo>
                  <a:pt x="3626" y="2501"/>
                </a:lnTo>
                <a:lnTo>
                  <a:pt x="4252" y="2157"/>
                </a:lnTo>
                <a:lnTo>
                  <a:pt x="4939" y="1845"/>
                </a:lnTo>
                <a:lnTo>
                  <a:pt x="5658" y="1532"/>
                </a:lnTo>
                <a:lnTo>
                  <a:pt x="6471" y="1282"/>
                </a:lnTo>
                <a:lnTo>
                  <a:pt x="7315" y="1032"/>
                </a:lnTo>
                <a:lnTo>
                  <a:pt x="8253" y="844"/>
                </a:lnTo>
                <a:lnTo>
                  <a:pt x="9253" y="688"/>
                </a:lnTo>
                <a:lnTo>
                  <a:pt x="10316" y="626"/>
                </a:lnTo>
                <a:lnTo>
                  <a:pt x="10409" y="626"/>
                </a:lnTo>
                <a:lnTo>
                  <a:pt x="10534" y="594"/>
                </a:lnTo>
                <a:lnTo>
                  <a:pt x="12597" y="532"/>
                </a:lnTo>
                <a:lnTo>
                  <a:pt x="14035" y="501"/>
                </a:lnTo>
                <a:lnTo>
                  <a:pt x="15348" y="469"/>
                </a:lnTo>
                <a:close/>
                <a:moveTo>
                  <a:pt x="14035" y="0"/>
                </a:moveTo>
                <a:lnTo>
                  <a:pt x="12597" y="32"/>
                </a:lnTo>
                <a:lnTo>
                  <a:pt x="10503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close/>
              </a:path>
            </a:pathLst>
          </a:custGeom>
          <a:solidFill>
            <a:srgbClr val="4241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2"/>
          <p:cNvSpPr/>
          <p:nvPr/>
        </p:nvSpPr>
        <p:spPr>
          <a:xfrm>
            <a:off x="1096444" y="1088067"/>
            <a:ext cx="1850876" cy="434749"/>
          </a:xfrm>
          <a:custGeom>
            <a:avLst/>
            <a:gdLst/>
            <a:ahLst/>
            <a:cxnLst/>
            <a:rect l="l" t="t" r="r" b="b"/>
            <a:pathLst>
              <a:path w="29414" h="6909" fill="none" extrusionOk="0">
                <a:moveTo>
                  <a:pt x="14785" y="0"/>
                </a:moveTo>
                <a:lnTo>
                  <a:pt x="14785" y="469"/>
                </a:lnTo>
                <a:lnTo>
                  <a:pt x="14785" y="469"/>
                </a:lnTo>
                <a:lnTo>
                  <a:pt x="16067" y="501"/>
                </a:lnTo>
                <a:lnTo>
                  <a:pt x="17254" y="532"/>
                </a:lnTo>
                <a:lnTo>
                  <a:pt x="18317" y="594"/>
                </a:lnTo>
                <a:lnTo>
                  <a:pt x="19286" y="688"/>
                </a:lnTo>
                <a:lnTo>
                  <a:pt x="20161" y="813"/>
                </a:lnTo>
                <a:lnTo>
                  <a:pt x="20943" y="969"/>
                </a:lnTo>
                <a:lnTo>
                  <a:pt x="21630" y="1126"/>
                </a:lnTo>
                <a:lnTo>
                  <a:pt x="22255" y="1344"/>
                </a:lnTo>
                <a:lnTo>
                  <a:pt x="22255" y="1344"/>
                </a:lnTo>
                <a:lnTo>
                  <a:pt x="22631" y="1501"/>
                </a:lnTo>
                <a:lnTo>
                  <a:pt x="23037" y="1720"/>
                </a:lnTo>
                <a:lnTo>
                  <a:pt x="23506" y="2001"/>
                </a:lnTo>
                <a:lnTo>
                  <a:pt x="23975" y="2313"/>
                </a:lnTo>
                <a:lnTo>
                  <a:pt x="25006" y="3032"/>
                </a:lnTo>
                <a:lnTo>
                  <a:pt x="26069" y="3845"/>
                </a:lnTo>
                <a:lnTo>
                  <a:pt x="27132" y="4689"/>
                </a:lnTo>
                <a:lnTo>
                  <a:pt x="28069" y="5502"/>
                </a:lnTo>
                <a:lnTo>
                  <a:pt x="28851" y="6221"/>
                </a:lnTo>
                <a:lnTo>
                  <a:pt x="29413" y="6815"/>
                </a:lnTo>
                <a:lnTo>
                  <a:pt x="29413" y="6815"/>
                </a:lnTo>
                <a:lnTo>
                  <a:pt x="28413" y="6877"/>
                </a:lnTo>
                <a:lnTo>
                  <a:pt x="26600" y="6908"/>
                </a:lnTo>
                <a:lnTo>
                  <a:pt x="26600" y="6908"/>
                </a:lnTo>
                <a:lnTo>
                  <a:pt x="24881" y="6877"/>
                </a:lnTo>
                <a:lnTo>
                  <a:pt x="22974" y="6846"/>
                </a:lnTo>
                <a:lnTo>
                  <a:pt x="18755" y="6752"/>
                </a:lnTo>
                <a:lnTo>
                  <a:pt x="18755" y="6752"/>
                </a:lnTo>
                <a:lnTo>
                  <a:pt x="15035" y="6658"/>
                </a:lnTo>
                <a:lnTo>
                  <a:pt x="11534" y="6596"/>
                </a:lnTo>
                <a:lnTo>
                  <a:pt x="11503" y="6596"/>
                </a:lnTo>
                <a:lnTo>
                  <a:pt x="11503" y="6596"/>
                </a:lnTo>
                <a:lnTo>
                  <a:pt x="10534" y="6596"/>
                </a:lnTo>
                <a:lnTo>
                  <a:pt x="10534" y="6596"/>
                </a:lnTo>
                <a:lnTo>
                  <a:pt x="9971" y="6596"/>
                </a:lnTo>
                <a:lnTo>
                  <a:pt x="9971" y="6596"/>
                </a:lnTo>
                <a:lnTo>
                  <a:pt x="9471" y="6596"/>
                </a:lnTo>
                <a:lnTo>
                  <a:pt x="9471" y="6596"/>
                </a:lnTo>
                <a:lnTo>
                  <a:pt x="5627" y="6596"/>
                </a:lnTo>
                <a:lnTo>
                  <a:pt x="3189" y="6564"/>
                </a:lnTo>
                <a:lnTo>
                  <a:pt x="2407" y="6533"/>
                </a:lnTo>
                <a:lnTo>
                  <a:pt x="1813" y="6471"/>
                </a:lnTo>
                <a:lnTo>
                  <a:pt x="1376" y="6408"/>
                </a:lnTo>
                <a:lnTo>
                  <a:pt x="1032" y="6346"/>
                </a:lnTo>
                <a:lnTo>
                  <a:pt x="1032" y="6346"/>
                </a:lnTo>
                <a:lnTo>
                  <a:pt x="875" y="6252"/>
                </a:lnTo>
                <a:lnTo>
                  <a:pt x="750" y="6158"/>
                </a:lnTo>
                <a:lnTo>
                  <a:pt x="594" y="6002"/>
                </a:lnTo>
                <a:lnTo>
                  <a:pt x="469" y="5846"/>
                </a:lnTo>
                <a:lnTo>
                  <a:pt x="219" y="5470"/>
                </a:lnTo>
                <a:lnTo>
                  <a:pt x="0" y="5064"/>
                </a:lnTo>
                <a:lnTo>
                  <a:pt x="0" y="5064"/>
                </a:lnTo>
                <a:lnTo>
                  <a:pt x="500" y="4533"/>
                </a:lnTo>
                <a:lnTo>
                  <a:pt x="813" y="4220"/>
                </a:lnTo>
                <a:lnTo>
                  <a:pt x="1157" y="3908"/>
                </a:lnTo>
                <a:lnTo>
                  <a:pt x="1563" y="3564"/>
                </a:lnTo>
                <a:lnTo>
                  <a:pt x="2001" y="3189"/>
                </a:lnTo>
                <a:lnTo>
                  <a:pt x="2501" y="2845"/>
                </a:lnTo>
                <a:lnTo>
                  <a:pt x="3063" y="2501"/>
                </a:lnTo>
                <a:lnTo>
                  <a:pt x="3689" y="2157"/>
                </a:lnTo>
                <a:lnTo>
                  <a:pt x="4376" y="1845"/>
                </a:lnTo>
                <a:lnTo>
                  <a:pt x="5095" y="1532"/>
                </a:lnTo>
                <a:lnTo>
                  <a:pt x="5908" y="1282"/>
                </a:lnTo>
                <a:lnTo>
                  <a:pt x="6752" y="1032"/>
                </a:lnTo>
                <a:lnTo>
                  <a:pt x="7690" y="844"/>
                </a:lnTo>
                <a:lnTo>
                  <a:pt x="8690" y="688"/>
                </a:lnTo>
                <a:lnTo>
                  <a:pt x="9753" y="626"/>
                </a:lnTo>
                <a:lnTo>
                  <a:pt x="9846" y="626"/>
                </a:lnTo>
                <a:lnTo>
                  <a:pt x="9846" y="626"/>
                </a:lnTo>
                <a:lnTo>
                  <a:pt x="9971" y="594"/>
                </a:lnTo>
                <a:lnTo>
                  <a:pt x="9971" y="594"/>
                </a:lnTo>
                <a:lnTo>
                  <a:pt x="12034" y="532"/>
                </a:lnTo>
                <a:lnTo>
                  <a:pt x="12034" y="532"/>
                </a:lnTo>
                <a:lnTo>
                  <a:pt x="13472" y="501"/>
                </a:lnTo>
                <a:lnTo>
                  <a:pt x="14785" y="469"/>
                </a:lnTo>
                <a:lnTo>
                  <a:pt x="1478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1061017" y="1088067"/>
            <a:ext cx="1935447" cy="464261"/>
          </a:xfrm>
          <a:custGeom>
            <a:avLst/>
            <a:gdLst/>
            <a:ahLst/>
            <a:cxnLst/>
            <a:rect l="l" t="t" r="r" b="b"/>
            <a:pathLst>
              <a:path w="30758" h="7378" fill="none" extrusionOk="0">
                <a:moveTo>
                  <a:pt x="15348" y="0"/>
                </a:moveTo>
                <a:lnTo>
                  <a:pt x="15348" y="0"/>
                </a:lnTo>
                <a:lnTo>
                  <a:pt x="14035" y="0"/>
                </a:lnTo>
                <a:lnTo>
                  <a:pt x="12597" y="32"/>
                </a:lnTo>
                <a:lnTo>
                  <a:pt x="12597" y="32"/>
                </a:lnTo>
                <a:lnTo>
                  <a:pt x="10503" y="125"/>
                </a:lnTo>
                <a:lnTo>
                  <a:pt x="10503" y="125"/>
                </a:lnTo>
                <a:lnTo>
                  <a:pt x="10284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0034" y="7096"/>
                </a:lnTo>
                <a:lnTo>
                  <a:pt x="11097" y="7096"/>
                </a:lnTo>
                <a:lnTo>
                  <a:pt x="11097" y="7096"/>
                </a:lnTo>
                <a:lnTo>
                  <a:pt x="12097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lnTo>
                  <a:pt x="15348" y="0"/>
                </a:lnTo>
                <a:lnTo>
                  <a:pt x="1534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2"/>
          <p:cNvSpPr/>
          <p:nvPr/>
        </p:nvSpPr>
        <p:spPr>
          <a:xfrm>
            <a:off x="514264" y="1733162"/>
            <a:ext cx="3581691" cy="558648"/>
          </a:xfrm>
          <a:custGeom>
            <a:avLst/>
            <a:gdLst/>
            <a:ahLst/>
            <a:cxnLst/>
            <a:rect l="l" t="t" r="r" b="b"/>
            <a:pathLst>
              <a:path w="56920" h="8878" extrusionOk="0">
                <a:moveTo>
                  <a:pt x="47949" y="1"/>
                </a:moveTo>
                <a:lnTo>
                  <a:pt x="47292" y="63"/>
                </a:lnTo>
                <a:lnTo>
                  <a:pt x="46667" y="188"/>
                </a:lnTo>
                <a:lnTo>
                  <a:pt x="46042" y="407"/>
                </a:lnTo>
                <a:lnTo>
                  <a:pt x="45448" y="657"/>
                </a:lnTo>
                <a:lnTo>
                  <a:pt x="44886" y="939"/>
                </a:lnTo>
                <a:lnTo>
                  <a:pt x="44354" y="1314"/>
                </a:lnTo>
                <a:lnTo>
                  <a:pt x="43854" y="1720"/>
                </a:lnTo>
                <a:lnTo>
                  <a:pt x="43385" y="2158"/>
                </a:lnTo>
                <a:lnTo>
                  <a:pt x="42979" y="2658"/>
                </a:lnTo>
                <a:lnTo>
                  <a:pt x="42635" y="3189"/>
                </a:lnTo>
                <a:lnTo>
                  <a:pt x="42323" y="3752"/>
                </a:lnTo>
                <a:lnTo>
                  <a:pt x="42072" y="4346"/>
                </a:lnTo>
                <a:lnTo>
                  <a:pt x="41885" y="4971"/>
                </a:lnTo>
                <a:lnTo>
                  <a:pt x="41729" y="5627"/>
                </a:lnTo>
                <a:lnTo>
                  <a:pt x="41666" y="6315"/>
                </a:lnTo>
                <a:lnTo>
                  <a:pt x="41666" y="6721"/>
                </a:lnTo>
                <a:lnTo>
                  <a:pt x="41697" y="7159"/>
                </a:lnTo>
                <a:lnTo>
                  <a:pt x="41729" y="7565"/>
                </a:lnTo>
                <a:lnTo>
                  <a:pt x="41791" y="7972"/>
                </a:lnTo>
                <a:lnTo>
                  <a:pt x="14347" y="7972"/>
                </a:lnTo>
                <a:lnTo>
                  <a:pt x="14378" y="7440"/>
                </a:lnTo>
                <a:lnTo>
                  <a:pt x="14378" y="7065"/>
                </a:lnTo>
                <a:lnTo>
                  <a:pt x="14378" y="6690"/>
                </a:lnTo>
                <a:lnTo>
                  <a:pt x="14347" y="6315"/>
                </a:lnTo>
                <a:lnTo>
                  <a:pt x="14285" y="5971"/>
                </a:lnTo>
                <a:lnTo>
                  <a:pt x="14222" y="5627"/>
                </a:lnTo>
                <a:lnTo>
                  <a:pt x="14128" y="5283"/>
                </a:lnTo>
                <a:lnTo>
                  <a:pt x="14035" y="4940"/>
                </a:lnTo>
                <a:lnTo>
                  <a:pt x="13910" y="4627"/>
                </a:lnTo>
                <a:lnTo>
                  <a:pt x="13910" y="4596"/>
                </a:lnTo>
                <a:lnTo>
                  <a:pt x="13753" y="4221"/>
                </a:lnTo>
                <a:lnTo>
                  <a:pt x="13535" y="3846"/>
                </a:lnTo>
                <a:lnTo>
                  <a:pt x="13316" y="3470"/>
                </a:lnTo>
                <a:lnTo>
                  <a:pt x="13066" y="3095"/>
                </a:lnTo>
                <a:lnTo>
                  <a:pt x="12784" y="2752"/>
                </a:lnTo>
                <a:lnTo>
                  <a:pt x="12472" y="2439"/>
                </a:lnTo>
                <a:lnTo>
                  <a:pt x="12159" y="2126"/>
                </a:lnTo>
                <a:lnTo>
                  <a:pt x="11815" y="1845"/>
                </a:lnTo>
                <a:lnTo>
                  <a:pt x="11472" y="1595"/>
                </a:lnTo>
                <a:lnTo>
                  <a:pt x="11096" y="1345"/>
                </a:lnTo>
                <a:lnTo>
                  <a:pt x="10721" y="1157"/>
                </a:lnTo>
                <a:lnTo>
                  <a:pt x="10315" y="970"/>
                </a:lnTo>
                <a:lnTo>
                  <a:pt x="9877" y="814"/>
                </a:lnTo>
                <a:lnTo>
                  <a:pt x="9440" y="657"/>
                </a:lnTo>
                <a:lnTo>
                  <a:pt x="9002" y="564"/>
                </a:lnTo>
                <a:lnTo>
                  <a:pt x="8533" y="501"/>
                </a:lnTo>
                <a:lnTo>
                  <a:pt x="8064" y="470"/>
                </a:lnTo>
                <a:lnTo>
                  <a:pt x="7408" y="470"/>
                </a:lnTo>
                <a:lnTo>
                  <a:pt x="6720" y="532"/>
                </a:lnTo>
                <a:lnTo>
                  <a:pt x="6095" y="657"/>
                </a:lnTo>
                <a:lnTo>
                  <a:pt x="5470" y="845"/>
                </a:lnTo>
                <a:lnTo>
                  <a:pt x="4876" y="1095"/>
                </a:lnTo>
                <a:lnTo>
                  <a:pt x="4314" y="1407"/>
                </a:lnTo>
                <a:lnTo>
                  <a:pt x="3782" y="1751"/>
                </a:lnTo>
                <a:lnTo>
                  <a:pt x="3282" y="2158"/>
                </a:lnTo>
                <a:lnTo>
                  <a:pt x="2844" y="2626"/>
                </a:lnTo>
                <a:lnTo>
                  <a:pt x="2438" y="3127"/>
                </a:lnTo>
                <a:lnTo>
                  <a:pt x="2063" y="3658"/>
                </a:lnTo>
                <a:lnTo>
                  <a:pt x="1750" y="4221"/>
                </a:lnTo>
                <a:lnTo>
                  <a:pt x="1500" y="4815"/>
                </a:lnTo>
                <a:lnTo>
                  <a:pt x="1313" y="5440"/>
                </a:lnTo>
                <a:lnTo>
                  <a:pt x="1188" y="6096"/>
                </a:lnTo>
                <a:lnTo>
                  <a:pt x="1094" y="6784"/>
                </a:lnTo>
                <a:lnTo>
                  <a:pt x="1094" y="7378"/>
                </a:lnTo>
                <a:lnTo>
                  <a:pt x="1157" y="7972"/>
                </a:lnTo>
                <a:lnTo>
                  <a:pt x="0" y="7972"/>
                </a:lnTo>
                <a:lnTo>
                  <a:pt x="281" y="8597"/>
                </a:lnTo>
                <a:lnTo>
                  <a:pt x="344" y="8722"/>
                </a:lnTo>
                <a:lnTo>
                  <a:pt x="438" y="8784"/>
                </a:lnTo>
                <a:lnTo>
                  <a:pt x="563" y="8847"/>
                </a:lnTo>
                <a:lnTo>
                  <a:pt x="688" y="8878"/>
                </a:lnTo>
                <a:lnTo>
                  <a:pt x="2251" y="8878"/>
                </a:lnTo>
                <a:lnTo>
                  <a:pt x="2126" y="8409"/>
                </a:lnTo>
                <a:lnTo>
                  <a:pt x="2032" y="7940"/>
                </a:lnTo>
                <a:lnTo>
                  <a:pt x="1969" y="7471"/>
                </a:lnTo>
                <a:lnTo>
                  <a:pt x="1938" y="6971"/>
                </a:lnTo>
                <a:lnTo>
                  <a:pt x="1969" y="6377"/>
                </a:lnTo>
                <a:lnTo>
                  <a:pt x="2063" y="5815"/>
                </a:lnTo>
                <a:lnTo>
                  <a:pt x="2188" y="5283"/>
                </a:lnTo>
                <a:lnTo>
                  <a:pt x="2407" y="4752"/>
                </a:lnTo>
                <a:lnTo>
                  <a:pt x="2626" y="4252"/>
                </a:lnTo>
                <a:lnTo>
                  <a:pt x="2938" y="3752"/>
                </a:lnTo>
                <a:lnTo>
                  <a:pt x="3251" y="3314"/>
                </a:lnTo>
                <a:lnTo>
                  <a:pt x="3626" y="2908"/>
                </a:lnTo>
                <a:lnTo>
                  <a:pt x="4032" y="2533"/>
                </a:lnTo>
                <a:lnTo>
                  <a:pt x="4470" y="2220"/>
                </a:lnTo>
                <a:lnTo>
                  <a:pt x="4970" y="1908"/>
                </a:lnTo>
                <a:lnTo>
                  <a:pt x="5470" y="1689"/>
                </a:lnTo>
                <a:lnTo>
                  <a:pt x="6001" y="1470"/>
                </a:lnTo>
                <a:lnTo>
                  <a:pt x="6533" y="1345"/>
                </a:lnTo>
                <a:lnTo>
                  <a:pt x="7095" y="1251"/>
                </a:lnTo>
                <a:lnTo>
                  <a:pt x="7689" y="1220"/>
                </a:lnTo>
                <a:lnTo>
                  <a:pt x="8283" y="1251"/>
                </a:lnTo>
                <a:lnTo>
                  <a:pt x="8846" y="1345"/>
                </a:lnTo>
                <a:lnTo>
                  <a:pt x="9409" y="1470"/>
                </a:lnTo>
                <a:lnTo>
                  <a:pt x="9940" y="1689"/>
                </a:lnTo>
                <a:lnTo>
                  <a:pt x="10440" y="1908"/>
                </a:lnTo>
                <a:lnTo>
                  <a:pt x="10909" y="2220"/>
                </a:lnTo>
                <a:lnTo>
                  <a:pt x="11346" y="2533"/>
                </a:lnTo>
                <a:lnTo>
                  <a:pt x="11753" y="2908"/>
                </a:lnTo>
                <a:lnTo>
                  <a:pt x="12128" y="3314"/>
                </a:lnTo>
                <a:lnTo>
                  <a:pt x="12472" y="3752"/>
                </a:lnTo>
                <a:lnTo>
                  <a:pt x="12753" y="4252"/>
                </a:lnTo>
                <a:lnTo>
                  <a:pt x="13003" y="4752"/>
                </a:lnTo>
                <a:lnTo>
                  <a:pt x="13191" y="5283"/>
                </a:lnTo>
                <a:lnTo>
                  <a:pt x="13347" y="5815"/>
                </a:lnTo>
                <a:lnTo>
                  <a:pt x="13409" y="6377"/>
                </a:lnTo>
                <a:lnTo>
                  <a:pt x="13441" y="6971"/>
                </a:lnTo>
                <a:lnTo>
                  <a:pt x="13441" y="7471"/>
                </a:lnTo>
                <a:lnTo>
                  <a:pt x="13378" y="7940"/>
                </a:lnTo>
                <a:lnTo>
                  <a:pt x="13284" y="8409"/>
                </a:lnTo>
                <a:lnTo>
                  <a:pt x="13128" y="8878"/>
                </a:lnTo>
                <a:lnTo>
                  <a:pt x="43010" y="8878"/>
                </a:lnTo>
                <a:lnTo>
                  <a:pt x="42885" y="8409"/>
                </a:lnTo>
                <a:lnTo>
                  <a:pt x="42791" y="7940"/>
                </a:lnTo>
                <a:lnTo>
                  <a:pt x="42729" y="7471"/>
                </a:lnTo>
                <a:lnTo>
                  <a:pt x="42698" y="6971"/>
                </a:lnTo>
                <a:lnTo>
                  <a:pt x="42729" y="6377"/>
                </a:lnTo>
                <a:lnTo>
                  <a:pt x="42823" y="5815"/>
                </a:lnTo>
                <a:lnTo>
                  <a:pt x="42948" y="5283"/>
                </a:lnTo>
                <a:lnTo>
                  <a:pt x="43166" y="4752"/>
                </a:lnTo>
                <a:lnTo>
                  <a:pt x="43385" y="4252"/>
                </a:lnTo>
                <a:lnTo>
                  <a:pt x="43698" y="3752"/>
                </a:lnTo>
                <a:lnTo>
                  <a:pt x="44010" y="3314"/>
                </a:lnTo>
                <a:lnTo>
                  <a:pt x="44386" y="2908"/>
                </a:lnTo>
                <a:lnTo>
                  <a:pt x="44792" y="2533"/>
                </a:lnTo>
                <a:lnTo>
                  <a:pt x="45229" y="2220"/>
                </a:lnTo>
                <a:lnTo>
                  <a:pt x="45730" y="1908"/>
                </a:lnTo>
                <a:lnTo>
                  <a:pt x="46230" y="1689"/>
                </a:lnTo>
                <a:lnTo>
                  <a:pt x="46761" y="1470"/>
                </a:lnTo>
                <a:lnTo>
                  <a:pt x="47292" y="1345"/>
                </a:lnTo>
                <a:lnTo>
                  <a:pt x="47886" y="1251"/>
                </a:lnTo>
                <a:lnTo>
                  <a:pt x="48449" y="1220"/>
                </a:lnTo>
                <a:lnTo>
                  <a:pt x="49043" y="1251"/>
                </a:lnTo>
                <a:lnTo>
                  <a:pt x="49606" y="1345"/>
                </a:lnTo>
                <a:lnTo>
                  <a:pt x="50168" y="1470"/>
                </a:lnTo>
                <a:lnTo>
                  <a:pt x="50700" y="1689"/>
                </a:lnTo>
                <a:lnTo>
                  <a:pt x="51200" y="1908"/>
                </a:lnTo>
                <a:lnTo>
                  <a:pt x="51669" y="2220"/>
                </a:lnTo>
                <a:lnTo>
                  <a:pt x="52106" y="2533"/>
                </a:lnTo>
                <a:lnTo>
                  <a:pt x="52544" y="2908"/>
                </a:lnTo>
                <a:lnTo>
                  <a:pt x="52888" y="3314"/>
                </a:lnTo>
                <a:lnTo>
                  <a:pt x="53231" y="3752"/>
                </a:lnTo>
                <a:lnTo>
                  <a:pt x="53513" y="4252"/>
                </a:lnTo>
                <a:lnTo>
                  <a:pt x="53763" y="4752"/>
                </a:lnTo>
                <a:lnTo>
                  <a:pt x="53950" y="5283"/>
                </a:lnTo>
                <a:lnTo>
                  <a:pt x="54107" y="5815"/>
                </a:lnTo>
                <a:lnTo>
                  <a:pt x="54200" y="6377"/>
                </a:lnTo>
                <a:lnTo>
                  <a:pt x="54200" y="6971"/>
                </a:lnTo>
                <a:lnTo>
                  <a:pt x="54200" y="7471"/>
                </a:lnTo>
                <a:lnTo>
                  <a:pt x="54138" y="7940"/>
                </a:lnTo>
                <a:lnTo>
                  <a:pt x="54044" y="8409"/>
                </a:lnTo>
                <a:lnTo>
                  <a:pt x="53888" y="8878"/>
                </a:lnTo>
                <a:lnTo>
                  <a:pt x="56607" y="8878"/>
                </a:lnTo>
                <a:lnTo>
                  <a:pt x="56732" y="8597"/>
                </a:lnTo>
                <a:lnTo>
                  <a:pt x="56826" y="8284"/>
                </a:lnTo>
                <a:lnTo>
                  <a:pt x="56920" y="7972"/>
                </a:lnTo>
                <a:lnTo>
                  <a:pt x="54825" y="7972"/>
                </a:lnTo>
                <a:lnTo>
                  <a:pt x="54919" y="7471"/>
                </a:lnTo>
                <a:lnTo>
                  <a:pt x="54951" y="6971"/>
                </a:lnTo>
                <a:lnTo>
                  <a:pt x="54951" y="6284"/>
                </a:lnTo>
                <a:lnTo>
                  <a:pt x="54888" y="5627"/>
                </a:lnTo>
                <a:lnTo>
                  <a:pt x="54763" y="4971"/>
                </a:lnTo>
                <a:lnTo>
                  <a:pt x="54544" y="4346"/>
                </a:lnTo>
                <a:lnTo>
                  <a:pt x="54294" y="3752"/>
                </a:lnTo>
                <a:lnTo>
                  <a:pt x="54013" y="3189"/>
                </a:lnTo>
                <a:lnTo>
                  <a:pt x="53638" y="2658"/>
                </a:lnTo>
                <a:lnTo>
                  <a:pt x="53231" y="2189"/>
                </a:lnTo>
                <a:lnTo>
                  <a:pt x="52794" y="1720"/>
                </a:lnTo>
                <a:lnTo>
                  <a:pt x="52294" y="1314"/>
                </a:lnTo>
                <a:lnTo>
                  <a:pt x="51762" y="970"/>
                </a:lnTo>
                <a:lnTo>
                  <a:pt x="51200" y="657"/>
                </a:lnTo>
                <a:lnTo>
                  <a:pt x="50606" y="407"/>
                </a:lnTo>
                <a:lnTo>
                  <a:pt x="49981" y="188"/>
                </a:lnTo>
                <a:lnTo>
                  <a:pt x="49324" y="63"/>
                </a:lnTo>
                <a:lnTo>
                  <a:pt x="4863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2"/>
          <p:cNvSpPr/>
          <p:nvPr/>
        </p:nvSpPr>
        <p:spPr>
          <a:xfrm>
            <a:off x="3873629" y="1715481"/>
            <a:ext cx="222314" cy="236095"/>
          </a:xfrm>
          <a:custGeom>
            <a:avLst/>
            <a:gdLst/>
            <a:ahLst/>
            <a:cxnLst/>
            <a:rect l="l" t="t" r="r" b="b"/>
            <a:pathLst>
              <a:path w="3533" h="3752" extrusionOk="0">
                <a:moveTo>
                  <a:pt x="1" y="1"/>
                </a:moveTo>
                <a:lnTo>
                  <a:pt x="32" y="126"/>
                </a:lnTo>
                <a:lnTo>
                  <a:pt x="94" y="407"/>
                </a:lnTo>
                <a:lnTo>
                  <a:pt x="251" y="845"/>
                </a:lnTo>
                <a:lnTo>
                  <a:pt x="344" y="1095"/>
                </a:lnTo>
                <a:lnTo>
                  <a:pt x="501" y="1376"/>
                </a:lnTo>
                <a:lnTo>
                  <a:pt x="688" y="1657"/>
                </a:lnTo>
                <a:lnTo>
                  <a:pt x="907" y="1939"/>
                </a:lnTo>
                <a:lnTo>
                  <a:pt x="1188" y="2251"/>
                </a:lnTo>
                <a:lnTo>
                  <a:pt x="1532" y="2564"/>
                </a:lnTo>
                <a:lnTo>
                  <a:pt x="1939" y="2876"/>
                </a:lnTo>
                <a:lnTo>
                  <a:pt x="2376" y="3189"/>
                </a:lnTo>
                <a:lnTo>
                  <a:pt x="2908" y="3470"/>
                </a:lnTo>
                <a:lnTo>
                  <a:pt x="3501" y="3751"/>
                </a:lnTo>
                <a:lnTo>
                  <a:pt x="3533" y="3564"/>
                </a:lnTo>
                <a:lnTo>
                  <a:pt x="3501" y="3376"/>
                </a:lnTo>
                <a:lnTo>
                  <a:pt x="3439" y="3095"/>
                </a:lnTo>
                <a:lnTo>
                  <a:pt x="3345" y="2845"/>
                </a:lnTo>
                <a:lnTo>
                  <a:pt x="3220" y="2626"/>
                </a:lnTo>
                <a:lnTo>
                  <a:pt x="3064" y="2376"/>
                </a:lnTo>
                <a:lnTo>
                  <a:pt x="2814" y="2064"/>
                </a:lnTo>
                <a:lnTo>
                  <a:pt x="2501" y="1720"/>
                </a:lnTo>
                <a:lnTo>
                  <a:pt x="2126" y="1345"/>
                </a:lnTo>
                <a:lnTo>
                  <a:pt x="1689" y="970"/>
                </a:lnTo>
                <a:lnTo>
                  <a:pt x="1157" y="594"/>
                </a:lnTo>
                <a:lnTo>
                  <a:pt x="595" y="251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2"/>
          <p:cNvSpPr/>
          <p:nvPr/>
        </p:nvSpPr>
        <p:spPr>
          <a:xfrm>
            <a:off x="1871363" y="1601400"/>
            <a:ext cx="200668" cy="55122"/>
          </a:xfrm>
          <a:custGeom>
            <a:avLst/>
            <a:gdLst/>
            <a:ahLst/>
            <a:cxnLst/>
            <a:rect l="l" t="t" r="r" b="b"/>
            <a:pathLst>
              <a:path w="3189" h="876" extrusionOk="0">
                <a:moveTo>
                  <a:pt x="1595" y="1"/>
                </a:moveTo>
                <a:lnTo>
                  <a:pt x="970" y="32"/>
                </a:lnTo>
                <a:lnTo>
                  <a:pt x="720" y="94"/>
                </a:lnTo>
                <a:lnTo>
                  <a:pt x="470" y="126"/>
                </a:lnTo>
                <a:lnTo>
                  <a:pt x="282" y="219"/>
                </a:lnTo>
                <a:lnTo>
                  <a:pt x="126" y="282"/>
                </a:lnTo>
                <a:lnTo>
                  <a:pt x="32" y="376"/>
                </a:lnTo>
                <a:lnTo>
                  <a:pt x="1" y="438"/>
                </a:lnTo>
                <a:lnTo>
                  <a:pt x="32" y="532"/>
                </a:lnTo>
                <a:lnTo>
                  <a:pt x="126" y="626"/>
                </a:lnTo>
                <a:lnTo>
                  <a:pt x="282" y="688"/>
                </a:lnTo>
                <a:lnTo>
                  <a:pt x="470" y="751"/>
                </a:lnTo>
                <a:lnTo>
                  <a:pt x="720" y="813"/>
                </a:lnTo>
                <a:lnTo>
                  <a:pt x="970" y="845"/>
                </a:lnTo>
                <a:lnTo>
                  <a:pt x="1595" y="876"/>
                </a:lnTo>
                <a:lnTo>
                  <a:pt x="2220" y="845"/>
                </a:lnTo>
                <a:lnTo>
                  <a:pt x="2501" y="813"/>
                </a:lnTo>
                <a:lnTo>
                  <a:pt x="2720" y="751"/>
                </a:lnTo>
                <a:lnTo>
                  <a:pt x="2939" y="688"/>
                </a:lnTo>
                <a:lnTo>
                  <a:pt x="3064" y="626"/>
                </a:lnTo>
                <a:lnTo>
                  <a:pt x="3158" y="532"/>
                </a:lnTo>
                <a:lnTo>
                  <a:pt x="3189" y="438"/>
                </a:lnTo>
                <a:lnTo>
                  <a:pt x="3158" y="376"/>
                </a:lnTo>
                <a:lnTo>
                  <a:pt x="3064" y="282"/>
                </a:lnTo>
                <a:lnTo>
                  <a:pt x="2939" y="219"/>
                </a:lnTo>
                <a:lnTo>
                  <a:pt x="2720" y="126"/>
                </a:lnTo>
                <a:lnTo>
                  <a:pt x="2501" y="94"/>
                </a:lnTo>
                <a:lnTo>
                  <a:pt x="2220" y="32"/>
                </a:lnTo>
                <a:lnTo>
                  <a:pt x="1595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2"/>
          <p:cNvSpPr/>
          <p:nvPr/>
        </p:nvSpPr>
        <p:spPr>
          <a:xfrm>
            <a:off x="2681708" y="1404700"/>
            <a:ext cx="238045" cy="137743"/>
          </a:xfrm>
          <a:custGeom>
            <a:avLst/>
            <a:gdLst/>
            <a:ahLst/>
            <a:cxnLst/>
            <a:rect l="l" t="t" r="r" b="b"/>
            <a:pathLst>
              <a:path w="3783" h="2189" extrusionOk="0">
                <a:moveTo>
                  <a:pt x="782" y="1"/>
                </a:moveTo>
                <a:lnTo>
                  <a:pt x="595" y="32"/>
                </a:lnTo>
                <a:lnTo>
                  <a:pt x="407" y="126"/>
                </a:lnTo>
                <a:lnTo>
                  <a:pt x="251" y="251"/>
                </a:lnTo>
                <a:lnTo>
                  <a:pt x="126" y="438"/>
                </a:lnTo>
                <a:lnTo>
                  <a:pt x="32" y="689"/>
                </a:lnTo>
                <a:lnTo>
                  <a:pt x="1" y="907"/>
                </a:lnTo>
                <a:lnTo>
                  <a:pt x="1" y="1126"/>
                </a:lnTo>
                <a:lnTo>
                  <a:pt x="63" y="1345"/>
                </a:lnTo>
                <a:lnTo>
                  <a:pt x="157" y="1532"/>
                </a:lnTo>
                <a:lnTo>
                  <a:pt x="313" y="1720"/>
                </a:lnTo>
                <a:lnTo>
                  <a:pt x="501" y="1876"/>
                </a:lnTo>
                <a:lnTo>
                  <a:pt x="751" y="2001"/>
                </a:lnTo>
                <a:lnTo>
                  <a:pt x="1001" y="2095"/>
                </a:lnTo>
                <a:lnTo>
                  <a:pt x="1314" y="2158"/>
                </a:lnTo>
                <a:lnTo>
                  <a:pt x="1626" y="2189"/>
                </a:lnTo>
                <a:lnTo>
                  <a:pt x="2001" y="2189"/>
                </a:lnTo>
                <a:lnTo>
                  <a:pt x="2376" y="2158"/>
                </a:lnTo>
                <a:lnTo>
                  <a:pt x="2751" y="2064"/>
                </a:lnTo>
                <a:lnTo>
                  <a:pt x="3158" y="1939"/>
                </a:lnTo>
                <a:lnTo>
                  <a:pt x="3595" y="1751"/>
                </a:lnTo>
                <a:lnTo>
                  <a:pt x="3658" y="1689"/>
                </a:lnTo>
                <a:lnTo>
                  <a:pt x="3720" y="1626"/>
                </a:lnTo>
                <a:lnTo>
                  <a:pt x="3783" y="1564"/>
                </a:lnTo>
                <a:lnTo>
                  <a:pt x="3783" y="1470"/>
                </a:lnTo>
                <a:lnTo>
                  <a:pt x="3783" y="1376"/>
                </a:lnTo>
                <a:lnTo>
                  <a:pt x="3752" y="1282"/>
                </a:lnTo>
                <a:lnTo>
                  <a:pt x="3689" y="1220"/>
                </a:lnTo>
                <a:lnTo>
                  <a:pt x="3627" y="1157"/>
                </a:lnTo>
                <a:lnTo>
                  <a:pt x="3251" y="876"/>
                </a:lnTo>
                <a:lnTo>
                  <a:pt x="2783" y="626"/>
                </a:lnTo>
                <a:lnTo>
                  <a:pt x="2282" y="376"/>
                </a:lnTo>
                <a:lnTo>
                  <a:pt x="1751" y="157"/>
                </a:lnTo>
                <a:lnTo>
                  <a:pt x="1501" y="63"/>
                </a:lnTo>
                <a:lnTo>
                  <a:pt x="1251" y="32"/>
                </a:lnTo>
                <a:lnTo>
                  <a:pt x="1001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2"/>
          <p:cNvSpPr/>
          <p:nvPr/>
        </p:nvSpPr>
        <p:spPr>
          <a:xfrm>
            <a:off x="1692405" y="1090018"/>
            <a:ext cx="161340" cy="444565"/>
          </a:xfrm>
          <a:custGeom>
            <a:avLst/>
            <a:gdLst/>
            <a:ahLst/>
            <a:cxnLst/>
            <a:rect l="l" t="t" r="r" b="b"/>
            <a:pathLst>
              <a:path w="2564" h="7065" extrusionOk="0">
                <a:moveTo>
                  <a:pt x="2563" y="1"/>
                </a:moveTo>
                <a:lnTo>
                  <a:pt x="469" y="94"/>
                </a:lnTo>
                <a:lnTo>
                  <a:pt x="0" y="7065"/>
                </a:lnTo>
                <a:lnTo>
                  <a:pt x="2063" y="7065"/>
                </a:lnTo>
                <a:lnTo>
                  <a:pt x="2563" y="1"/>
                </a:lnTo>
                <a:close/>
              </a:path>
            </a:pathLst>
          </a:custGeom>
          <a:solidFill>
            <a:srgbClr val="3233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2"/>
          <p:cNvSpPr/>
          <p:nvPr/>
        </p:nvSpPr>
        <p:spPr>
          <a:xfrm>
            <a:off x="502434" y="1455857"/>
            <a:ext cx="440664" cy="232130"/>
          </a:xfrm>
          <a:custGeom>
            <a:avLst/>
            <a:gdLst/>
            <a:ahLst/>
            <a:cxnLst/>
            <a:rect l="l" t="t" r="r" b="b"/>
            <a:pathLst>
              <a:path w="7003" h="3689" extrusionOk="0">
                <a:moveTo>
                  <a:pt x="4689" y="1"/>
                </a:moveTo>
                <a:lnTo>
                  <a:pt x="4126" y="63"/>
                </a:lnTo>
                <a:lnTo>
                  <a:pt x="3251" y="157"/>
                </a:lnTo>
                <a:lnTo>
                  <a:pt x="2720" y="219"/>
                </a:lnTo>
                <a:lnTo>
                  <a:pt x="2157" y="313"/>
                </a:lnTo>
                <a:lnTo>
                  <a:pt x="1595" y="438"/>
                </a:lnTo>
                <a:lnTo>
                  <a:pt x="1095" y="594"/>
                </a:lnTo>
                <a:lnTo>
                  <a:pt x="876" y="688"/>
                </a:lnTo>
                <a:lnTo>
                  <a:pt x="657" y="813"/>
                </a:lnTo>
                <a:lnTo>
                  <a:pt x="501" y="938"/>
                </a:lnTo>
                <a:lnTo>
                  <a:pt x="344" y="1063"/>
                </a:lnTo>
                <a:lnTo>
                  <a:pt x="251" y="1220"/>
                </a:lnTo>
                <a:lnTo>
                  <a:pt x="157" y="1376"/>
                </a:lnTo>
                <a:lnTo>
                  <a:pt x="94" y="1532"/>
                </a:lnTo>
                <a:lnTo>
                  <a:pt x="63" y="1688"/>
                </a:lnTo>
                <a:lnTo>
                  <a:pt x="1" y="2032"/>
                </a:lnTo>
                <a:lnTo>
                  <a:pt x="32" y="2376"/>
                </a:lnTo>
                <a:lnTo>
                  <a:pt x="126" y="2657"/>
                </a:lnTo>
                <a:lnTo>
                  <a:pt x="344" y="3126"/>
                </a:lnTo>
                <a:lnTo>
                  <a:pt x="563" y="3533"/>
                </a:lnTo>
                <a:lnTo>
                  <a:pt x="626" y="3658"/>
                </a:lnTo>
                <a:lnTo>
                  <a:pt x="657" y="3689"/>
                </a:lnTo>
                <a:lnTo>
                  <a:pt x="688" y="3689"/>
                </a:lnTo>
                <a:lnTo>
                  <a:pt x="782" y="3564"/>
                </a:lnTo>
                <a:lnTo>
                  <a:pt x="1063" y="3314"/>
                </a:lnTo>
                <a:lnTo>
                  <a:pt x="1501" y="2908"/>
                </a:lnTo>
                <a:lnTo>
                  <a:pt x="1782" y="2689"/>
                </a:lnTo>
                <a:lnTo>
                  <a:pt x="2126" y="2470"/>
                </a:lnTo>
                <a:lnTo>
                  <a:pt x="2501" y="2251"/>
                </a:lnTo>
                <a:lnTo>
                  <a:pt x="2907" y="2032"/>
                </a:lnTo>
                <a:lnTo>
                  <a:pt x="3345" y="1845"/>
                </a:lnTo>
                <a:lnTo>
                  <a:pt x="3845" y="1657"/>
                </a:lnTo>
                <a:lnTo>
                  <a:pt x="4377" y="1501"/>
                </a:lnTo>
                <a:lnTo>
                  <a:pt x="4939" y="1376"/>
                </a:lnTo>
                <a:lnTo>
                  <a:pt x="5533" y="1313"/>
                </a:lnTo>
                <a:lnTo>
                  <a:pt x="6158" y="1282"/>
                </a:lnTo>
                <a:lnTo>
                  <a:pt x="6440" y="1126"/>
                </a:lnTo>
                <a:lnTo>
                  <a:pt x="6658" y="970"/>
                </a:lnTo>
                <a:lnTo>
                  <a:pt x="6877" y="782"/>
                </a:lnTo>
                <a:lnTo>
                  <a:pt x="6940" y="657"/>
                </a:lnTo>
                <a:lnTo>
                  <a:pt x="7002" y="563"/>
                </a:lnTo>
                <a:lnTo>
                  <a:pt x="7002" y="469"/>
                </a:lnTo>
                <a:lnTo>
                  <a:pt x="6971" y="376"/>
                </a:lnTo>
                <a:lnTo>
                  <a:pt x="6846" y="282"/>
                </a:lnTo>
                <a:lnTo>
                  <a:pt x="6690" y="188"/>
                </a:lnTo>
                <a:lnTo>
                  <a:pt x="6471" y="126"/>
                </a:lnTo>
                <a:lnTo>
                  <a:pt x="6158" y="94"/>
                </a:lnTo>
                <a:lnTo>
                  <a:pt x="5533" y="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2"/>
          <p:cNvSpPr/>
          <p:nvPr/>
        </p:nvSpPr>
        <p:spPr>
          <a:xfrm>
            <a:off x="502434" y="1601400"/>
            <a:ext cx="265606" cy="177071"/>
          </a:xfrm>
          <a:custGeom>
            <a:avLst/>
            <a:gdLst/>
            <a:ahLst/>
            <a:cxnLst/>
            <a:rect l="l" t="t" r="r" b="b"/>
            <a:pathLst>
              <a:path w="4221" h="2814" extrusionOk="0">
                <a:moveTo>
                  <a:pt x="4220" y="1"/>
                </a:moveTo>
                <a:lnTo>
                  <a:pt x="3689" y="32"/>
                </a:lnTo>
                <a:lnTo>
                  <a:pt x="3220" y="94"/>
                </a:lnTo>
                <a:lnTo>
                  <a:pt x="2782" y="157"/>
                </a:lnTo>
                <a:lnTo>
                  <a:pt x="2407" y="251"/>
                </a:lnTo>
                <a:lnTo>
                  <a:pt x="2095" y="344"/>
                </a:lnTo>
                <a:lnTo>
                  <a:pt x="1813" y="469"/>
                </a:lnTo>
                <a:lnTo>
                  <a:pt x="1563" y="595"/>
                </a:lnTo>
                <a:lnTo>
                  <a:pt x="1345" y="720"/>
                </a:lnTo>
                <a:lnTo>
                  <a:pt x="1032" y="970"/>
                </a:lnTo>
                <a:lnTo>
                  <a:pt x="813" y="1157"/>
                </a:lnTo>
                <a:lnTo>
                  <a:pt x="719" y="1313"/>
                </a:lnTo>
                <a:lnTo>
                  <a:pt x="688" y="1376"/>
                </a:lnTo>
                <a:lnTo>
                  <a:pt x="1" y="2814"/>
                </a:lnTo>
                <a:lnTo>
                  <a:pt x="344" y="2720"/>
                </a:lnTo>
                <a:lnTo>
                  <a:pt x="688" y="2595"/>
                </a:lnTo>
                <a:lnTo>
                  <a:pt x="1032" y="2407"/>
                </a:lnTo>
                <a:lnTo>
                  <a:pt x="1376" y="2220"/>
                </a:lnTo>
                <a:lnTo>
                  <a:pt x="2095" y="1751"/>
                </a:lnTo>
                <a:lnTo>
                  <a:pt x="2751" y="1282"/>
                </a:lnTo>
                <a:lnTo>
                  <a:pt x="3345" y="813"/>
                </a:lnTo>
                <a:lnTo>
                  <a:pt x="3814" y="407"/>
                </a:lnTo>
                <a:lnTo>
                  <a:pt x="4220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32"/>
          <p:cNvGrpSpPr/>
          <p:nvPr/>
        </p:nvGrpSpPr>
        <p:grpSpPr>
          <a:xfrm>
            <a:off x="720783" y="2732470"/>
            <a:ext cx="3082120" cy="896917"/>
            <a:chOff x="720783" y="2730720"/>
            <a:chExt cx="3082120" cy="896917"/>
          </a:xfrm>
        </p:grpSpPr>
        <p:sp>
          <p:nvSpPr>
            <p:cNvPr id="663" name="Google Shape;663;p32"/>
            <p:cNvSpPr/>
            <p:nvPr/>
          </p:nvSpPr>
          <p:spPr>
            <a:xfrm>
              <a:off x="905656" y="3458434"/>
              <a:ext cx="2769392" cy="65002"/>
            </a:xfrm>
            <a:custGeom>
              <a:avLst/>
              <a:gdLst/>
              <a:ahLst/>
              <a:cxnLst/>
              <a:rect l="l" t="t" r="r" b="b"/>
              <a:pathLst>
                <a:path w="44011" h="1033" extrusionOk="0">
                  <a:moveTo>
                    <a:pt x="438" y="1"/>
                  </a:moveTo>
                  <a:lnTo>
                    <a:pt x="313" y="32"/>
                  </a:lnTo>
                  <a:lnTo>
                    <a:pt x="250" y="63"/>
                  </a:lnTo>
                  <a:lnTo>
                    <a:pt x="157" y="126"/>
                  </a:lnTo>
                  <a:lnTo>
                    <a:pt x="94" y="220"/>
                  </a:lnTo>
                  <a:lnTo>
                    <a:pt x="63" y="313"/>
                  </a:lnTo>
                  <a:lnTo>
                    <a:pt x="32" y="407"/>
                  </a:lnTo>
                  <a:lnTo>
                    <a:pt x="0" y="501"/>
                  </a:lnTo>
                  <a:lnTo>
                    <a:pt x="32" y="626"/>
                  </a:lnTo>
                  <a:lnTo>
                    <a:pt x="63" y="720"/>
                  </a:lnTo>
                  <a:lnTo>
                    <a:pt x="94" y="814"/>
                  </a:lnTo>
                  <a:lnTo>
                    <a:pt x="157" y="876"/>
                  </a:lnTo>
                  <a:lnTo>
                    <a:pt x="250" y="939"/>
                  </a:lnTo>
                  <a:lnTo>
                    <a:pt x="313" y="1001"/>
                  </a:lnTo>
                  <a:lnTo>
                    <a:pt x="438" y="1032"/>
                  </a:lnTo>
                  <a:lnTo>
                    <a:pt x="43573" y="1032"/>
                  </a:lnTo>
                  <a:lnTo>
                    <a:pt x="43698" y="1001"/>
                  </a:lnTo>
                  <a:lnTo>
                    <a:pt x="43761" y="939"/>
                  </a:lnTo>
                  <a:lnTo>
                    <a:pt x="43854" y="876"/>
                  </a:lnTo>
                  <a:lnTo>
                    <a:pt x="43917" y="814"/>
                  </a:lnTo>
                  <a:lnTo>
                    <a:pt x="43948" y="720"/>
                  </a:lnTo>
                  <a:lnTo>
                    <a:pt x="43979" y="626"/>
                  </a:lnTo>
                  <a:lnTo>
                    <a:pt x="44011" y="501"/>
                  </a:lnTo>
                  <a:lnTo>
                    <a:pt x="43979" y="407"/>
                  </a:lnTo>
                  <a:lnTo>
                    <a:pt x="43948" y="313"/>
                  </a:lnTo>
                  <a:lnTo>
                    <a:pt x="43917" y="220"/>
                  </a:lnTo>
                  <a:lnTo>
                    <a:pt x="43854" y="126"/>
                  </a:lnTo>
                  <a:lnTo>
                    <a:pt x="43761" y="63"/>
                  </a:lnTo>
                  <a:lnTo>
                    <a:pt x="43698" y="32"/>
                  </a:lnTo>
                  <a:lnTo>
                    <a:pt x="43573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1818254" y="2966747"/>
              <a:ext cx="879251" cy="446516"/>
            </a:xfrm>
            <a:custGeom>
              <a:avLst/>
              <a:gdLst/>
              <a:ahLst/>
              <a:cxnLst/>
              <a:rect l="l" t="t" r="r" b="b"/>
              <a:pathLst>
                <a:path w="13973" h="7096" extrusionOk="0">
                  <a:moveTo>
                    <a:pt x="12566" y="657"/>
                  </a:moveTo>
                  <a:lnTo>
                    <a:pt x="12754" y="719"/>
                  </a:lnTo>
                  <a:lnTo>
                    <a:pt x="12910" y="813"/>
                  </a:lnTo>
                  <a:lnTo>
                    <a:pt x="13066" y="938"/>
                  </a:lnTo>
                  <a:lnTo>
                    <a:pt x="13160" y="1063"/>
                  </a:lnTo>
                  <a:lnTo>
                    <a:pt x="13254" y="1219"/>
                  </a:lnTo>
                  <a:lnTo>
                    <a:pt x="13316" y="1407"/>
                  </a:lnTo>
                  <a:lnTo>
                    <a:pt x="13316" y="1595"/>
                  </a:lnTo>
                  <a:lnTo>
                    <a:pt x="13316" y="5502"/>
                  </a:lnTo>
                  <a:lnTo>
                    <a:pt x="13316" y="5689"/>
                  </a:lnTo>
                  <a:lnTo>
                    <a:pt x="13254" y="5846"/>
                  </a:lnTo>
                  <a:lnTo>
                    <a:pt x="13160" y="6033"/>
                  </a:lnTo>
                  <a:lnTo>
                    <a:pt x="13066" y="6158"/>
                  </a:lnTo>
                  <a:lnTo>
                    <a:pt x="12910" y="6283"/>
                  </a:lnTo>
                  <a:lnTo>
                    <a:pt x="12754" y="6377"/>
                  </a:lnTo>
                  <a:lnTo>
                    <a:pt x="12566" y="6408"/>
                  </a:lnTo>
                  <a:lnTo>
                    <a:pt x="12379" y="6439"/>
                  </a:lnTo>
                  <a:lnTo>
                    <a:pt x="1595" y="6439"/>
                  </a:lnTo>
                  <a:lnTo>
                    <a:pt x="1407" y="6408"/>
                  </a:lnTo>
                  <a:lnTo>
                    <a:pt x="1251" y="6377"/>
                  </a:lnTo>
                  <a:lnTo>
                    <a:pt x="1095" y="6283"/>
                  </a:lnTo>
                  <a:lnTo>
                    <a:pt x="938" y="6158"/>
                  </a:lnTo>
                  <a:lnTo>
                    <a:pt x="813" y="6033"/>
                  </a:lnTo>
                  <a:lnTo>
                    <a:pt x="751" y="5846"/>
                  </a:lnTo>
                  <a:lnTo>
                    <a:pt x="688" y="5689"/>
                  </a:lnTo>
                  <a:lnTo>
                    <a:pt x="657" y="5502"/>
                  </a:lnTo>
                  <a:lnTo>
                    <a:pt x="657" y="1595"/>
                  </a:lnTo>
                  <a:lnTo>
                    <a:pt x="688" y="1407"/>
                  </a:lnTo>
                  <a:lnTo>
                    <a:pt x="751" y="1219"/>
                  </a:lnTo>
                  <a:lnTo>
                    <a:pt x="813" y="1063"/>
                  </a:lnTo>
                  <a:lnTo>
                    <a:pt x="938" y="938"/>
                  </a:lnTo>
                  <a:lnTo>
                    <a:pt x="1095" y="813"/>
                  </a:lnTo>
                  <a:lnTo>
                    <a:pt x="1251" y="719"/>
                  </a:lnTo>
                  <a:lnTo>
                    <a:pt x="1407" y="657"/>
                  </a:lnTo>
                  <a:close/>
                  <a:moveTo>
                    <a:pt x="1595" y="0"/>
                  </a:moveTo>
                  <a:lnTo>
                    <a:pt x="1282" y="32"/>
                  </a:lnTo>
                  <a:lnTo>
                    <a:pt x="1001" y="125"/>
                  </a:lnTo>
                  <a:lnTo>
                    <a:pt x="720" y="282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82"/>
                  </a:lnTo>
                  <a:lnTo>
                    <a:pt x="1" y="1595"/>
                  </a:lnTo>
                  <a:lnTo>
                    <a:pt x="1" y="5502"/>
                  </a:lnTo>
                  <a:lnTo>
                    <a:pt x="32" y="5814"/>
                  </a:lnTo>
                  <a:lnTo>
                    <a:pt x="126" y="6127"/>
                  </a:lnTo>
                  <a:lnTo>
                    <a:pt x="282" y="6377"/>
                  </a:lnTo>
                  <a:lnTo>
                    <a:pt x="470" y="6627"/>
                  </a:lnTo>
                  <a:lnTo>
                    <a:pt x="720" y="6815"/>
                  </a:lnTo>
                  <a:lnTo>
                    <a:pt x="1001" y="6971"/>
                  </a:lnTo>
                  <a:lnTo>
                    <a:pt x="1282" y="7065"/>
                  </a:lnTo>
                  <a:lnTo>
                    <a:pt x="1595" y="7096"/>
                  </a:lnTo>
                  <a:lnTo>
                    <a:pt x="12379" y="7096"/>
                  </a:lnTo>
                  <a:lnTo>
                    <a:pt x="12691" y="7065"/>
                  </a:lnTo>
                  <a:lnTo>
                    <a:pt x="13004" y="6971"/>
                  </a:lnTo>
                  <a:lnTo>
                    <a:pt x="13285" y="6815"/>
                  </a:lnTo>
                  <a:lnTo>
                    <a:pt x="13504" y="6627"/>
                  </a:lnTo>
                  <a:lnTo>
                    <a:pt x="13723" y="6377"/>
                  </a:lnTo>
                  <a:lnTo>
                    <a:pt x="13848" y="6127"/>
                  </a:lnTo>
                  <a:lnTo>
                    <a:pt x="13941" y="5814"/>
                  </a:lnTo>
                  <a:lnTo>
                    <a:pt x="13973" y="5502"/>
                  </a:lnTo>
                  <a:lnTo>
                    <a:pt x="13973" y="1595"/>
                  </a:lnTo>
                  <a:lnTo>
                    <a:pt x="13941" y="1282"/>
                  </a:lnTo>
                  <a:lnTo>
                    <a:pt x="13848" y="969"/>
                  </a:lnTo>
                  <a:lnTo>
                    <a:pt x="13723" y="688"/>
                  </a:lnTo>
                  <a:lnTo>
                    <a:pt x="13504" y="469"/>
                  </a:lnTo>
                  <a:lnTo>
                    <a:pt x="13285" y="282"/>
                  </a:lnTo>
                  <a:lnTo>
                    <a:pt x="13004" y="125"/>
                  </a:lnTo>
                  <a:lnTo>
                    <a:pt x="12691" y="32"/>
                  </a:lnTo>
                  <a:lnTo>
                    <a:pt x="1237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1952032" y="3051317"/>
              <a:ext cx="88535" cy="275423"/>
            </a:xfrm>
            <a:custGeom>
              <a:avLst/>
              <a:gdLst/>
              <a:ahLst/>
              <a:cxnLst/>
              <a:rect l="l" t="t" r="r" b="b"/>
              <a:pathLst>
                <a:path w="1407" h="4377" extrusionOk="0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188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188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4" y="3939"/>
                  </a:lnTo>
                  <a:lnTo>
                    <a:pt x="1376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376" y="563"/>
                  </a:lnTo>
                  <a:lnTo>
                    <a:pt x="1344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2087698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9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9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2217512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8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8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2353241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720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20" y="219"/>
                  </a:lnTo>
                  <a:lnTo>
                    <a:pt x="126" y="313"/>
                  </a:lnTo>
                  <a:lnTo>
                    <a:pt x="63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63" y="3939"/>
                  </a:lnTo>
                  <a:lnTo>
                    <a:pt x="126" y="4064"/>
                  </a:lnTo>
                  <a:lnTo>
                    <a:pt x="220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720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2481104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19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219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1208513" y="3326671"/>
              <a:ext cx="474077" cy="163290"/>
            </a:xfrm>
            <a:custGeom>
              <a:avLst/>
              <a:gdLst/>
              <a:ahLst/>
              <a:cxnLst/>
              <a:rect l="l" t="t" r="r" b="b"/>
              <a:pathLst>
                <a:path w="7534" h="2595" extrusionOk="0">
                  <a:moveTo>
                    <a:pt x="1" y="1"/>
                  </a:moveTo>
                  <a:lnTo>
                    <a:pt x="1" y="2595"/>
                  </a:lnTo>
                  <a:lnTo>
                    <a:pt x="7534" y="2595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885961" y="3063146"/>
              <a:ext cx="422982" cy="365846"/>
            </a:xfrm>
            <a:custGeom>
              <a:avLst/>
              <a:gdLst/>
              <a:ahLst/>
              <a:cxnLst/>
              <a:rect l="l" t="t" r="r" b="b"/>
              <a:pathLst>
                <a:path w="6722" h="5814" extrusionOk="0">
                  <a:moveTo>
                    <a:pt x="313" y="0"/>
                  </a:moveTo>
                  <a:lnTo>
                    <a:pt x="188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5470"/>
                  </a:lnTo>
                  <a:lnTo>
                    <a:pt x="32" y="5595"/>
                  </a:lnTo>
                  <a:lnTo>
                    <a:pt x="94" y="5720"/>
                  </a:lnTo>
                  <a:lnTo>
                    <a:pt x="188" y="5783"/>
                  </a:lnTo>
                  <a:lnTo>
                    <a:pt x="313" y="5814"/>
                  </a:lnTo>
                  <a:lnTo>
                    <a:pt x="6408" y="5814"/>
                  </a:lnTo>
                  <a:lnTo>
                    <a:pt x="6534" y="5783"/>
                  </a:lnTo>
                  <a:lnTo>
                    <a:pt x="6627" y="5720"/>
                  </a:lnTo>
                  <a:lnTo>
                    <a:pt x="6721" y="5595"/>
                  </a:lnTo>
                  <a:lnTo>
                    <a:pt x="6721" y="5470"/>
                  </a:lnTo>
                  <a:lnTo>
                    <a:pt x="6721" y="5345"/>
                  </a:lnTo>
                  <a:lnTo>
                    <a:pt x="6627" y="5251"/>
                  </a:lnTo>
                  <a:lnTo>
                    <a:pt x="6534" y="5189"/>
                  </a:lnTo>
                  <a:lnTo>
                    <a:pt x="6408" y="5158"/>
                  </a:lnTo>
                  <a:lnTo>
                    <a:pt x="657" y="5158"/>
                  </a:lnTo>
                  <a:lnTo>
                    <a:pt x="657" y="344"/>
                  </a:lnTo>
                  <a:lnTo>
                    <a:pt x="626" y="219"/>
                  </a:lnTo>
                  <a:lnTo>
                    <a:pt x="563" y="94"/>
                  </a:lnTo>
                  <a:lnTo>
                    <a:pt x="438" y="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850597" y="2966747"/>
              <a:ext cx="137743" cy="137743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657"/>
                  </a:moveTo>
                  <a:lnTo>
                    <a:pt x="1282" y="688"/>
                  </a:lnTo>
                  <a:lnTo>
                    <a:pt x="1407" y="782"/>
                  </a:lnTo>
                  <a:lnTo>
                    <a:pt x="1500" y="907"/>
                  </a:lnTo>
                  <a:lnTo>
                    <a:pt x="1532" y="1094"/>
                  </a:lnTo>
                  <a:lnTo>
                    <a:pt x="1500" y="1282"/>
                  </a:lnTo>
                  <a:lnTo>
                    <a:pt x="1407" y="1407"/>
                  </a:lnTo>
                  <a:lnTo>
                    <a:pt x="1282" y="1501"/>
                  </a:lnTo>
                  <a:lnTo>
                    <a:pt x="1094" y="1532"/>
                  </a:lnTo>
                  <a:lnTo>
                    <a:pt x="938" y="1501"/>
                  </a:lnTo>
                  <a:lnTo>
                    <a:pt x="782" y="1407"/>
                  </a:lnTo>
                  <a:lnTo>
                    <a:pt x="688" y="1282"/>
                  </a:lnTo>
                  <a:lnTo>
                    <a:pt x="656" y="1094"/>
                  </a:lnTo>
                  <a:lnTo>
                    <a:pt x="688" y="907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094" y="657"/>
                  </a:lnTo>
                  <a:close/>
                  <a:moveTo>
                    <a:pt x="875" y="0"/>
                  </a:moveTo>
                  <a:lnTo>
                    <a:pt x="656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1" y="876"/>
                  </a:lnTo>
                  <a:lnTo>
                    <a:pt x="0" y="1094"/>
                  </a:lnTo>
                  <a:lnTo>
                    <a:pt x="31" y="1313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13" y="1876"/>
                  </a:lnTo>
                  <a:lnTo>
                    <a:pt x="469" y="2001"/>
                  </a:lnTo>
                  <a:lnTo>
                    <a:pt x="656" y="2095"/>
                  </a:lnTo>
                  <a:lnTo>
                    <a:pt x="875" y="2188"/>
                  </a:lnTo>
                  <a:lnTo>
                    <a:pt x="1313" y="2188"/>
                  </a:lnTo>
                  <a:lnTo>
                    <a:pt x="1532" y="2095"/>
                  </a:lnTo>
                  <a:lnTo>
                    <a:pt x="1719" y="2001"/>
                  </a:lnTo>
                  <a:lnTo>
                    <a:pt x="1876" y="1876"/>
                  </a:lnTo>
                  <a:lnTo>
                    <a:pt x="2001" y="1720"/>
                  </a:lnTo>
                  <a:lnTo>
                    <a:pt x="2126" y="1532"/>
                  </a:lnTo>
                  <a:lnTo>
                    <a:pt x="2188" y="1313"/>
                  </a:lnTo>
                  <a:lnTo>
                    <a:pt x="2188" y="1094"/>
                  </a:lnTo>
                  <a:lnTo>
                    <a:pt x="2188" y="876"/>
                  </a:lnTo>
                  <a:lnTo>
                    <a:pt x="2126" y="657"/>
                  </a:lnTo>
                  <a:lnTo>
                    <a:pt x="2001" y="469"/>
                  </a:lnTo>
                  <a:lnTo>
                    <a:pt x="1876" y="313"/>
                  </a:lnTo>
                  <a:lnTo>
                    <a:pt x="1719" y="188"/>
                  </a:lnTo>
                  <a:lnTo>
                    <a:pt x="1532" y="94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1027604" y="2862482"/>
              <a:ext cx="139693" cy="139756"/>
            </a:xfrm>
            <a:custGeom>
              <a:avLst/>
              <a:gdLst/>
              <a:ahLst/>
              <a:cxnLst/>
              <a:rect l="l" t="t" r="r" b="b"/>
              <a:pathLst>
                <a:path w="2220" h="2221" extrusionOk="0">
                  <a:moveTo>
                    <a:pt x="1126" y="657"/>
                  </a:moveTo>
                  <a:lnTo>
                    <a:pt x="1282" y="688"/>
                  </a:lnTo>
                  <a:lnTo>
                    <a:pt x="1438" y="782"/>
                  </a:lnTo>
                  <a:lnTo>
                    <a:pt x="1532" y="939"/>
                  </a:lnTo>
                  <a:lnTo>
                    <a:pt x="1563" y="1126"/>
                  </a:lnTo>
                  <a:lnTo>
                    <a:pt x="1532" y="1282"/>
                  </a:lnTo>
                  <a:lnTo>
                    <a:pt x="1438" y="1439"/>
                  </a:lnTo>
                  <a:lnTo>
                    <a:pt x="1282" y="1532"/>
                  </a:lnTo>
                  <a:lnTo>
                    <a:pt x="1126" y="1564"/>
                  </a:lnTo>
                  <a:lnTo>
                    <a:pt x="938" y="1532"/>
                  </a:lnTo>
                  <a:lnTo>
                    <a:pt x="782" y="1439"/>
                  </a:lnTo>
                  <a:lnTo>
                    <a:pt x="688" y="1282"/>
                  </a:lnTo>
                  <a:lnTo>
                    <a:pt x="657" y="1126"/>
                  </a:lnTo>
                  <a:lnTo>
                    <a:pt x="688" y="939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126" y="657"/>
                  </a:lnTo>
                  <a:close/>
                  <a:moveTo>
                    <a:pt x="1126" y="1"/>
                  </a:moveTo>
                  <a:lnTo>
                    <a:pt x="875" y="32"/>
                  </a:lnTo>
                  <a:lnTo>
                    <a:pt x="688" y="95"/>
                  </a:lnTo>
                  <a:lnTo>
                    <a:pt x="500" y="188"/>
                  </a:lnTo>
                  <a:lnTo>
                    <a:pt x="344" y="345"/>
                  </a:lnTo>
                  <a:lnTo>
                    <a:pt x="188" y="501"/>
                  </a:lnTo>
                  <a:lnTo>
                    <a:pt x="94" y="688"/>
                  </a:lnTo>
                  <a:lnTo>
                    <a:pt x="31" y="876"/>
                  </a:lnTo>
                  <a:lnTo>
                    <a:pt x="0" y="1126"/>
                  </a:lnTo>
                  <a:lnTo>
                    <a:pt x="31" y="1345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44" y="1908"/>
                  </a:lnTo>
                  <a:lnTo>
                    <a:pt x="500" y="2033"/>
                  </a:lnTo>
                  <a:lnTo>
                    <a:pt x="688" y="2126"/>
                  </a:lnTo>
                  <a:lnTo>
                    <a:pt x="875" y="2189"/>
                  </a:lnTo>
                  <a:lnTo>
                    <a:pt x="1126" y="2220"/>
                  </a:lnTo>
                  <a:lnTo>
                    <a:pt x="1344" y="2189"/>
                  </a:lnTo>
                  <a:lnTo>
                    <a:pt x="1532" y="2126"/>
                  </a:lnTo>
                  <a:lnTo>
                    <a:pt x="1719" y="2033"/>
                  </a:lnTo>
                  <a:lnTo>
                    <a:pt x="1876" y="1908"/>
                  </a:lnTo>
                  <a:lnTo>
                    <a:pt x="2032" y="1720"/>
                  </a:lnTo>
                  <a:lnTo>
                    <a:pt x="2126" y="1532"/>
                  </a:lnTo>
                  <a:lnTo>
                    <a:pt x="2188" y="1345"/>
                  </a:lnTo>
                  <a:lnTo>
                    <a:pt x="2220" y="1126"/>
                  </a:lnTo>
                  <a:lnTo>
                    <a:pt x="2188" y="876"/>
                  </a:lnTo>
                  <a:lnTo>
                    <a:pt x="2126" y="688"/>
                  </a:lnTo>
                  <a:lnTo>
                    <a:pt x="2032" y="501"/>
                  </a:lnTo>
                  <a:lnTo>
                    <a:pt x="1876" y="345"/>
                  </a:lnTo>
                  <a:lnTo>
                    <a:pt x="1719" y="188"/>
                  </a:lnTo>
                  <a:lnTo>
                    <a:pt x="1532" y="95"/>
                  </a:lnTo>
                  <a:lnTo>
                    <a:pt x="1344" y="32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1004007" y="3167348"/>
              <a:ext cx="619622" cy="245911"/>
            </a:xfrm>
            <a:custGeom>
              <a:avLst/>
              <a:gdLst/>
              <a:ahLst/>
              <a:cxnLst/>
              <a:rect l="l" t="t" r="r" b="b"/>
              <a:pathLst>
                <a:path w="9847" h="3908" extrusionOk="0">
                  <a:moveTo>
                    <a:pt x="313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1" y="220"/>
                  </a:lnTo>
                  <a:lnTo>
                    <a:pt x="0" y="345"/>
                  </a:lnTo>
                  <a:lnTo>
                    <a:pt x="0" y="2533"/>
                  </a:lnTo>
                  <a:lnTo>
                    <a:pt x="31" y="2658"/>
                  </a:lnTo>
                  <a:lnTo>
                    <a:pt x="94" y="2751"/>
                  </a:lnTo>
                  <a:lnTo>
                    <a:pt x="188" y="2814"/>
                  </a:lnTo>
                  <a:lnTo>
                    <a:pt x="313" y="2845"/>
                  </a:lnTo>
                  <a:lnTo>
                    <a:pt x="4564" y="2845"/>
                  </a:lnTo>
                  <a:lnTo>
                    <a:pt x="4689" y="2814"/>
                  </a:lnTo>
                  <a:lnTo>
                    <a:pt x="4783" y="2751"/>
                  </a:lnTo>
                  <a:lnTo>
                    <a:pt x="4845" y="2658"/>
                  </a:lnTo>
                  <a:lnTo>
                    <a:pt x="4876" y="2533"/>
                  </a:lnTo>
                  <a:lnTo>
                    <a:pt x="4845" y="2376"/>
                  </a:lnTo>
                  <a:lnTo>
                    <a:pt x="4783" y="2283"/>
                  </a:lnTo>
                  <a:lnTo>
                    <a:pt x="4689" y="2220"/>
                  </a:lnTo>
                  <a:lnTo>
                    <a:pt x="4564" y="2189"/>
                  </a:lnTo>
                  <a:lnTo>
                    <a:pt x="657" y="2189"/>
                  </a:lnTo>
                  <a:lnTo>
                    <a:pt x="657" y="657"/>
                  </a:lnTo>
                  <a:lnTo>
                    <a:pt x="9190" y="657"/>
                  </a:lnTo>
                  <a:lnTo>
                    <a:pt x="9190" y="3564"/>
                  </a:lnTo>
                  <a:lnTo>
                    <a:pt x="9221" y="3720"/>
                  </a:lnTo>
                  <a:lnTo>
                    <a:pt x="9284" y="3814"/>
                  </a:lnTo>
                  <a:lnTo>
                    <a:pt x="9409" y="3877"/>
                  </a:lnTo>
                  <a:lnTo>
                    <a:pt x="9534" y="3908"/>
                  </a:lnTo>
                  <a:lnTo>
                    <a:pt x="9659" y="3877"/>
                  </a:lnTo>
                  <a:lnTo>
                    <a:pt x="9752" y="3814"/>
                  </a:lnTo>
                  <a:lnTo>
                    <a:pt x="9815" y="3720"/>
                  </a:lnTo>
                  <a:lnTo>
                    <a:pt x="9846" y="3564"/>
                  </a:lnTo>
                  <a:lnTo>
                    <a:pt x="9846" y="345"/>
                  </a:lnTo>
                  <a:lnTo>
                    <a:pt x="9815" y="220"/>
                  </a:lnTo>
                  <a:lnTo>
                    <a:pt x="9752" y="94"/>
                  </a:lnTo>
                  <a:lnTo>
                    <a:pt x="9659" y="32"/>
                  </a:lnTo>
                  <a:lnTo>
                    <a:pt x="9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1076748" y="2966747"/>
              <a:ext cx="460296" cy="401273"/>
            </a:xfrm>
            <a:custGeom>
              <a:avLst/>
              <a:gdLst/>
              <a:ahLst/>
              <a:cxnLst/>
              <a:rect l="l" t="t" r="r" b="b"/>
              <a:pathLst>
                <a:path w="7315" h="6377" extrusionOk="0">
                  <a:moveTo>
                    <a:pt x="345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1" y="2314"/>
                  </a:lnTo>
                  <a:lnTo>
                    <a:pt x="32" y="2439"/>
                  </a:lnTo>
                  <a:lnTo>
                    <a:pt x="94" y="2532"/>
                  </a:lnTo>
                  <a:lnTo>
                    <a:pt x="188" y="2595"/>
                  </a:lnTo>
                  <a:lnTo>
                    <a:pt x="345" y="2626"/>
                  </a:lnTo>
                  <a:lnTo>
                    <a:pt x="6658" y="2626"/>
                  </a:lnTo>
                  <a:lnTo>
                    <a:pt x="6658" y="6064"/>
                  </a:lnTo>
                  <a:lnTo>
                    <a:pt x="6658" y="6189"/>
                  </a:lnTo>
                  <a:lnTo>
                    <a:pt x="6752" y="6283"/>
                  </a:lnTo>
                  <a:lnTo>
                    <a:pt x="6846" y="6346"/>
                  </a:lnTo>
                  <a:lnTo>
                    <a:pt x="6971" y="6377"/>
                  </a:lnTo>
                  <a:lnTo>
                    <a:pt x="7096" y="6346"/>
                  </a:lnTo>
                  <a:lnTo>
                    <a:pt x="7221" y="6283"/>
                  </a:lnTo>
                  <a:lnTo>
                    <a:pt x="7284" y="6189"/>
                  </a:lnTo>
                  <a:lnTo>
                    <a:pt x="7315" y="6064"/>
                  </a:lnTo>
                  <a:lnTo>
                    <a:pt x="7315" y="2314"/>
                  </a:lnTo>
                  <a:lnTo>
                    <a:pt x="7284" y="2188"/>
                  </a:lnTo>
                  <a:lnTo>
                    <a:pt x="7221" y="2063"/>
                  </a:lnTo>
                  <a:lnTo>
                    <a:pt x="7096" y="2001"/>
                  </a:lnTo>
                  <a:lnTo>
                    <a:pt x="6971" y="1970"/>
                  </a:lnTo>
                  <a:lnTo>
                    <a:pt x="657" y="1970"/>
                  </a:lnTo>
                  <a:lnTo>
                    <a:pt x="657" y="313"/>
                  </a:lnTo>
                  <a:lnTo>
                    <a:pt x="626" y="188"/>
                  </a:lnTo>
                  <a:lnTo>
                    <a:pt x="563" y="94"/>
                  </a:lnTo>
                  <a:lnTo>
                    <a:pt x="470" y="3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1023640" y="3523371"/>
              <a:ext cx="2551105" cy="39391"/>
            </a:xfrm>
            <a:custGeom>
              <a:avLst/>
              <a:gdLst/>
              <a:ahLst/>
              <a:cxnLst/>
              <a:rect l="l" t="t" r="r" b="b"/>
              <a:pathLst>
                <a:path w="40542" h="626" extrusionOk="0">
                  <a:moveTo>
                    <a:pt x="313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32" y="438"/>
                  </a:lnTo>
                  <a:lnTo>
                    <a:pt x="94" y="532"/>
                  </a:lnTo>
                  <a:lnTo>
                    <a:pt x="188" y="594"/>
                  </a:lnTo>
                  <a:lnTo>
                    <a:pt x="313" y="625"/>
                  </a:lnTo>
                  <a:lnTo>
                    <a:pt x="40229" y="625"/>
                  </a:lnTo>
                  <a:lnTo>
                    <a:pt x="40354" y="594"/>
                  </a:lnTo>
                  <a:lnTo>
                    <a:pt x="40448" y="532"/>
                  </a:lnTo>
                  <a:lnTo>
                    <a:pt x="40510" y="438"/>
                  </a:lnTo>
                  <a:lnTo>
                    <a:pt x="40542" y="313"/>
                  </a:lnTo>
                  <a:lnTo>
                    <a:pt x="40510" y="188"/>
                  </a:lnTo>
                  <a:lnTo>
                    <a:pt x="40448" y="94"/>
                  </a:lnTo>
                  <a:lnTo>
                    <a:pt x="40354" y="32"/>
                  </a:lnTo>
                  <a:lnTo>
                    <a:pt x="4022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2789876" y="3369963"/>
              <a:ext cx="570478" cy="119998"/>
            </a:xfrm>
            <a:custGeom>
              <a:avLst/>
              <a:gdLst/>
              <a:ahLst/>
              <a:cxnLst/>
              <a:rect l="l" t="t" r="r" b="b"/>
              <a:pathLst>
                <a:path w="9066" h="1907" extrusionOk="0">
                  <a:moveTo>
                    <a:pt x="970" y="0"/>
                  </a:moveTo>
                  <a:lnTo>
                    <a:pt x="782" y="31"/>
                  </a:ln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07"/>
                  </a:lnTo>
                  <a:lnTo>
                    <a:pt x="95" y="594"/>
                  </a:lnTo>
                  <a:lnTo>
                    <a:pt x="32" y="750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95" y="1313"/>
                  </a:lnTo>
                  <a:lnTo>
                    <a:pt x="188" y="1501"/>
                  </a:lnTo>
                  <a:lnTo>
                    <a:pt x="282" y="1626"/>
                  </a:lnTo>
                  <a:lnTo>
                    <a:pt x="438" y="1751"/>
                  </a:lnTo>
                  <a:lnTo>
                    <a:pt x="595" y="1844"/>
                  </a:lnTo>
                  <a:lnTo>
                    <a:pt x="782" y="1907"/>
                  </a:lnTo>
                  <a:lnTo>
                    <a:pt x="8284" y="1907"/>
                  </a:lnTo>
                  <a:lnTo>
                    <a:pt x="8472" y="1844"/>
                  </a:lnTo>
                  <a:lnTo>
                    <a:pt x="8628" y="1751"/>
                  </a:lnTo>
                  <a:lnTo>
                    <a:pt x="8784" y="1626"/>
                  </a:lnTo>
                  <a:lnTo>
                    <a:pt x="8878" y="1501"/>
                  </a:lnTo>
                  <a:lnTo>
                    <a:pt x="8972" y="1313"/>
                  </a:lnTo>
                  <a:lnTo>
                    <a:pt x="9034" y="1157"/>
                  </a:lnTo>
                  <a:lnTo>
                    <a:pt x="9065" y="969"/>
                  </a:lnTo>
                  <a:lnTo>
                    <a:pt x="9034" y="750"/>
                  </a:lnTo>
                  <a:lnTo>
                    <a:pt x="8972" y="594"/>
                  </a:lnTo>
                  <a:lnTo>
                    <a:pt x="8878" y="407"/>
                  </a:lnTo>
                  <a:lnTo>
                    <a:pt x="8784" y="282"/>
                  </a:lnTo>
                  <a:lnTo>
                    <a:pt x="8628" y="157"/>
                  </a:lnTo>
                  <a:lnTo>
                    <a:pt x="8472" y="63"/>
                  </a:lnTo>
                  <a:lnTo>
                    <a:pt x="8284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3004261" y="3269662"/>
              <a:ext cx="529199" cy="143595"/>
            </a:xfrm>
            <a:custGeom>
              <a:avLst/>
              <a:gdLst/>
              <a:ahLst/>
              <a:cxnLst/>
              <a:rect l="l" t="t" r="r" b="b"/>
              <a:pathLst>
                <a:path w="8410" h="2282" extrusionOk="0">
                  <a:moveTo>
                    <a:pt x="313" y="0"/>
                  </a:moveTo>
                  <a:lnTo>
                    <a:pt x="188" y="31"/>
                  </a:lnTo>
                  <a:lnTo>
                    <a:pt x="95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938"/>
                  </a:lnTo>
                  <a:lnTo>
                    <a:pt x="32" y="2094"/>
                  </a:lnTo>
                  <a:lnTo>
                    <a:pt x="95" y="2188"/>
                  </a:lnTo>
                  <a:lnTo>
                    <a:pt x="188" y="2251"/>
                  </a:lnTo>
                  <a:lnTo>
                    <a:pt x="313" y="2282"/>
                  </a:lnTo>
                  <a:lnTo>
                    <a:pt x="439" y="2251"/>
                  </a:lnTo>
                  <a:lnTo>
                    <a:pt x="564" y="2188"/>
                  </a:lnTo>
                  <a:lnTo>
                    <a:pt x="626" y="2094"/>
                  </a:lnTo>
                  <a:lnTo>
                    <a:pt x="657" y="1938"/>
                  </a:lnTo>
                  <a:lnTo>
                    <a:pt x="657" y="657"/>
                  </a:lnTo>
                  <a:lnTo>
                    <a:pt x="8097" y="657"/>
                  </a:lnTo>
                  <a:lnTo>
                    <a:pt x="8222" y="625"/>
                  </a:lnTo>
                  <a:lnTo>
                    <a:pt x="8315" y="563"/>
                  </a:lnTo>
                  <a:lnTo>
                    <a:pt x="8378" y="469"/>
                  </a:lnTo>
                  <a:lnTo>
                    <a:pt x="8409" y="344"/>
                  </a:lnTo>
                  <a:lnTo>
                    <a:pt x="8378" y="219"/>
                  </a:lnTo>
                  <a:lnTo>
                    <a:pt x="8315" y="94"/>
                  </a:lnTo>
                  <a:lnTo>
                    <a:pt x="8222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3228524" y="3226371"/>
              <a:ext cx="129877" cy="127927"/>
            </a:xfrm>
            <a:custGeom>
              <a:avLst/>
              <a:gdLst/>
              <a:ahLst/>
              <a:cxnLst/>
              <a:rect l="l" t="t" r="r" b="b"/>
              <a:pathLst>
                <a:path w="2064" h="2033" extrusionOk="0">
                  <a:moveTo>
                    <a:pt x="1188" y="657"/>
                  </a:moveTo>
                  <a:lnTo>
                    <a:pt x="1282" y="751"/>
                  </a:lnTo>
                  <a:lnTo>
                    <a:pt x="1376" y="876"/>
                  </a:lnTo>
                  <a:lnTo>
                    <a:pt x="1407" y="1001"/>
                  </a:lnTo>
                  <a:lnTo>
                    <a:pt x="1376" y="1157"/>
                  </a:lnTo>
                  <a:lnTo>
                    <a:pt x="1282" y="1282"/>
                  </a:lnTo>
                  <a:lnTo>
                    <a:pt x="1188" y="1345"/>
                  </a:lnTo>
                  <a:lnTo>
                    <a:pt x="1032" y="1376"/>
                  </a:lnTo>
                  <a:lnTo>
                    <a:pt x="875" y="1345"/>
                  </a:lnTo>
                  <a:lnTo>
                    <a:pt x="782" y="1282"/>
                  </a:lnTo>
                  <a:lnTo>
                    <a:pt x="688" y="1157"/>
                  </a:lnTo>
                  <a:lnTo>
                    <a:pt x="657" y="1001"/>
                  </a:lnTo>
                  <a:lnTo>
                    <a:pt x="688" y="876"/>
                  </a:lnTo>
                  <a:lnTo>
                    <a:pt x="782" y="751"/>
                  </a:lnTo>
                  <a:lnTo>
                    <a:pt x="875" y="657"/>
                  </a:lnTo>
                  <a:close/>
                  <a:moveTo>
                    <a:pt x="813" y="0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282"/>
                  </a:lnTo>
                  <a:lnTo>
                    <a:pt x="188" y="438"/>
                  </a:lnTo>
                  <a:lnTo>
                    <a:pt x="94" y="626"/>
                  </a:lnTo>
                  <a:lnTo>
                    <a:pt x="31" y="813"/>
                  </a:lnTo>
                  <a:lnTo>
                    <a:pt x="0" y="1001"/>
                  </a:lnTo>
                  <a:lnTo>
                    <a:pt x="31" y="1219"/>
                  </a:lnTo>
                  <a:lnTo>
                    <a:pt x="94" y="1407"/>
                  </a:lnTo>
                  <a:lnTo>
                    <a:pt x="188" y="1595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70"/>
                  </a:lnTo>
                  <a:lnTo>
                    <a:pt x="813" y="2032"/>
                  </a:lnTo>
                  <a:lnTo>
                    <a:pt x="1251" y="2032"/>
                  </a:lnTo>
                  <a:lnTo>
                    <a:pt x="1438" y="1970"/>
                  </a:lnTo>
                  <a:lnTo>
                    <a:pt x="1594" y="1876"/>
                  </a:lnTo>
                  <a:lnTo>
                    <a:pt x="1751" y="1751"/>
                  </a:lnTo>
                  <a:lnTo>
                    <a:pt x="1876" y="1595"/>
                  </a:lnTo>
                  <a:lnTo>
                    <a:pt x="1969" y="1407"/>
                  </a:lnTo>
                  <a:lnTo>
                    <a:pt x="2032" y="1219"/>
                  </a:lnTo>
                  <a:lnTo>
                    <a:pt x="2063" y="1001"/>
                  </a:lnTo>
                  <a:lnTo>
                    <a:pt x="2032" y="813"/>
                  </a:lnTo>
                  <a:lnTo>
                    <a:pt x="1969" y="626"/>
                  </a:lnTo>
                  <a:lnTo>
                    <a:pt x="1876" y="438"/>
                  </a:lnTo>
                  <a:lnTo>
                    <a:pt x="1751" y="282"/>
                  </a:lnTo>
                  <a:lnTo>
                    <a:pt x="1594" y="157"/>
                  </a:lnTo>
                  <a:lnTo>
                    <a:pt x="1438" y="6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492053" y="3102474"/>
              <a:ext cx="310850" cy="310787"/>
            </a:xfrm>
            <a:custGeom>
              <a:avLst/>
              <a:gdLst/>
              <a:ahLst/>
              <a:cxnLst/>
              <a:rect l="l" t="t" r="r" b="b"/>
              <a:pathLst>
                <a:path w="4940" h="4939" extrusionOk="0">
                  <a:moveTo>
                    <a:pt x="2658" y="657"/>
                  </a:moveTo>
                  <a:lnTo>
                    <a:pt x="2845" y="688"/>
                  </a:lnTo>
                  <a:lnTo>
                    <a:pt x="3189" y="782"/>
                  </a:lnTo>
                  <a:lnTo>
                    <a:pt x="3502" y="969"/>
                  </a:lnTo>
                  <a:lnTo>
                    <a:pt x="3752" y="1188"/>
                  </a:lnTo>
                  <a:lnTo>
                    <a:pt x="3970" y="1438"/>
                  </a:lnTo>
                  <a:lnTo>
                    <a:pt x="4158" y="1751"/>
                  </a:lnTo>
                  <a:lnTo>
                    <a:pt x="4252" y="2094"/>
                  </a:lnTo>
                  <a:lnTo>
                    <a:pt x="4283" y="2282"/>
                  </a:lnTo>
                  <a:lnTo>
                    <a:pt x="4283" y="2470"/>
                  </a:lnTo>
                  <a:lnTo>
                    <a:pt x="4283" y="2657"/>
                  </a:lnTo>
                  <a:lnTo>
                    <a:pt x="4252" y="2845"/>
                  </a:lnTo>
                  <a:lnTo>
                    <a:pt x="4158" y="3157"/>
                  </a:lnTo>
                  <a:lnTo>
                    <a:pt x="3970" y="3470"/>
                  </a:lnTo>
                  <a:lnTo>
                    <a:pt x="3752" y="3751"/>
                  </a:lnTo>
                  <a:lnTo>
                    <a:pt x="3502" y="3970"/>
                  </a:lnTo>
                  <a:lnTo>
                    <a:pt x="3189" y="4126"/>
                  </a:lnTo>
                  <a:lnTo>
                    <a:pt x="2845" y="4251"/>
                  </a:lnTo>
                  <a:lnTo>
                    <a:pt x="2658" y="4282"/>
                  </a:lnTo>
                  <a:lnTo>
                    <a:pt x="2283" y="4282"/>
                  </a:lnTo>
                  <a:lnTo>
                    <a:pt x="2126" y="4251"/>
                  </a:lnTo>
                  <a:lnTo>
                    <a:pt x="1782" y="4126"/>
                  </a:lnTo>
                  <a:lnTo>
                    <a:pt x="1470" y="3970"/>
                  </a:lnTo>
                  <a:lnTo>
                    <a:pt x="1189" y="3751"/>
                  </a:lnTo>
                  <a:lnTo>
                    <a:pt x="970" y="3470"/>
                  </a:lnTo>
                  <a:lnTo>
                    <a:pt x="813" y="3157"/>
                  </a:lnTo>
                  <a:lnTo>
                    <a:pt x="688" y="2845"/>
                  </a:lnTo>
                  <a:lnTo>
                    <a:pt x="657" y="2657"/>
                  </a:lnTo>
                  <a:lnTo>
                    <a:pt x="657" y="2470"/>
                  </a:lnTo>
                  <a:lnTo>
                    <a:pt x="657" y="2282"/>
                  </a:lnTo>
                  <a:lnTo>
                    <a:pt x="688" y="2094"/>
                  </a:lnTo>
                  <a:lnTo>
                    <a:pt x="813" y="1751"/>
                  </a:lnTo>
                  <a:lnTo>
                    <a:pt x="970" y="1438"/>
                  </a:lnTo>
                  <a:lnTo>
                    <a:pt x="1189" y="1188"/>
                  </a:lnTo>
                  <a:lnTo>
                    <a:pt x="1470" y="969"/>
                  </a:lnTo>
                  <a:lnTo>
                    <a:pt x="1782" y="782"/>
                  </a:lnTo>
                  <a:lnTo>
                    <a:pt x="2126" y="688"/>
                  </a:lnTo>
                  <a:lnTo>
                    <a:pt x="2283" y="657"/>
                  </a:lnTo>
                  <a:close/>
                  <a:moveTo>
                    <a:pt x="2220" y="0"/>
                  </a:moveTo>
                  <a:lnTo>
                    <a:pt x="1970" y="31"/>
                  </a:lnTo>
                  <a:lnTo>
                    <a:pt x="1751" y="94"/>
                  </a:lnTo>
                  <a:lnTo>
                    <a:pt x="1532" y="188"/>
                  </a:lnTo>
                  <a:lnTo>
                    <a:pt x="1314" y="282"/>
                  </a:lnTo>
                  <a:lnTo>
                    <a:pt x="1095" y="407"/>
                  </a:lnTo>
                  <a:lnTo>
                    <a:pt x="907" y="563"/>
                  </a:lnTo>
                  <a:lnTo>
                    <a:pt x="720" y="719"/>
                  </a:lnTo>
                  <a:lnTo>
                    <a:pt x="563" y="907"/>
                  </a:lnTo>
                  <a:lnTo>
                    <a:pt x="438" y="1094"/>
                  </a:lnTo>
                  <a:lnTo>
                    <a:pt x="313" y="1282"/>
                  </a:lnTo>
                  <a:lnTo>
                    <a:pt x="188" y="1501"/>
                  </a:lnTo>
                  <a:lnTo>
                    <a:pt x="126" y="1719"/>
                  </a:lnTo>
                  <a:lnTo>
                    <a:pt x="63" y="1969"/>
                  </a:lnTo>
                  <a:lnTo>
                    <a:pt x="32" y="2219"/>
                  </a:lnTo>
                  <a:lnTo>
                    <a:pt x="1" y="2470"/>
                  </a:lnTo>
                  <a:lnTo>
                    <a:pt x="32" y="2720"/>
                  </a:lnTo>
                  <a:lnTo>
                    <a:pt x="63" y="2970"/>
                  </a:lnTo>
                  <a:lnTo>
                    <a:pt x="126" y="3188"/>
                  </a:lnTo>
                  <a:lnTo>
                    <a:pt x="188" y="3439"/>
                  </a:lnTo>
                  <a:lnTo>
                    <a:pt x="313" y="3657"/>
                  </a:lnTo>
                  <a:lnTo>
                    <a:pt x="438" y="3845"/>
                  </a:lnTo>
                  <a:lnTo>
                    <a:pt x="563" y="4032"/>
                  </a:lnTo>
                  <a:lnTo>
                    <a:pt x="720" y="4220"/>
                  </a:lnTo>
                  <a:lnTo>
                    <a:pt x="907" y="4376"/>
                  </a:lnTo>
                  <a:lnTo>
                    <a:pt x="1095" y="4501"/>
                  </a:lnTo>
                  <a:lnTo>
                    <a:pt x="1314" y="4626"/>
                  </a:lnTo>
                  <a:lnTo>
                    <a:pt x="1532" y="4751"/>
                  </a:lnTo>
                  <a:lnTo>
                    <a:pt x="1751" y="4814"/>
                  </a:lnTo>
                  <a:lnTo>
                    <a:pt x="1970" y="4876"/>
                  </a:lnTo>
                  <a:lnTo>
                    <a:pt x="2220" y="4939"/>
                  </a:lnTo>
                  <a:lnTo>
                    <a:pt x="2720" y="4939"/>
                  </a:lnTo>
                  <a:lnTo>
                    <a:pt x="2970" y="4876"/>
                  </a:lnTo>
                  <a:lnTo>
                    <a:pt x="3220" y="4814"/>
                  </a:lnTo>
                  <a:lnTo>
                    <a:pt x="3439" y="4751"/>
                  </a:lnTo>
                  <a:lnTo>
                    <a:pt x="3658" y="4626"/>
                  </a:lnTo>
                  <a:lnTo>
                    <a:pt x="3845" y="4501"/>
                  </a:lnTo>
                  <a:lnTo>
                    <a:pt x="4064" y="4376"/>
                  </a:lnTo>
                  <a:lnTo>
                    <a:pt x="4220" y="4220"/>
                  </a:lnTo>
                  <a:lnTo>
                    <a:pt x="4377" y="4032"/>
                  </a:lnTo>
                  <a:lnTo>
                    <a:pt x="4533" y="3845"/>
                  </a:lnTo>
                  <a:lnTo>
                    <a:pt x="4658" y="3657"/>
                  </a:lnTo>
                  <a:lnTo>
                    <a:pt x="4752" y="3439"/>
                  </a:lnTo>
                  <a:lnTo>
                    <a:pt x="4846" y="3188"/>
                  </a:lnTo>
                  <a:lnTo>
                    <a:pt x="4908" y="2970"/>
                  </a:lnTo>
                  <a:lnTo>
                    <a:pt x="4939" y="2720"/>
                  </a:lnTo>
                  <a:lnTo>
                    <a:pt x="4939" y="2470"/>
                  </a:lnTo>
                  <a:lnTo>
                    <a:pt x="4939" y="2219"/>
                  </a:lnTo>
                  <a:lnTo>
                    <a:pt x="4908" y="1969"/>
                  </a:lnTo>
                  <a:lnTo>
                    <a:pt x="4846" y="1719"/>
                  </a:lnTo>
                  <a:lnTo>
                    <a:pt x="4752" y="1501"/>
                  </a:lnTo>
                  <a:lnTo>
                    <a:pt x="4658" y="1282"/>
                  </a:lnTo>
                  <a:lnTo>
                    <a:pt x="4533" y="1094"/>
                  </a:lnTo>
                  <a:lnTo>
                    <a:pt x="4377" y="907"/>
                  </a:lnTo>
                  <a:lnTo>
                    <a:pt x="4220" y="719"/>
                  </a:lnTo>
                  <a:lnTo>
                    <a:pt x="4064" y="563"/>
                  </a:lnTo>
                  <a:lnTo>
                    <a:pt x="3845" y="407"/>
                  </a:lnTo>
                  <a:lnTo>
                    <a:pt x="3658" y="282"/>
                  </a:lnTo>
                  <a:lnTo>
                    <a:pt x="3439" y="188"/>
                  </a:lnTo>
                  <a:lnTo>
                    <a:pt x="3220" y="94"/>
                  </a:lnTo>
                  <a:lnTo>
                    <a:pt x="2970" y="31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586504" y="3196860"/>
              <a:ext cx="123962" cy="122012"/>
            </a:xfrm>
            <a:custGeom>
              <a:avLst/>
              <a:gdLst/>
              <a:ahLst/>
              <a:cxnLst/>
              <a:rect l="l" t="t" r="r" b="b"/>
              <a:pathLst>
                <a:path w="1970" h="1939" extrusionOk="0">
                  <a:moveTo>
                    <a:pt x="782" y="1"/>
                  </a:moveTo>
                  <a:lnTo>
                    <a:pt x="594" y="63"/>
                  </a:lnTo>
                  <a:lnTo>
                    <a:pt x="438" y="157"/>
                  </a:lnTo>
                  <a:lnTo>
                    <a:pt x="281" y="282"/>
                  </a:lnTo>
                  <a:lnTo>
                    <a:pt x="156" y="407"/>
                  </a:lnTo>
                  <a:lnTo>
                    <a:pt x="63" y="594"/>
                  </a:lnTo>
                  <a:lnTo>
                    <a:pt x="31" y="782"/>
                  </a:lnTo>
                  <a:lnTo>
                    <a:pt x="0" y="970"/>
                  </a:lnTo>
                  <a:lnTo>
                    <a:pt x="31" y="1157"/>
                  </a:lnTo>
                  <a:lnTo>
                    <a:pt x="63" y="1345"/>
                  </a:lnTo>
                  <a:lnTo>
                    <a:pt x="156" y="1501"/>
                  </a:lnTo>
                  <a:lnTo>
                    <a:pt x="281" y="1657"/>
                  </a:lnTo>
                  <a:lnTo>
                    <a:pt x="438" y="1782"/>
                  </a:lnTo>
                  <a:lnTo>
                    <a:pt x="594" y="1876"/>
                  </a:lnTo>
                  <a:lnTo>
                    <a:pt x="782" y="1939"/>
                  </a:lnTo>
                  <a:lnTo>
                    <a:pt x="1188" y="1939"/>
                  </a:lnTo>
                  <a:lnTo>
                    <a:pt x="1344" y="1876"/>
                  </a:lnTo>
                  <a:lnTo>
                    <a:pt x="1532" y="1782"/>
                  </a:lnTo>
                  <a:lnTo>
                    <a:pt x="1657" y="1657"/>
                  </a:lnTo>
                  <a:lnTo>
                    <a:pt x="1782" y="1501"/>
                  </a:lnTo>
                  <a:lnTo>
                    <a:pt x="1876" y="1345"/>
                  </a:lnTo>
                  <a:lnTo>
                    <a:pt x="1938" y="1157"/>
                  </a:lnTo>
                  <a:lnTo>
                    <a:pt x="1969" y="970"/>
                  </a:lnTo>
                  <a:lnTo>
                    <a:pt x="1938" y="782"/>
                  </a:lnTo>
                  <a:lnTo>
                    <a:pt x="1876" y="594"/>
                  </a:lnTo>
                  <a:lnTo>
                    <a:pt x="1782" y="407"/>
                  </a:lnTo>
                  <a:lnTo>
                    <a:pt x="1657" y="282"/>
                  </a:lnTo>
                  <a:lnTo>
                    <a:pt x="1532" y="157"/>
                  </a:lnTo>
                  <a:lnTo>
                    <a:pt x="1344" y="63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1206562" y="2935285"/>
              <a:ext cx="90549" cy="90549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20" y="0"/>
                  </a:moveTo>
                  <a:lnTo>
                    <a:pt x="470" y="469"/>
                  </a:lnTo>
                  <a:lnTo>
                    <a:pt x="1" y="719"/>
                  </a:lnTo>
                  <a:lnTo>
                    <a:pt x="470" y="1001"/>
                  </a:lnTo>
                  <a:lnTo>
                    <a:pt x="720" y="1438"/>
                  </a:lnTo>
                  <a:lnTo>
                    <a:pt x="970" y="1001"/>
                  </a:lnTo>
                  <a:lnTo>
                    <a:pt x="1439" y="719"/>
                  </a:lnTo>
                  <a:lnTo>
                    <a:pt x="970" y="46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1159369" y="2730720"/>
              <a:ext cx="98415" cy="98415"/>
            </a:xfrm>
            <a:custGeom>
              <a:avLst/>
              <a:gdLst/>
              <a:ahLst/>
              <a:cxnLst/>
              <a:rect l="l" t="t" r="r" b="b"/>
              <a:pathLst>
                <a:path w="1564" h="1564" extrusionOk="0">
                  <a:moveTo>
                    <a:pt x="782" y="1"/>
                  </a:moveTo>
                  <a:lnTo>
                    <a:pt x="501" y="501"/>
                  </a:lnTo>
                  <a:lnTo>
                    <a:pt x="0" y="782"/>
                  </a:lnTo>
                  <a:lnTo>
                    <a:pt x="50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769927" y="3253932"/>
              <a:ext cx="74818" cy="72804"/>
            </a:xfrm>
            <a:custGeom>
              <a:avLst/>
              <a:gdLst/>
              <a:ahLst/>
              <a:cxnLst/>
              <a:rect l="l" t="t" r="r" b="b"/>
              <a:pathLst>
                <a:path w="1189" h="1157" extrusionOk="0">
                  <a:moveTo>
                    <a:pt x="594" y="0"/>
                  </a:moveTo>
                  <a:lnTo>
                    <a:pt x="407" y="375"/>
                  </a:lnTo>
                  <a:lnTo>
                    <a:pt x="1" y="594"/>
                  </a:lnTo>
                  <a:lnTo>
                    <a:pt x="407" y="781"/>
                  </a:lnTo>
                  <a:lnTo>
                    <a:pt x="594" y="1157"/>
                  </a:lnTo>
                  <a:lnTo>
                    <a:pt x="813" y="781"/>
                  </a:lnTo>
                  <a:lnTo>
                    <a:pt x="1188" y="594"/>
                  </a:lnTo>
                  <a:lnTo>
                    <a:pt x="813" y="375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726635" y="3078877"/>
              <a:ext cx="88598" cy="88535"/>
            </a:xfrm>
            <a:custGeom>
              <a:avLst/>
              <a:gdLst/>
              <a:ahLst/>
              <a:cxnLst/>
              <a:rect l="l" t="t" r="r" b="b"/>
              <a:pathLst>
                <a:path w="1408" h="1407" extrusionOk="0">
                  <a:moveTo>
                    <a:pt x="689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9" y="1407"/>
                  </a:lnTo>
                  <a:lnTo>
                    <a:pt x="939" y="938"/>
                  </a:lnTo>
                  <a:lnTo>
                    <a:pt x="1407" y="688"/>
                  </a:lnTo>
                  <a:lnTo>
                    <a:pt x="939" y="438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1599968" y="2939186"/>
              <a:ext cx="94450" cy="94513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0" y="1"/>
                  </a:moveTo>
                  <a:lnTo>
                    <a:pt x="500" y="501"/>
                  </a:lnTo>
                  <a:lnTo>
                    <a:pt x="0" y="751"/>
                  </a:lnTo>
                  <a:lnTo>
                    <a:pt x="500" y="1032"/>
                  </a:lnTo>
                  <a:lnTo>
                    <a:pt x="750" y="1501"/>
                  </a:lnTo>
                  <a:lnTo>
                    <a:pt x="1032" y="1032"/>
                  </a:lnTo>
                  <a:lnTo>
                    <a:pt x="1500" y="751"/>
                  </a:lnTo>
                  <a:lnTo>
                    <a:pt x="1032" y="50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2907923" y="3076864"/>
              <a:ext cx="90549" cy="92500"/>
            </a:xfrm>
            <a:custGeom>
              <a:avLst/>
              <a:gdLst/>
              <a:ahLst/>
              <a:cxnLst/>
              <a:rect l="l" t="t" r="r" b="b"/>
              <a:pathLst>
                <a:path w="1439" h="1470" extrusionOk="0">
                  <a:moveTo>
                    <a:pt x="719" y="1"/>
                  </a:moveTo>
                  <a:lnTo>
                    <a:pt x="469" y="470"/>
                  </a:lnTo>
                  <a:lnTo>
                    <a:pt x="0" y="720"/>
                  </a:lnTo>
                  <a:lnTo>
                    <a:pt x="469" y="1001"/>
                  </a:lnTo>
                  <a:lnTo>
                    <a:pt x="719" y="1470"/>
                  </a:lnTo>
                  <a:lnTo>
                    <a:pt x="969" y="1001"/>
                  </a:lnTo>
                  <a:lnTo>
                    <a:pt x="1438" y="720"/>
                  </a:lnTo>
                  <a:lnTo>
                    <a:pt x="969" y="47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2795791" y="2884128"/>
              <a:ext cx="98415" cy="96464"/>
            </a:xfrm>
            <a:custGeom>
              <a:avLst/>
              <a:gdLst/>
              <a:ahLst/>
              <a:cxnLst/>
              <a:rect l="l" t="t" r="r" b="b"/>
              <a:pathLst>
                <a:path w="1564" h="1533" extrusionOk="0">
                  <a:moveTo>
                    <a:pt x="782" y="1"/>
                  </a:moveTo>
                  <a:lnTo>
                    <a:pt x="501" y="501"/>
                  </a:lnTo>
                  <a:lnTo>
                    <a:pt x="1" y="782"/>
                  </a:lnTo>
                  <a:lnTo>
                    <a:pt x="501" y="1032"/>
                  </a:lnTo>
                  <a:lnTo>
                    <a:pt x="782" y="1532"/>
                  </a:lnTo>
                  <a:lnTo>
                    <a:pt x="1063" y="1032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403581" y="2937236"/>
              <a:ext cx="98415" cy="98415"/>
            </a:xfrm>
            <a:custGeom>
              <a:avLst/>
              <a:gdLst/>
              <a:ahLst/>
              <a:cxnLst/>
              <a:rect l="l" t="t" r="r" b="b"/>
              <a:pathLst>
                <a:path w="1564" h="1564" extrusionOk="0">
                  <a:moveTo>
                    <a:pt x="782" y="1"/>
                  </a:moveTo>
                  <a:lnTo>
                    <a:pt x="500" y="501"/>
                  </a:lnTo>
                  <a:lnTo>
                    <a:pt x="0" y="782"/>
                  </a:lnTo>
                  <a:lnTo>
                    <a:pt x="500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3293400" y="3078877"/>
              <a:ext cx="88598" cy="88535"/>
            </a:xfrm>
            <a:custGeom>
              <a:avLst/>
              <a:gdLst/>
              <a:ahLst/>
              <a:cxnLst/>
              <a:rect l="l" t="t" r="r" b="b"/>
              <a:pathLst>
                <a:path w="1408" h="1407" extrusionOk="0">
                  <a:moveTo>
                    <a:pt x="688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8" y="1407"/>
                  </a:lnTo>
                  <a:lnTo>
                    <a:pt x="938" y="938"/>
                  </a:lnTo>
                  <a:lnTo>
                    <a:pt x="1407" y="688"/>
                  </a:lnTo>
                  <a:lnTo>
                    <a:pt x="93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3635648" y="3521421"/>
              <a:ext cx="78719" cy="80670"/>
            </a:xfrm>
            <a:custGeom>
              <a:avLst/>
              <a:gdLst/>
              <a:ahLst/>
              <a:cxnLst/>
              <a:rect l="l" t="t" r="r" b="b"/>
              <a:pathLst>
                <a:path w="1251" h="1282" extrusionOk="0">
                  <a:moveTo>
                    <a:pt x="626" y="0"/>
                  </a:moveTo>
                  <a:lnTo>
                    <a:pt x="407" y="406"/>
                  </a:lnTo>
                  <a:lnTo>
                    <a:pt x="1" y="656"/>
                  </a:lnTo>
                  <a:lnTo>
                    <a:pt x="407" y="875"/>
                  </a:lnTo>
                  <a:lnTo>
                    <a:pt x="626" y="1282"/>
                  </a:lnTo>
                  <a:lnTo>
                    <a:pt x="844" y="875"/>
                  </a:lnTo>
                  <a:lnTo>
                    <a:pt x="1251" y="656"/>
                  </a:lnTo>
                  <a:lnTo>
                    <a:pt x="844" y="406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880046" y="3574529"/>
              <a:ext cx="53172" cy="53109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07" y="0"/>
                  </a:moveTo>
                  <a:lnTo>
                    <a:pt x="282" y="281"/>
                  </a:lnTo>
                  <a:lnTo>
                    <a:pt x="1" y="438"/>
                  </a:lnTo>
                  <a:lnTo>
                    <a:pt x="282" y="563"/>
                  </a:lnTo>
                  <a:lnTo>
                    <a:pt x="407" y="844"/>
                  </a:lnTo>
                  <a:lnTo>
                    <a:pt x="564" y="563"/>
                  </a:lnTo>
                  <a:lnTo>
                    <a:pt x="845" y="438"/>
                  </a:lnTo>
                  <a:lnTo>
                    <a:pt x="564" y="28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720783" y="3440752"/>
              <a:ext cx="100365" cy="98415"/>
            </a:xfrm>
            <a:custGeom>
              <a:avLst/>
              <a:gdLst/>
              <a:ahLst/>
              <a:cxnLst/>
              <a:rect l="l" t="t" r="r" b="b"/>
              <a:pathLst>
                <a:path w="1595" h="1564" extrusionOk="0">
                  <a:moveTo>
                    <a:pt x="782" y="1"/>
                  </a:moveTo>
                  <a:lnTo>
                    <a:pt x="531" y="501"/>
                  </a:lnTo>
                  <a:lnTo>
                    <a:pt x="0" y="782"/>
                  </a:lnTo>
                  <a:lnTo>
                    <a:pt x="53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94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2"/>
          <p:cNvSpPr/>
          <p:nvPr/>
        </p:nvSpPr>
        <p:spPr>
          <a:xfrm>
            <a:off x="3029871" y="4426008"/>
            <a:ext cx="255727" cy="70854"/>
          </a:xfrm>
          <a:custGeom>
            <a:avLst/>
            <a:gdLst/>
            <a:ahLst/>
            <a:cxnLst/>
            <a:rect l="l" t="t" r="r" b="b"/>
            <a:pathLst>
              <a:path w="4064" h="1126" extrusionOk="0">
                <a:moveTo>
                  <a:pt x="469" y="1"/>
                </a:moveTo>
                <a:lnTo>
                  <a:pt x="375" y="32"/>
                </a:lnTo>
                <a:lnTo>
                  <a:pt x="282" y="94"/>
                </a:lnTo>
                <a:lnTo>
                  <a:pt x="188" y="157"/>
                </a:lnTo>
                <a:lnTo>
                  <a:pt x="125" y="251"/>
                </a:lnTo>
                <a:lnTo>
                  <a:pt x="63" y="345"/>
                </a:lnTo>
                <a:lnTo>
                  <a:pt x="32" y="438"/>
                </a:lnTo>
                <a:lnTo>
                  <a:pt x="0" y="563"/>
                </a:lnTo>
                <a:lnTo>
                  <a:pt x="32" y="688"/>
                </a:lnTo>
                <a:lnTo>
                  <a:pt x="63" y="782"/>
                </a:lnTo>
                <a:lnTo>
                  <a:pt x="125" y="876"/>
                </a:lnTo>
                <a:lnTo>
                  <a:pt x="188" y="970"/>
                </a:lnTo>
                <a:lnTo>
                  <a:pt x="282" y="1032"/>
                </a:lnTo>
                <a:lnTo>
                  <a:pt x="375" y="1095"/>
                </a:lnTo>
                <a:lnTo>
                  <a:pt x="469" y="1126"/>
                </a:lnTo>
                <a:lnTo>
                  <a:pt x="3595" y="1126"/>
                </a:lnTo>
                <a:lnTo>
                  <a:pt x="3689" y="1095"/>
                </a:lnTo>
                <a:lnTo>
                  <a:pt x="3782" y="1032"/>
                </a:lnTo>
                <a:lnTo>
                  <a:pt x="3876" y="970"/>
                </a:lnTo>
                <a:lnTo>
                  <a:pt x="3939" y="876"/>
                </a:lnTo>
                <a:lnTo>
                  <a:pt x="4001" y="782"/>
                </a:lnTo>
                <a:lnTo>
                  <a:pt x="4032" y="688"/>
                </a:lnTo>
                <a:lnTo>
                  <a:pt x="4064" y="563"/>
                </a:lnTo>
                <a:lnTo>
                  <a:pt x="4032" y="438"/>
                </a:lnTo>
                <a:lnTo>
                  <a:pt x="4001" y="345"/>
                </a:lnTo>
                <a:lnTo>
                  <a:pt x="3939" y="251"/>
                </a:lnTo>
                <a:lnTo>
                  <a:pt x="3876" y="157"/>
                </a:lnTo>
                <a:lnTo>
                  <a:pt x="3782" y="94"/>
                </a:lnTo>
                <a:lnTo>
                  <a:pt x="3689" y="32"/>
                </a:lnTo>
                <a:lnTo>
                  <a:pt x="359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581090" y="4390645"/>
            <a:ext cx="3243469" cy="35427"/>
          </a:xfrm>
          <a:custGeom>
            <a:avLst/>
            <a:gdLst/>
            <a:ahLst/>
            <a:cxnLst/>
            <a:rect l="l" t="t" r="r" b="b"/>
            <a:pathLst>
              <a:path w="51545" h="563" extrusionOk="0">
                <a:moveTo>
                  <a:pt x="282" y="0"/>
                </a:moveTo>
                <a:lnTo>
                  <a:pt x="188" y="31"/>
                </a:lnTo>
                <a:lnTo>
                  <a:pt x="95" y="94"/>
                </a:lnTo>
                <a:lnTo>
                  <a:pt x="32" y="156"/>
                </a:lnTo>
                <a:lnTo>
                  <a:pt x="1" y="281"/>
                </a:lnTo>
                <a:lnTo>
                  <a:pt x="32" y="375"/>
                </a:lnTo>
                <a:lnTo>
                  <a:pt x="95" y="469"/>
                </a:lnTo>
                <a:lnTo>
                  <a:pt x="188" y="531"/>
                </a:lnTo>
                <a:lnTo>
                  <a:pt x="282" y="563"/>
                </a:lnTo>
                <a:lnTo>
                  <a:pt x="51263" y="563"/>
                </a:lnTo>
                <a:lnTo>
                  <a:pt x="51357" y="531"/>
                </a:lnTo>
                <a:lnTo>
                  <a:pt x="51450" y="469"/>
                </a:lnTo>
                <a:lnTo>
                  <a:pt x="51513" y="375"/>
                </a:lnTo>
                <a:lnTo>
                  <a:pt x="51544" y="281"/>
                </a:lnTo>
                <a:lnTo>
                  <a:pt x="51513" y="156"/>
                </a:lnTo>
                <a:lnTo>
                  <a:pt x="51450" y="94"/>
                </a:lnTo>
                <a:lnTo>
                  <a:pt x="51357" y="31"/>
                </a:lnTo>
                <a:lnTo>
                  <a:pt x="5126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1767159" y="4390645"/>
            <a:ext cx="1060160" cy="98352"/>
          </a:xfrm>
          <a:custGeom>
            <a:avLst/>
            <a:gdLst/>
            <a:ahLst/>
            <a:cxnLst/>
            <a:rect l="l" t="t" r="r" b="b"/>
            <a:pathLst>
              <a:path w="16848" h="1563" extrusionOk="0">
                <a:moveTo>
                  <a:pt x="625" y="0"/>
                </a:moveTo>
                <a:lnTo>
                  <a:pt x="469" y="63"/>
                </a:lnTo>
                <a:lnTo>
                  <a:pt x="344" y="125"/>
                </a:lnTo>
                <a:lnTo>
                  <a:pt x="219" y="219"/>
                </a:lnTo>
                <a:lnTo>
                  <a:pt x="125" y="344"/>
                </a:lnTo>
                <a:lnTo>
                  <a:pt x="63" y="469"/>
                </a:lnTo>
                <a:lnTo>
                  <a:pt x="31" y="625"/>
                </a:lnTo>
                <a:lnTo>
                  <a:pt x="0" y="781"/>
                </a:lnTo>
                <a:lnTo>
                  <a:pt x="31" y="938"/>
                </a:lnTo>
                <a:lnTo>
                  <a:pt x="63" y="1094"/>
                </a:lnTo>
                <a:lnTo>
                  <a:pt x="125" y="1219"/>
                </a:lnTo>
                <a:lnTo>
                  <a:pt x="219" y="1344"/>
                </a:lnTo>
                <a:lnTo>
                  <a:pt x="344" y="1438"/>
                </a:lnTo>
                <a:lnTo>
                  <a:pt x="469" y="1500"/>
                </a:lnTo>
                <a:lnTo>
                  <a:pt x="625" y="1563"/>
                </a:lnTo>
                <a:lnTo>
                  <a:pt x="16223" y="1563"/>
                </a:lnTo>
                <a:lnTo>
                  <a:pt x="16379" y="1500"/>
                </a:lnTo>
                <a:lnTo>
                  <a:pt x="16504" y="1438"/>
                </a:lnTo>
                <a:lnTo>
                  <a:pt x="16629" y="1344"/>
                </a:lnTo>
                <a:lnTo>
                  <a:pt x="16723" y="1219"/>
                </a:lnTo>
                <a:lnTo>
                  <a:pt x="16785" y="1094"/>
                </a:lnTo>
                <a:lnTo>
                  <a:pt x="16816" y="938"/>
                </a:lnTo>
                <a:lnTo>
                  <a:pt x="16848" y="781"/>
                </a:lnTo>
                <a:lnTo>
                  <a:pt x="16816" y="625"/>
                </a:lnTo>
                <a:lnTo>
                  <a:pt x="16785" y="469"/>
                </a:lnTo>
                <a:lnTo>
                  <a:pt x="16723" y="344"/>
                </a:lnTo>
                <a:lnTo>
                  <a:pt x="16629" y="219"/>
                </a:lnTo>
                <a:lnTo>
                  <a:pt x="16504" y="125"/>
                </a:lnTo>
                <a:lnTo>
                  <a:pt x="16379" y="63"/>
                </a:lnTo>
                <a:lnTo>
                  <a:pt x="1622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2"/>
          <p:cNvSpPr/>
          <p:nvPr/>
        </p:nvSpPr>
        <p:spPr>
          <a:xfrm>
            <a:off x="675540" y="4408327"/>
            <a:ext cx="293105" cy="80670"/>
          </a:xfrm>
          <a:custGeom>
            <a:avLst/>
            <a:gdLst/>
            <a:ahLst/>
            <a:cxnLst/>
            <a:rect l="l" t="t" r="r" b="b"/>
            <a:pathLst>
              <a:path w="4658" h="1282" extrusionOk="0">
                <a:moveTo>
                  <a:pt x="532" y="0"/>
                </a:moveTo>
                <a:lnTo>
                  <a:pt x="407" y="32"/>
                </a:lnTo>
                <a:lnTo>
                  <a:pt x="281" y="94"/>
                </a:lnTo>
                <a:lnTo>
                  <a:pt x="188" y="188"/>
                </a:lnTo>
                <a:lnTo>
                  <a:pt x="125" y="282"/>
                </a:lnTo>
                <a:lnTo>
                  <a:pt x="63" y="375"/>
                </a:lnTo>
                <a:lnTo>
                  <a:pt x="31" y="500"/>
                </a:lnTo>
                <a:lnTo>
                  <a:pt x="0" y="626"/>
                </a:lnTo>
                <a:lnTo>
                  <a:pt x="31" y="782"/>
                </a:lnTo>
                <a:lnTo>
                  <a:pt x="63" y="876"/>
                </a:lnTo>
                <a:lnTo>
                  <a:pt x="125" y="1001"/>
                </a:lnTo>
                <a:lnTo>
                  <a:pt x="188" y="1094"/>
                </a:lnTo>
                <a:lnTo>
                  <a:pt x="281" y="1188"/>
                </a:lnTo>
                <a:lnTo>
                  <a:pt x="407" y="1219"/>
                </a:lnTo>
                <a:lnTo>
                  <a:pt x="532" y="1282"/>
                </a:lnTo>
                <a:lnTo>
                  <a:pt x="4157" y="1282"/>
                </a:lnTo>
                <a:lnTo>
                  <a:pt x="4251" y="1219"/>
                </a:lnTo>
                <a:lnTo>
                  <a:pt x="4376" y="1188"/>
                </a:lnTo>
                <a:lnTo>
                  <a:pt x="4470" y="1094"/>
                </a:lnTo>
                <a:lnTo>
                  <a:pt x="4564" y="1001"/>
                </a:lnTo>
                <a:lnTo>
                  <a:pt x="4595" y="876"/>
                </a:lnTo>
                <a:lnTo>
                  <a:pt x="4658" y="782"/>
                </a:lnTo>
                <a:lnTo>
                  <a:pt x="4658" y="626"/>
                </a:lnTo>
                <a:lnTo>
                  <a:pt x="4658" y="500"/>
                </a:lnTo>
                <a:lnTo>
                  <a:pt x="4595" y="375"/>
                </a:lnTo>
                <a:lnTo>
                  <a:pt x="4564" y="282"/>
                </a:lnTo>
                <a:lnTo>
                  <a:pt x="4470" y="188"/>
                </a:lnTo>
                <a:lnTo>
                  <a:pt x="4376" y="94"/>
                </a:lnTo>
                <a:lnTo>
                  <a:pt x="4251" y="32"/>
                </a:lnTo>
                <a:lnTo>
                  <a:pt x="41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2"/>
          <p:cNvSpPr/>
          <p:nvPr/>
        </p:nvSpPr>
        <p:spPr>
          <a:xfrm>
            <a:off x="3466506" y="422735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88" y="1"/>
                </a:moveTo>
                <a:lnTo>
                  <a:pt x="0" y="2032"/>
                </a:lnTo>
                <a:lnTo>
                  <a:pt x="2345" y="2032"/>
                </a:lnTo>
                <a:lnTo>
                  <a:pt x="2282" y="1751"/>
                </a:lnTo>
                <a:lnTo>
                  <a:pt x="2188" y="1439"/>
                </a:lnTo>
                <a:lnTo>
                  <a:pt x="2095" y="1157"/>
                </a:lnTo>
                <a:lnTo>
                  <a:pt x="1938" y="907"/>
                </a:lnTo>
                <a:lnTo>
                  <a:pt x="1782" y="657"/>
                </a:lnTo>
                <a:lnTo>
                  <a:pt x="1595" y="438"/>
                </a:lnTo>
                <a:lnTo>
                  <a:pt x="1407" y="219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2"/>
          <p:cNvSpPr/>
          <p:nvPr/>
        </p:nvSpPr>
        <p:spPr>
          <a:xfrm>
            <a:off x="3332728" y="4180165"/>
            <a:ext cx="147622" cy="139693"/>
          </a:xfrm>
          <a:custGeom>
            <a:avLst/>
            <a:gdLst/>
            <a:ahLst/>
            <a:cxnLst/>
            <a:rect l="l" t="t" r="r" b="b"/>
            <a:pathLst>
              <a:path w="2346" h="2220" extrusionOk="0">
                <a:moveTo>
                  <a:pt x="876" y="0"/>
                </a:moveTo>
                <a:lnTo>
                  <a:pt x="564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3" y="63"/>
                </a:lnTo>
                <a:lnTo>
                  <a:pt x="1470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>
            <a:off x="3199013" y="422735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57" y="1"/>
                </a:moveTo>
                <a:lnTo>
                  <a:pt x="938" y="219"/>
                </a:lnTo>
                <a:lnTo>
                  <a:pt x="751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/>
          <p:nvPr/>
        </p:nvSpPr>
        <p:spPr>
          <a:xfrm>
            <a:off x="3199013" y="442600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63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2"/>
          <p:cNvSpPr/>
          <p:nvPr/>
        </p:nvSpPr>
        <p:spPr>
          <a:xfrm>
            <a:off x="3332728" y="4463385"/>
            <a:ext cx="147622" cy="137743"/>
          </a:xfrm>
          <a:custGeom>
            <a:avLst/>
            <a:gdLst/>
            <a:ahLst/>
            <a:cxnLst/>
            <a:rect l="l" t="t" r="r" b="b"/>
            <a:pathLst>
              <a:path w="2346" h="2189" extrusionOk="0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4" y="2126"/>
                </a:lnTo>
                <a:lnTo>
                  <a:pt x="876" y="2189"/>
                </a:lnTo>
                <a:lnTo>
                  <a:pt x="1470" y="2189"/>
                </a:lnTo>
                <a:lnTo>
                  <a:pt x="1783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2"/>
          <p:cNvSpPr/>
          <p:nvPr/>
        </p:nvSpPr>
        <p:spPr>
          <a:xfrm>
            <a:off x="3169501" y="4154618"/>
            <a:ext cx="474077" cy="472063"/>
          </a:xfrm>
          <a:custGeom>
            <a:avLst/>
            <a:gdLst/>
            <a:ahLst/>
            <a:cxnLst/>
            <a:rect l="l" t="t" r="r" b="b"/>
            <a:pathLst>
              <a:path w="7534" h="7502" extrusionOk="0">
                <a:moveTo>
                  <a:pt x="4064" y="406"/>
                </a:moveTo>
                <a:lnTo>
                  <a:pt x="4377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8" y="469"/>
                </a:lnTo>
                <a:lnTo>
                  <a:pt x="3470" y="406"/>
                </a:lnTo>
                <a:close/>
                <a:moveTo>
                  <a:pt x="1626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20" y="1594"/>
                </a:lnTo>
                <a:lnTo>
                  <a:pt x="1407" y="1375"/>
                </a:lnTo>
                <a:lnTo>
                  <a:pt x="1626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5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20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32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5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20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7" y="7033"/>
                </a:lnTo>
                <a:lnTo>
                  <a:pt x="4064" y="7096"/>
                </a:lnTo>
                <a:lnTo>
                  <a:pt x="3470" y="7096"/>
                </a:lnTo>
                <a:lnTo>
                  <a:pt x="3158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01" y="63"/>
                </a:lnTo>
                <a:lnTo>
                  <a:pt x="2657" y="156"/>
                </a:lnTo>
                <a:lnTo>
                  <a:pt x="2314" y="281"/>
                </a:lnTo>
                <a:lnTo>
                  <a:pt x="1970" y="438"/>
                </a:lnTo>
                <a:lnTo>
                  <a:pt x="1657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1" y="3751"/>
                </a:lnTo>
                <a:lnTo>
                  <a:pt x="32" y="4064"/>
                </a:lnTo>
                <a:lnTo>
                  <a:pt x="63" y="4345"/>
                </a:lnTo>
                <a:lnTo>
                  <a:pt x="126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07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5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4" y="7221"/>
                </a:lnTo>
                <a:lnTo>
                  <a:pt x="2564" y="7314"/>
                </a:lnTo>
                <a:lnTo>
                  <a:pt x="2876" y="7408"/>
                </a:lnTo>
                <a:lnTo>
                  <a:pt x="3158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877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40" y="6408"/>
                </a:lnTo>
                <a:lnTo>
                  <a:pt x="6690" y="6127"/>
                </a:lnTo>
                <a:lnTo>
                  <a:pt x="6877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02" y="4126"/>
                </a:lnTo>
                <a:lnTo>
                  <a:pt x="7534" y="3751"/>
                </a:lnTo>
                <a:lnTo>
                  <a:pt x="7502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877" y="1657"/>
                </a:lnTo>
                <a:lnTo>
                  <a:pt x="6690" y="1344"/>
                </a:lnTo>
                <a:lnTo>
                  <a:pt x="6440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877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2"/>
          <p:cNvSpPr/>
          <p:nvPr/>
        </p:nvSpPr>
        <p:spPr>
          <a:xfrm>
            <a:off x="3372119" y="4355219"/>
            <a:ext cx="70854" cy="70854"/>
          </a:xfrm>
          <a:custGeom>
            <a:avLst/>
            <a:gdLst/>
            <a:ahLst/>
            <a:cxnLst/>
            <a:rect l="l" t="t" r="r" b="b"/>
            <a:pathLst>
              <a:path w="1126" h="1126" extrusionOk="0">
                <a:moveTo>
                  <a:pt x="438" y="0"/>
                </a:moveTo>
                <a:lnTo>
                  <a:pt x="344" y="63"/>
                </a:lnTo>
                <a:lnTo>
                  <a:pt x="250" y="94"/>
                </a:lnTo>
                <a:lnTo>
                  <a:pt x="156" y="157"/>
                </a:lnTo>
                <a:lnTo>
                  <a:pt x="94" y="250"/>
                </a:lnTo>
                <a:lnTo>
                  <a:pt x="31" y="344"/>
                </a:lnTo>
                <a:lnTo>
                  <a:pt x="0" y="438"/>
                </a:lnTo>
                <a:lnTo>
                  <a:pt x="0" y="563"/>
                </a:lnTo>
                <a:lnTo>
                  <a:pt x="0" y="657"/>
                </a:lnTo>
                <a:lnTo>
                  <a:pt x="31" y="782"/>
                </a:lnTo>
                <a:lnTo>
                  <a:pt x="94" y="876"/>
                </a:lnTo>
                <a:lnTo>
                  <a:pt x="156" y="938"/>
                </a:lnTo>
                <a:lnTo>
                  <a:pt x="250" y="1032"/>
                </a:lnTo>
                <a:lnTo>
                  <a:pt x="344" y="1063"/>
                </a:lnTo>
                <a:lnTo>
                  <a:pt x="438" y="1094"/>
                </a:lnTo>
                <a:lnTo>
                  <a:pt x="563" y="1126"/>
                </a:lnTo>
                <a:lnTo>
                  <a:pt x="656" y="1094"/>
                </a:lnTo>
                <a:lnTo>
                  <a:pt x="781" y="1063"/>
                </a:lnTo>
                <a:lnTo>
                  <a:pt x="875" y="1032"/>
                </a:lnTo>
                <a:lnTo>
                  <a:pt x="938" y="938"/>
                </a:lnTo>
                <a:lnTo>
                  <a:pt x="1000" y="876"/>
                </a:lnTo>
                <a:lnTo>
                  <a:pt x="1063" y="782"/>
                </a:lnTo>
                <a:lnTo>
                  <a:pt x="1094" y="657"/>
                </a:lnTo>
                <a:lnTo>
                  <a:pt x="1125" y="563"/>
                </a:lnTo>
                <a:lnTo>
                  <a:pt x="1094" y="438"/>
                </a:lnTo>
                <a:lnTo>
                  <a:pt x="1063" y="344"/>
                </a:lnTo>
                <a:lnTo>
                  <a:pt x="1000" y="250"/>
                </a:lnTo>
                <a:lnTo>
                  <a:pt x="938" y="157"/>
                </a:lnTo>
                <a:lnTo>
                  <a:pt x="875" y="94"/>
                </a:lnTo>
                <a:lnTo>
                  <a:pt x="781" y="63"/>
                </a:lnTo>
                <a:lnTo>
                  <a:pt x="65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2"/>
          <p:cNvSpPr/>
          <p:nvPr/>
        </p:nvSpPr>
        <p:spPr>
          <a:xfrm>
            <a:off x="3086881" y="4070048"/>
            <a:ext cx="639318" cy="641206"/>
          </a:xfrm>
          <a:custGeom>
            <a:avLst/>
            <a:gdLst/>
            <a:ahLst/>
            <a:cxnLst/>
            <a:rect l="l" t="t" r="r" b="b"/>
            <a:pathLst>
              <a:path w="10160" h="10190" extrusionOk="0">
                <a:moveTo>
                  <a:pt x="5471" y="1344"/>
                </a:moveTo>
                <a:lnTo>
                  <a:pt x="5846" y="1407"/>
                </a:lnTo>
                <a:lnTo>
                  <a:pt x="6190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3" y="2438"/>
                </a:lnTo>
                <a:lnTo>
                  <a:pt x="8003" y="2688"/>
                </a:lnTo>
                <a:lnTo>
                  <a:pt x="8190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15" y="4720"/>
                </a:lnTo>
                <a:lnTo>
                  <a:pt x="8847" y="5095"/>
                </a:lnTo>
                <a:lnTo>
                  <a:pt x="8815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190" y="7189"/>
                </a:lnTo>
                <a:lnTo>
                  <a:pt x="8003" y="7471"/>
                </a:lnTo>
                <a:lnTo>
                  <a:pt x="7753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190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1" y="8815"/>
                </a:lnTo>
                <a:lnTo>
                  <a:pt x="4189" y="8752"/>
                </a:lnTo>
                <a:lnTo>
                  <a:pt x="3877" y="8658"/>
                </a:lnTo>
                <a:lnTo>
                  <a:pt x="3627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8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20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9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4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2970" y="1969"/>
                </a:lnTo>
                <a:lnTo>
                  <a:pt x="3283" y="1782"/>
                </a:lnTo>
                <a:lnTo>
                  <a:pt x="3627" y="1625"/>
                </a:lnTo>
                <a:lnTo>
                  <a:pt x="3970" y="1500"/>
                </a:lnTo>
                <a:lnTo>
                  <a:pt x="4314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8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20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282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7" y="9877"/>
                </a:lnTo>
                <a:lnTo>
                  <a:pt x="3783" y="10002"/>
                </a:lnTo>
                <a:lnTo>
                  <a:pt x="4189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377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53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6" y="4095"/>
                </a:lnTo>
                <a:lnTo>
                  <a:pt x="9941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09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4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2"/>
          <p:cNvSpPr/>
          <p:nvPr/>
        </p:nvSpPr>
        <p:spPr>
          <a:xfrm>
            <a:off x="3466506" y="442600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375" y="595"/>
                </a:lnTo>
                <a:lnTo>
                  <a:pt x="1188" y="2032"/>
                </a:lnTo>
                <a:lnTo>
                  <a:pt x="1407" y="1814"/>
                </a:lnTo>
                <a:lnTo>
                  <a:pt x="1595" y="1595"/>
                </a:lnTo>
                <a:lnTo>
                  <a:pt x="1782" y="1376"/>
                </a:lnTo>
                <a:lnTo>
                  <a:pt x="1938" y="1126"/>
                </a:lnTo>
                <a:lnTo>
                  <a:pt x="2095" y="845"/>
                </a:lnTo>
                <a:lnTo>
                  <a:pt x="2188" y="595"/>
                </a:lnTo>
                <a:lnTo>
                  <a:pt x="2282" y="282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3147855" y="4089680"/>
            <a:ext cx="515419" cy="169205"/>
          </a:xfrm>
          <a:custGeom>
            <a:avLst/>
            <a:gdLst/>
            <a:ahLst/>
            <a:cxnLst/>
            <a:rect l="l" t="t" r="r" b="b"/>
            <a:pathLst>
              <a:path w="8191" h="2689" extrusionOk="0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8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5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4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6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90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9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40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8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65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6" y="32"/>
                </a:lnTo>
                <a:lnTo>
                  <a:pt x="4252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2"/>
          <p:cNvSpPr/>
          <p:nvPr/>
        </p:nvSpPr>
        <p:spPr>
          <a:xfrm>
            <a:off x="1175100" y="4227358"/>
            <a:ext cx="145608" cy="127927"/>
          </a:xfrm>
          <a:custGeom>
            <a:avLst/>
            <a:gdLst/>
            <a:ahLst/>
            <a:cxnLst/>
            <a:rect l="l" t="t" r="r" b="b"/>
            <a:pathLst>
              <a:path w="2314" h="2033" extrusionOk="0">
                <a:moveTo>
                  <a:pt x="1157" y="1"/>
                </a:moveTo>
                <a:lnTo>
                  <a:pt x="1" y="2032"/>
                </a:lnTo>
                <a:lnTo>
                  <a:pt x="2314" y="2032"/>
                </a:lnTo>
                <a:lnTo>
                  <a:pt x="2251" y="1751"/>
                </a:lnTo>
                <a:lnTo>
                  <a:pt x="2157" y="1439"/>
                </a:lnTo>
                <a:lnTo>
                  <a:pt x="2064" y="1157"/>
                </a:lnTo>
                <a:lnTo>
                  <a:pt x="1907" y="907"/>
                </a:lnTo>
                <a:lnTo>
                  <a:pt x="1751" y="657"/>
                </a:lnTo>
                <a:lnTo>
                  <a:pt x="1563" y="438"/>
                </a:lnTo>
                <a:lnTo>
                  <a:pt x="1376" y="219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2"/>
          <p:cNvSpPr/>
          <p:nvPr/>
        </p:nvSpPr>
        <p:spPr>
          <a:xfrm>
            <a:off x="1039371" y="4180165"/>
            <a:ext cx="147622" cy="139693"/>
          </a:xfrm>
          <a:custGeom>
            <a:avLst/>
            <a:gdLst/>
            <a:ahLst/>
            <a:cxnLst/>
            <a:rect l="l" t="t" r="r" b="b"/>
            <a:pathLst>
              <a:path w="2346" h="2220" extrusionOk="0">
                <a:moveTo>
                  <a:pt x="876" y="0"/>
                </a:moveTo>
                <a:lnTo>
                  <a:pt x="563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2" y="63"/>
                </a:lnTo>
                <a:lnTo>
                  <a:pt x="1501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2"/>
          <p:cNvSpPr/>
          <p:nvPr/>
        </p:nvSpPr>
        <p:spPr>
          <a:xfrm>
            <a:off x="905656" y="422735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88" y="1"/>
                </a:moveTo>
                <a:lnTo>
                  <a:pt x="969" y="219"/>
                </a:lnTo>
                <a:lnTo>
                  <a:pt x="750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2"/>
          <p:cNvSpPr/>
          <p:nvPr/>
        </p:nvSpPr>
        <p:spPr>
          <a:xfrm>
            <a:off x="905656" y="442600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94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1039371" y="4463385"/>
            <a:ext cx="147622" cy="137743"/>
          </a:xfrm>
          <a:custGeom>
            <a:avLst/>
            <a:gdLst/>
            <a:ahLst/>
            <a:cxnLst/>
            <a:rect l="l" t="t" r="r" b="b"/>
            <a:pathLst>
              <a:path w="2346" h="2189" extrusionOk="0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3" y="2126"/>
                </a:lnTo>
                <a:lnTo>
                  <a:pt x="876" y="2189"/>
                </a:lnTo>
                <a:lnTo>
                  <a:pt x="1501" y="2189"/>
                </a:lnTo>
                <a:lnTo>
                  <a:pt x="1782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2"/>
          <p:cNvSpPr/>
          <p:nvPr/>
        </p:nvSpPr>
        <p:spPr>
          <a:xfrm>
            <a:off x="876144" y="4154618"/>
            <a:ext cx="474077" cy="472063"/>
          </a:xfrm>
          <a:custGeom>
            <a:avLst/>
            <a:gdLst/>
            <a:ahLst/>
            <a:cxnLst/>
            <a:rect l="l" t="t" r="r" b="b"/>
            <a:pathLst>
              <a:path w="7534" h="7502" extrusionOk="0">
                <a:moveTo>
                  <a:pt x="4095" y="406"/>
                </a:moveTo>
                <a:lnTo>
                  <a:pt x="4376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7" y="469"/>
                </a:lnTo>
                <a:lnTo>
                  <a:pt x="3470" y="406"/>
                </a:lnTo>
                <a:close/>
                <a:moveTo>
                  <a:pt x="1657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19" y="1594"/>
                </a:lnTo>
                <a:lnTo>
                  <a:pt x="1438" y="1375"/>
                </a:lnTo>
                <a:lnTo>
                  <a:pt x="1657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4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52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63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4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52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6" y="7033"/>
                </a:lnTo>
                <a:lnTo>
                  <a:pt x="4095" y="7096"/>
                </a:lnTo>
                <a:lnTo>
                  <a:pt x="3470" y="7096"/>
                </a:lnTo>
                <a:lnTo>
                  <a:pt x="3157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32" y="63"/>
                </a:lnTo>
                <a:lnTo>
                  <a:pt x="2657" y="156"/>
                </a:lnTo>
                <a:lnTo>
                  <a:pt x="2313" y="281"/>
                </a:lnTo>
                <a:lnTo>
                  <a:pt x="1970" y="438"/>
                </a:lnTo>
                <a:lnTo>
                  <a:pt x="1688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0" y="3751"/>
                </a:lnTo>
                <a:lnTo>
                  <a:pt x="32" y="4064"/>
                </a:lnTo>
                <a:lnTo>
                  <a:pt x="63" y="4345"/>
                </a:lnTo>
                <a:lnTo>
                  <a:pt x="125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38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4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3" y="7221"/>
                </a:lnTo>
                <a:lnTo>
                  <a:pt x="2595" y="7314"/>
                </a:lnTo>
                <a:lnTo>
                  <a:pt x="2876" y="7408"/>
                </a:lnTo>
                <a:lnTo>
                  <a:pt x="3157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908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39" y="6408"/>
                </a:lnTo>
                <a:lnTo>
                  <a:pt x="6690" y="6127"/>
                </a:lnTo>
                <a:lnTo>
                  <a:pt x="6908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33" y="4126"/>
                </a:lnTo>
                <a:lnTo>
                  <a:pt x="7533" y="3751"/>
                </a:lnTo>
                <a:lnTo>
                  <a:pt x="7533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908" y="1657"/>
                </a:lnTo>
                <a:lnTo>
                  <a:pt x="6690" y="1344"/>
                </a:lnTo>
                <a:lnTo>
                  <a:pt x="6439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908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2"/>
          <p:cNvSpPr/>
          <p:nvPr/>
        </p:nvSpPr>
        <p:spPr>
          <a:xfrm>
            <a:off x="1078699" y="4355219"/>
            <a:ext cx="70916" cy="70854"/>
          </a:xfrm>
          <a:custGeom>
            <a:avLst/>
            <a:gdLst/>
            <a:ahLst/>
            <a:cxnLst/>
            <a:rect l="l" t="t" r="r" b="b"/>
            <a:pathLst>
              <a:path w="1127" h="1126" extrusionOk="0">
                <a:moveTo>
                  <a:pt x="439" y="0"/>
                </a:moveTo>
                <a:lnTo>
                  <a:pt x="345" y="63"/>
                </a:lnTo>
                <a:lnTo>
                  <a:pt x="251" y="94"/>
                </a:lnTo>
                <a:lnTo>
                  <a:pt x="157" y="157"/>
                </a:lnTo>
                <a:lnTo>
                  <a:pt x="95" y="250"/>
                </a:lnTo>
                <a:lnTo>
                  <a:pt x="32" y="344"/>
                </a:lnTo>
                <a:lnTo>
                  <a:pt x="1" y="438"/>
                </a:lnTo>
                <a:lnTo>
                  <a:pt x="1" y="563"/>
                </a:lnTo>
                <a:lnTo>
                  <a:pt x="1" y="657"/>
                </a:lnTo>
                <a:lnTo>
                  <a:pt x="32" y="782"/>
                </a:lnTo>
                <a:lnTo>
                  <a:pt x="95" y="876"/>
                </a:lnTo>
                <a:lnTo>
                  <a:pt x="157" y="938"/>
                </a:lnTo>
                <a:lnTo>
                  <a:pt x="251" y="1032"/>
                </a:lnTo>
                <a:lnTo>
                  <a:pt x="345" y="1063"/>
                </a:lnTo>
                <a:lnTo>
                  <a:pt x="439" y="1094"/>
                </a:lnTo>
                <a:lnTo>
                  <a:pt x="564" y="1126"/>
                </a:lnTo>
                <a:lnTo>
                  <a:pt x="657" y="1094"/>
                </a:lnTo>
                <a:lnTo>
                  <a:pt x="782" y="1063"/>
                </a:lnTo>
                <a:lnTo>
                  <a:pt x="876" y="1032"/>
                </a:lnTo>
                <a:lnTo>
                  <a:pt x="939" y="938"/>
                </a:lnTo>
                <a:lnTo>
                  <a:pt x="1032" y="876"/>
                </a:lnTo>
                <a:lnTo>
                  <a:pt x="1064" y="782"/>
                </a:lnTo>
                <a:lnTo>
                  <a:pt x="1095" y="657"/>
                </a:lnTo>
                <a:lnTo>
                  <a:pt x="1126" y="563"/>
                </a:lnTo>
                <a:lnTo>
                  <a:pt x="1095" y="438"/>
                </a:lnTo>
                <a:lnTo>
                  <a:pt x="1064" y="344"/>
                </a:lnTo>
                <a:lnTo>
                  <a:pt x="1032" y="250"/>
                </a:lnTo>
                <a:lnTo>
                  <a:pt x="939" y="157"/>
                </a:lnTo>
                <a:lnTo>
                  <a:pt x="876" y="94"/>
                </a:lnTo>
                <a:lnTo>
                  <a:pt x="782" y="63"/>
                </a:lnTo>
                <a:lnTo>
                  <a:pt x="6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2"/>
          <p:cNvSpPr/>
          <p:nvPr/>
        </p:nvSpPr>
        <p:spPr>
          <a:xfrm>
            <a:off x="793524" y="4070048"/>
            <a:ext cx="639318" cy="641206"/>
          </a:xfrm>
          <a:custGeom>
            <a:avLst/>
            <a:gdLst/>
            <a:ahLst/>
            <a:cxnLst/>
            <a:rect l="l" t="t" r="r" b="b"/>
            <a:pathLst>
              <a:path w="10160" h="10190" extrusionOk="0">
                <a:moveTo>
                  <a:pt x="5471" y="1344"/>
                </a:moveTo>
                <a:lnTo>
                  <a:pt x="5846" y="1407"/>
                </a:lnTo>
                <a:lnTo>
                  <a:pt x="6221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2" y="2438"/>
                </a:lnTo>
                <a:lnTo>
                  <a:pt x="8003" y="2688"/>
                </a:lnTo>
                <a:lnTo>
                  <a:pt x="8221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46" y="4720"/>
                </a:lnTo>
                <a:lnTo>
                  <a:pt x="8846" y="5095"/>
                </a:lnTo>
                <a:lnTo>
                  <a:pt x="8846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221" y="7189"/>
                </a:lnTo>
                <a:lnTo>
                  <a:pt x="8003" y="7471"/>
                </a:lnTo>
                <a:lnTo>
                  <a:pt x="7752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221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0" y="8815"/>
                </a:lnTo>
                <a:lnTo>
                  <a:pt x="4189" y="8752"/>
                </a:lnTo>
                <a:lnTo>
                  <a:pt x="3908" y="8658"/>
                </a:lnTo>
                <a:lnTo>
                  <a:pt x="3626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7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51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8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3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3001" y="1969"/>
                </a:lnTo>
                <a:lnTo>
                  <a:pt x="3283" y="1782"/>
                </a:lnTo>
                <a:lnTo>
                  <a:pt x="3626" y="1625"/>
                </a:lnTo>
                <a:lnTo>
                  <a:pt x="3970" y="1500"/>
                </a:lnTo>
                <a:lnTo>
                  <a:pt x="4345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7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19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313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6" y="9877"/>
                </a:lnTo>
                <a:lnTo>
                  <a:pt x="3783" y="10002"/>
                </a:lnTo>
                <a:lnTo>
                  <a:pt x="4220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408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84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5" y="4095"/>
                </a:lnTo>
                <a:lnTo>
                  <a:pt x="9972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40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3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2"/>
          <p:cNvSpPr/>
          <p:nvPr/>
        </p:nvSpPr>
        <p:spPr>
          <a:xfrm>
            <a:off x="1175100" y="4426008"/>
            <a:ext cx="145608" cy="127927"/>
          </a:xfrm>
          <a:custGeom>
            <a:avLst/>
            <a:gdLst/>
            <a:ahLst/>
            <a:cxnLst/>
            <a:rect l="l" t="t" r="r" b="b"/>
            <a:pathLst>
              <a:path w="2314" h="2033" extrusionOk="0">
                <a:moveTo>
                  <a:pt x="1" y="1"/>
                </a:moveTo>
                <a:lnTo>
                  <a:pt x="344" y="595"/>
                </a:lnTo>
                <a:lnTo>
                  <a:pt x="1157" y="2032"/>
                </a:lnTo>
                <a:lnTo>
                  <a:pt x="1376" y="1814"/>
                </a:lnTo>
                <a:lnTo>
                  <a:pt x="1563" y="1595"/>
                </a:lnTo>
                <a:lnTo>
                  <a:pt x="1751" y="1376"/>
                </a:lnTo>
                <a:lnTo>
                  <a:pt x="1907" y="1126"/>
                </a:lnTo>
                <a:lnTo>
                  <a:pt x="2064" y="845"/>
                </a:lnTo>
                <a:lnTo>
                  <a:pt x="2157" y="595"/>
                </a:lnTo>
                <a:lnTo>
                  <a:pt x="2251" y="282"/>
                </a:lnTo>
                <a:lnTo>
                  <a:pt x="2314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2"/>
          <p:cNvSpPr/>
          <p:nvPr/>
        </p:nvSpPr>
        <p:spPr>
          <a:xfrm>
            <a:off x="854498" y="4089680"/>
            <a:ext cx="515419" cy="169205"/>
          </a:xfrm>
          <a:custGeom>
            <a:avLst/>
            <a:gdLst/>
            <a:ahLst/>
            <a:cxnLst/>
            <a:rect l="l" t="t" r="r" b="b"/>
            <a:pathLst>
              <a:path w="8191" h="2689" extrusionOk="0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7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4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3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5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89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8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71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7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96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5" y="32"/>
                </a:lnTo>
                <a:lnTo>
                  <a:pt x="4283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2"/>
          <p:cNvSpPr/>
          <p:nvPr/>
        </p:nvSpPr>
        <p:spPr>
          <a:xfrm>
            <a:off x="1637345" y="4270649"/>
            <a:ext cx="1382714" cy="139693"/>
          </a:xfrm>
          <a:custGeom>
            <a:avLst/>
            <a:gdLst/>
            <a:ahLst/>
            <a:cxnLst/>
            <a:rect l="l" t="t" r="r" b="b"/>
            <a:pathLst>
              <a:path w="21974" h="2220" extrusionOk="0">
                <a:moveTo>
                  <a:pt x="313" y="0"/>
                </a:moveTo>
                <a:lnTo>
                  <a:pt x="188" y="32"/>
                </a:lnTo>
                <a:lnTo>
                  <a:pt x="94" y="94"/>
                </a:lnTo>
                <a:lnTo>
                  <a:pt x="0" y="219"/>
                </a:lnTo>
                <a:lnTo>
                  <a:pt x="0" y="344"/>
                </a:lnTo>
                <a:lnTo>
                  <a:pt x="0" y="1907"/>
                </a:lnTo>
                <a:lnTo>
                  <a:pt x="0" y="2032"/>
                </a:lnTo>
                <a:lnTo>
                  <a:pt x="94" y="2126"/>
                </a:lnTo>
                <a:lnTo>
                  <a:pt x="188" y="2220"/>
                </a:lnTo>
                <a:lnTo>
                  <a:pt x="438" y="2220"/>
                </a:lnTo>
                <a:lnTo>
                  <a:pt x="531" y="2126"/>
                </a:lnTo>
                <a:lnTo>
                  <a:pt x="625" y="2032"/>
                </a:lnTo>
                <a:lnTo>
                  <a:pt x="656" y="1907"/>
                </a:lnTo>
                <a:lnTo>
                  <a:pt x="656" y="657"/>
                </a:lnTo>
                <a:lnTo>
                  <a:pt x="21349" y="657"/>
                </a:lnTo>
                <a:lnTo>
                  <a:pt x="21349" y="1907"/>
                </a:lnTo>
                <a:lnTo>
                  <a:pt x="21349" y="2032"/>
                </a:lnTo>
                <a:lnTo>
                  <a:pt x="21443" y="2126"/>
                </a:lnTo>
                <a:lnTo>
                  <a:pt x="21536" y="2220"/>
                </a:lnTo>
                <a:lnTo>
                  <a:pt x="21786" y="2220"/>
                </a:lnTo>
                <a:lnTo>
                  <a:pt x="21880" y="2126"/>
                </a:lnTo>
                <a:lnTo>
                  <a:pt x="21974" y="2032"/>
                </a:lnTo>
                <a:lnTo>
                  <a:pt x="21974" y="1907"/>
                </a:lnTo>
                <a:lnTo>
                  <a:pt x="21974" y="344"/>
                </a:lnTo>
                <a:lnTo>
                  <a:pt x="21974" y="219"/>
                </a:lnTo>
                <a:lnTo>
                  <a:pt x="21880" y="94"/>
                </a:lnTo>
                <a:lnTo>
                  <a:pt x="21786" y="32"/>
                </a:lnTo>
                <a:lnTo>
                  <a:pt x="2166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2"/>
          <p:cNvSpPr/>
          <p:nvPr/>
        </p:nvSpPr>
        <p:spPr>
          <a:xfrm>
            <a:off x="1489787" y="4207725"/>
            <a:ext cx="1182172" cy="202618"/>
          </a:xfrm>
          <a:custGeom>
            <a:avLst/>
            <a:gdLst/>
            <a:ahLst/>
            <a:cxnLst/>
            <a:rect l="l" t="t" r="r" b="b"/>
            <a:pathLst>
              <a:path w="18787" h="3220" extrusionOk="0">
                <a:moveTo>
                  <a:pt x="313" y="0"/>
                </a:moveTo>
                <a:lnTo>
                  <a:pt x="188" y="31"/>
                </a:lnTo>
                <a:lnTo>
                  <a:pt x="94" y="94"/>
                </a:lnTo>
                <a:lnTo>
                  <a:pt x="32" y="188"/>
                </a:lnTo>
                <a:lnTo>
                  <a:pt x="1" y="313"/>
                </a:lnTo>
                <a:lnTo>
                  <a:pt x="1" y="2907"/>
                </a:lnTo>
                <a:lnTo>
                  <a:pt x="32" y="3032"/>
                </a:lnTo>
                <a:lnTo>
                  <a:pt x="94" y="3126"/>
                </a:lnTo>
                <a:lnTo>
                  <a:pt x="188" y="3220"/>
                </a:lnTo>
                <a:lnTo>
                  <a:pt x="438" y="3220"/>
                </a:lnTo>
                <a:lnTo>
                  <a:pt x="563" y="3126"/>
                </a:lnTo>
                <a:lnTo>
                  <a:pt x="626" y="3032"/>
                </a:lnTo>
                <a:lnTo>
                  <a:pt x="657" y="2907"/>
                </a:lnTo>
                <a:lnTo>
                  <a:pt x="657" y="657"/>
                </a:lnTo>
                <a:lnTo>
                  <a:pt x="18130" y="657"/>
                </a:lnTo>
                <a:lnTo>
                  <a:pt x="18130" y="2907"/>
                </a:lnTo>
                <a:lnTo>
                  <a:pt x="18161" y="3032"/>
                </a:lnTo>
                <a:lnTo>
                  <a:pt x="18224" y="3126"/>
                </a:lnTo>
                <a:lnTo>
                  <a:pt x="18349" y="3220"/>
                </a:lnTo>
                <a:lnTo>
                  <a:pt x="18599" y="3220"/>
                </a:lnTo>
                <a:lnTo>
                  <a:pt x="18693" y="3126"/>
                </a:lnTo>
                <a:lnTo>
                  <a:pt x="18755" y="3032"/>
                </a:lnTo>
                <a:lnTo>
                  <a:pt x="18786" y="2907"/>
                </a:lnTo>
                <a:lnTo>
                  <a:pt x="18786" y="313"/>
                </a:lnTo>
                <a:lnTo>
                  <a:pt x="18755" y="188"/>
                </a:lnTo>
                <a:lnTo>
                  <a:pt x="18693" y="94"/>
                </a:lnTo>
                <a:lnTo>
                  <a:pt x="18599" y="31"/>
                </a:lnTo>
                <a:lnTo>
                  <a:pt x="1847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2"/>
          <p:cNvSpPr/>
          <p:nvPr/>
        </p:nvSpPr>
        <p:spPr>
          <a:xfrm>
            <a:off x="1769110" y="4327658"/>
            <a:ext cx="1166378" cy="86648"/>
          </a:xfrm>
          <a:custGeom>
            <a:avLst/>
            <a:gdLst/>
            <a:ahLst/>
            <a:cxnLst/>
            <a:rect l="l" t="t" r="r" b="b"/>
            <a:pathLst>
              <a:path w="18536" h="1377" extrusionOk="0">
                <a:moveTo>
                  <a:pt x="219" y="1"/>
                </a:moveTo>
                <a:lnTo>
                  <a:pt x="125" y="32"/>
                </a:lnTo>
                <a:lnTo>
                  <a:pt x="63" y="63"/>
                </a:lnTo>
                <a:lnTo>
                  <a:pt x="32" y="126"/>
                </a:lnTo>
                <a:lnTo>
                  <a:pt x="0" y="220"/>
                </a:lnTo>
                <a:lnTo>
                  <a:pt x="0" y="1189"/>
                </a:lnTo>
                <a:lnTo>
                  <a:pt x="32" y="1251"/>
                </a:lnTo>
                <a:lnTo>
                  <a:pt x="63" y="1314"/>
                </a:lnTo>
                <a:lnTo>
                  <a:pt x="125" y="1376"/>
                </a:lnTo>
                <a:lnTo>
                  <a:pt x="282" y="1376"/>
                </a:lnTo>
                <a:lnTo>
                  <a:pt x="344" y="1314"/>
                </a:lnTo>
                <a:lnTo>
                  <a:pt x="407" y="1251"/>
                </a:lnTo>
                <a:lnTo>
                  <a:pt x="407" y="1189"/>
                </a:lnTo>
                <a:lnTo>
                  <a:pt x="407" y="407"/>
                </a:lnTo>
                <a:lnTo>
                  <a:pt x="18161" y="407"/>
                </a:lnTo>
                <a:lnTo>
                  <a:pt x="18161" y="1189"/>
                </a:lnTo>
                <a:lnTo>
                  <a:pt x="18161" y="1251"/>
                </a:lnTo>
                <a:lnTo>
                  <a:pt x="18223" y="1314"/>
                </a:lnTo>
                <a:lnTo>
                  <a:pt x="18286" y="1376"/>
                </a:lnTo>
                <a:lnTo>
                  <a:pt x="18442" y="1376"/>
                </a:lnTo>
                <a:lnTo>
                  <a:pt x="18505" y="1314"/>
                </a:lnTo>
                <a:lnTo>
                  <a:pt x="18536" y="1251"/>
                </a:lnTo>
                <a:lnTo>
                  <a:pt x="18536" y="1189"/>
                </a:lnTo>
                <a:lnTo>
                  <a:pt x="18536" y="220"/>
                </a:lnTo>
                <a:lnTo>
                  <a:pt x="18536" y="126"/>
                </a:lnTo>
                <a:lnTo>
                  <a:pt x="18505" y="63"/>
                </a:lnTo>
                <a:lnTo>
                  <a:pt x="18442" y="32"/>
                </a:lnTo>
                <a:lnTo>
                  <a:pt x="18348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04C99-2455-4ABD-8F9A-9DC007F51FDF}"/>
              </a:ext>
            </a:extLst>
          </p:cNvPr>
          <p:cNvSpPr txBox="1"/>
          <p:nvPr/>
        </p:nvSpPr>
        <p:spPr>
          <a:xfrm>
            <a:off x="4859079" y="1222744"/>
            <a:ext cx="38489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 Fields</a:t>
            </a:r>
          </a:p>
          <a:p>
            <a:r>
              <a:rPr lang="en-IN" dirty="0"/>
              <a:t>Total PHEV Vehicles</a:t>
            </a:r>
            <a:endParaRPr lang="en-US" dirty="0"/>
          </a:p>
          <a:p>
            <a:r>
              <a:rPr lang="en-US" dirty="0"/>
              <a:t>COUNT(</a:t>
            </a:r>
          </a:p>
          <a:p>
            <a:r>
              <a:rPr lang="en-US" dirty="0"/>
              <a:t>if [Electric Vehicle Type]="Plug-in Hybrid Electric Vehicle (PHEV)"</a:t>
            </a:r>
          </a:p>
          <a:p>
            <a:r>
              <a:rPr lang="en-US" dirty="0"/>
              <a:t>then [DOL Vehicle ID]</a:t>
            </a:r>
          </a:p>
          <a:p>
            <a:r>
              <a:rPr lang="en-US" dirty="0"/>
              <a:t>END)</a:t>
            </a:r>
          </a:p>
          <a:p>
            <a:endParaRPr lang="en-US" dirty="0"/>
          </a:p>
          <a:p>
            <a:r>
              <a:rPr lang="en-IN" dirty="0"/>
              <a:t>% of PHEV Vehicles</a:t>
            </a:r>
          </a:p>
          <a:p>
            <a:r>
              <a:rPr lang="en-IN" dirty="0"/>
              <a:t>[Total PHEV Vehicles]/[Total Vehicles]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KPI</a:t>
            </a:r>
            <a:endParaRPr dirty="0"/>
          </a:p>
        </p:txBody>
      </p:sp>
      <p:sp>
        <p:nvSpPr>
          <p:cNvPr id="1077" name="Google Shape;1077;p34"/>
          <p:cNvSpPr txBox="1"/>
          <p:nvPr/>
        </p:nvSpPr>
        <p:spPr>
          <a:xfrm>
            <a:off x="2144024" y="1757303"/>
            <a:ext cx="663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FA19CEE-707A-414D-9D21-85573F3B2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210805"/>
              </p:ext>
            </p:extLst>
          </p:nvPr>
        </p:nvGraphicFramePr>
        <p:xfrm>
          <a:off x="457200" y="892975"/>
          <a:ext cx="8304028" cy="3710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ctric Car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1E552"/>
      </a:accent1>
      <a:accent2>
        <a:srgbClr val="59BD2F"/>
      </a:accent2>
      <a:accent3>
        <a:srgbClr val="03C8DF"/>
      </a:accent3>
      <a:accent4>
        <a:srgbClr val="029BD8"/>
      </a:accent4>
      <a:accent5>
        <a:srgbClr val="FFDA00"/>
      </a:accent5>
      <a:accent6>
        <a:srgbClr val="FD871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611</Words>
  <Application>Microsoft Office PowerPoint</Application>
  <PresentationFormat>On-screen Show (16:9)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zeitung</vt:lpstr>
      <vt:lpstr>Roboto</vt:lpstr>
      <vt:lpstr>Arial</vt:lpstr>
      <vt:lpstr>Inter</vt:lpstr>
      <vt:lpstr>Fira Sans</vt:lpstr>
      <vt:lpstr>Simple Light</vt:lpstr>
      <vt:lpstr>Electric Car Infographics by Slidesgo</vt:lpstr>
      <vt:lpstr>Electric Vehicle Population Dataset</vt:lpstr>
      <vt:lpstr>About The Dataset</vt:lpstr>
      <vt:lpstr>Problem Statment</vt:lpstr>
      <vt:lpstr>Problem Statment</vt:lpstr>
      <vt:lpstr>PowerPoint Presentation</vt:lpstr>
      <vt:lpstr>Some Important Calculated Measures that I used in this Project.</vt:lpstr>
      <vt:lpstr>Some Important Calculated Measures that I Used in this Project.</vt:lpstr>
      <vt:lpstr>Some Important Calculated Measures that I Used in this Project.</vt:lpstr>
      <vt:lpstr>KPI</vt:lpstr>
      <vt:lpstr>Electric Car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Vehicle Population Dataset</dc:title>
  <cp:lastModifiedBy>ANWAR</cp:lastModifiedBy>
  <cp:revision>40</cp:revision>
  <dcterms:modified xsi:type="dcterms:W3CDTF">2024-06-01T17:22:21Z</dcterms:modified>
</cp:coreProperties>
</file>