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34" r:id="rId2"/>
    <p:sldId id="335" r:id="rId3"/>
    <p:sldId id="336" r:id="rId4"/>
    <p:sldId id="337" r:id="rId5"/>
    <p:sldId id="338" r:id="rId6"/>
    <p:sldId id="339" r:id="rId7"/>
    <p:sldId id="340" r:id="rId8"/>
    <p:sldId id="341" r:id="rId9"/>
    <p:sldId id="342" r:id="rId10"/>
    <p:sldId id="343" r:id="rId11"/>
    <p:sldId id="344" r:id="rId12"/>
    <p:sldId id="34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78E1"/>
    <a:srgbClr val="FF3399"/>
    <a:srgbClr val="7862D8"/>
    <a:srgbClr val="C28038"/>
    <a:srgbClr val="D4A26A"/>
    <a:srgbClr val="E8CDAF"/>
    <a:srgbClr val="FFD001"/>
    <a:srgbClr val="828282"/>
    <a:srgbClr val="F77331"/>
    <a:srgbClr val="2038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94660"/>
  </p:normalViewPr>
  <p:slideViewPr>
    <p:cSldViewPr snapToGrid="0">
      <p:cViewPr varScale="1">
        <p:scale>
          <a:sx n="68" d="100"/>
          <a:sy n="68" d="100"/>
        </p:scale>
        <p:origin x="780" y="60"/>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3200" dirty="0">
                <a:solidFill>
                  <a:schemeClr val="bg1"/>
                </a:solidFill>
              </a:rPr>
              <a:t>Attrition By Education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Attrition By Education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2-1539-4438-B2C8-A4EB025DB42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539-4438-B2C8-A4EB025DB42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4-1539-4438-B2C8-A4EB025DB42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5-1539-4438-B2C8-A4EB025DB42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6-1539-4438-B2C8-A4EB025DB42A}"/>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7-1539-4438-B2C8-A4EB025DB42A}"/>
              </c:ext>
            </c:extLst>
          </c:dPt>
          <c:dLbls>
            <c:dLbl>
              <c:idx val="0"/>
              <c:layout>
                <c:manualLayout>
                  <c:x val="0.10468749999999989"/>
                  <c:y val="-0.13855002693399349"/>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2-1539-4438-B2C8-A4EB025DB42A}"/>
                </c:ext>
              </c:extLst>
            </c:dLbl>
            <c:dLbl>
              <c:idx val="1"/>
              <c:layout>
                <c:manualLayout>
                  <c:x val="0.1328125"/>
                  <c:y val="3.398396887060208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1539-4438-B2C8-A4EB025DB42A}"/>
                </c:ext>
              </c:extLst>
            </c:dLbl>
            <c:dLbl>
              <c:idx val="2"/>
              <c:layout>
                <c:manualLayout>
                  <c:x val="-0.24843750000000006"/>
                  <c:y val="5.7511331934865226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4-1539-4438-B2C8-A4EB025DB42A}"/>
                </c:ext>
              </c:extLst>
            </c:dLbl>
            <c:dLbl>
              <c:idx val="3"/>
              <c:layout>
                <c:manualLayout>
                  <c:x val="-0.19687500000000002"/>
                  <c:y val="-1.8299060161093578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1539-4438-B2C8-A4EB025DB42A}"/>
                </c:ext>
              </c:extLst>
            </c:dLbl>
            <c:dLbl>
              <c:idx val="4"/>
              <c:layout>
                <c:manualLayout>
                  <c:x val="-0.17343749999999999"/>
                  <c:y val="-4.9668877580110876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6-1539-4438-B2C8-A4EB025DB42A}"/>
                </c:ext>
              </c:extLst>
            </c:dLbl>
            <c:dLbl>
              <c:idx val="5"/>
              <c:layout>
                <c:manualLayout>
                  <c:x val="-0.16875000000000007"/>
                  <c:y val="-4.705472612852607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1539-4438-B2C8-A4EB025DB42A}"/>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Sheet1!$A$2:$A$7</c:f>
              <c:strCache>
                <c:ptCount val="6"/>
                <c:pt idx="0">
                  <c:v>Human ReSources</c:v>
                </c:pt>
                <c:pt idx="1">
                  <c:v>Technical</c:v>
                </c:pt>
                <c:pt idx="2">
                  <c:v>Marketing</c:v>
                </c:pt>
                <c:pt idx="3">
                  <c:v>Life Sciences</c:v>
                </c:pt>
                <c:pt idx="4">
                  <c:v>Medical</c:v>
                </c:pt>
                <c:pt idx="5">
                  <c:v>other</c:v>
                </c:pt>
              </c:strCache>
            </c:strRef>
          </c:cat>
          <c:val>
            <c:numRef>
              <c:f>Sheet1!$B$2:$B$7</c:f>
              <c:numCache>
                <c:formatCode>General</c:formatCode>
                <c:ptCount val="6"/>
                <c:pt idx="0">
                  <c:v>23</c:v>
                </c:pt>
                <c:pt idx="1">
                  <c:v>21</c:v>
                </c:pt>
                <c:pt idx="2">
                  <c:v>19</c:v>
                </c:pt>
                <c:pt idx="3">
                  <c:v>13</c:v>
                </c:pt>
                <c:pt idx="4">
                  <c:v>12</c:v>
                </c:pt>
                <c:pt idx="5">
                  <c:v>12</c:v>
                </c:pt>
              </c:numCache>
            </c:numRef>
          </c:val>
          <c:extLst>
            <c:ext xmlns:c16="http://schemas.microsoft.com/office/drawing/2014/chart" uri="{C3380CC4-5D6E-409C-BE32-E72D297353CC}">
              <c16:uniqueId val="{00000000-1539-4438-B2C8-A4EB025DB42A}"/>
            </c:ext>
          </c:extLst>
        </c:ser>
        <c:dLbls>
          <c:showLegendKey val="0"/>
          <c:showVal val="0"/>
          <c:showCatName val="0"/>
          <c:showSerName val="0"/>
          <c:showPercent val="0"/>
          <c:showBubbleSize val="0"/>
          <c:showLeaderLines val="0"/>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solidFill>
                  <a:schemeClr val="bg1"/>
                </a:solidFill>
              </a:rPr>
              <a:t>Age</a:t>
            </a:r>
            <a:endParaRPr lang="en-IN" dirty="0">
              <a:solidFill>
                <a:schemeClr val="bg1"/>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Attrition by Age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Category 1</c:v>
                </c:pt>
                <c:pt idx="1">
                  <c:v>Category 2</c:v>
                </c:pt>
                <c:pt idx="2">
                  <c:v>Category 3</c:v>
                </c:pt>
                <c:pt idx="3">
                  <c:v>Category 4</c:v>
                </c:pt>
                <c:pt idx="4">
                  <c:v>Category 5</c:v>
                </c:pt>
                <c:pt idx="5">
                  <c:v>Category 6</c:v>
                </c:pt>
                <c:pt idx="6">
                  <c:v>Category 7</c:v>
                </c:pt>
                <c:pt idx="7">
                  <c:v>Category 8</c:v>
                </c:pt>
                <c:pt idx="8">
                  <c:v>Category 9 </c:v>
                </c:pt>
              </c:strCache>
            </c:strRef>
          </c:cat>
          <c:val>
            <c:numRef>
              <c:f>Sheet1!$B$2:$B$10</c:f>
              <c:numCache>
                <c:formatCode>General</c:formatCode>
                <c:ptCount val="9"/>
                <c:pt idx="0">
                  <c:v>59</c:v>
                </c:pt>
                <c:pt idx="1">
                  <c:v>48</c:v>
                </c:pt>
                <c:pt idx="2">
                  <c:v>32</c:v>
                </c:pt>
                <c:pt idx="3">
                  <c:v>27</c:v>
                </c:pt>
                <c:pt idx="4">
                  <c:v>25</c:v>
                </c:pt>
                <c:pt idx="5">
                  <c:v>16</c:v>
                </c:pt>
                <c:pt idx="6">
                  <c:v>12</c:v>
                </c:pt>
                <c:pt idx="7">
                  <c:v>10</c:v>
                </c:pt>
                <c:pt idx="8">
                  <c:v>8</c:v>
                </c:pt>
              </c:numCache>
            </c:numRef>
          </c:val>
          <c:extLst>
            <c:ext xmlns:c16="http://schemas.microsoft.com/office/drawing/2014/chart" uri="{C3380CC4-5D6E-409C-BE32-E72D297353CC}">
              <c16:uniqueId val="{00000000-B05C-49FF-B9B7-293CDA6709FF}"/>
            </c:ext>
          </c:extLst>
        </c:ser>
        <c:ser>
          <c:idx val="1"/>
          <c:order val="1"/>
          <c:tx>
            <c:strRef>
              <c:f>Sheet1!$C$1</c:f>
              <c:strCache>
                <c:ptCount val="1"/>
                <c:pt idx="0">
                  <c:v>Column1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Category 1</c:v>
                </c:pt>
                <c:pt idx="1">
                  <c:v>Category 2</c:v>
                </c:pt>
                <c:pt idx="2">
                  <c:v>Category 3</c:v>
                </c:pt>
                <c:pt idx="3">
                  <c:v>Category 4</c:v>
                </c:pt>
                <c:pt idx="4">
                  <c:v>Category 5</c:v>
                </c:pt>
                <c:pt idx="5">
                  <c:v>Category 6</c:v>
                </c:pt>
                <c:pt idx="6">
                  <c:v>Category 7</c:v>
                </c:pt>
                <c:pt idx="7">
                  <c:v>Category 8</c:v>
                </c:pt>
                <c:pt idx="8">
                  <c:v>Category 9 </c:v>
                </c:pt>
              </c:strCache>
            </c:strRef>
          </c:cat>
          <c:val>
            <c:numRef>
              <c:f>Sheet1!$C$2:$C$10</c:f>
              <c:numCache>
                <c:formatCode>General</c:formatCode>
                <c:ptCount val="9"/>
              </c:numCache>
            </c:numRef>
          </c:val>
          <c:extLst>
            <c:ext xmlns:c16="http://schemas.microsoft.com/office/drawing/2014/chart" uri="{C3380CC4-5D6E-409C-BE32-E72D297353CC}">
              <c16:uniqueId val="{00000001-B05C-49FF-B9B7-293CDA6709FF}"/>
            </c:ext>
          </c:extLst>
        </c:ser>
        <c:ser>
          <c:idx val="2"/>
          <c:order val="2"/>
          <c:tx>
            <c:strRef>
              <c:f>Sheet1!$D$1</c:f>
              <c:strCache>
                <c:ptCount val="1"/>
                <c:pt idx="0">
                  <c:v>Column2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Category 1</c:v>
                </c:pt>
                <c:pt idx="1">
                  <c:v>Category 2</c:v>
                </c:pt>
                <c:pt idx="2">
                  <c:v>Category 3</c:v>
                </c:pt>
                <c:pt idx="3">
                  <c:v>Category 4</c:v>
                </c:pt>
                <c:pt idx="4">
                  <c:v>Category 5</c:v>
                </c:pt>
                <c:pt idx="5">
                  <c:v>Category 6</c:v>
                </c:pt>
                <c:pt idx="6">
                  <c:v>Category 7</c:v>
                </c:pt>
                <c:pt idx="7">
                  <c:v>Category 8</c:v>
                </c:pt>
                <c:pt idx="8">
                  <c:v>Category 9 </c:v>
                </c:pt>
              </c:strCache>
            </c:strRef>
          </c:cat>
          <c:val>
            <c:numRef>
              <c:f>Sheet1!$D$2:$D$10</c:f>
              <c:numCache>
                <c:formatCode>General</c:formatCode>
                <c:ptCount val="9"/>
              </c:numCache>
            </c:numRef>
          </c:val>
          <c:extLst>
            <c:ext xmlns:c16="http://schemas.microsoft.com/office/drawing/2014/chart" uri="{C3380CC4-5D6E-409C-BE32-E72D297353CC}">
              <c16:uniqueId val="{00000002-B05C-49FF-B9B7-293CDA6709FF}"/>
            </c:ext>
          </c:extLst>
        </c:ser>
        <c:dLbls>
          <c:dLblPos val="outEnd"/>
          <c:showLegendKey val="0"/>
          <c:showVal val="1"/>
          <c:showCatName val="0"/>
          <c:showSerName val="0"/>
          <c:showPercent val="0"/>
          <c:showBubbleSize val="0"/>
        </c:dLbls>
        <c:gapWidth val="219"/>
        <c:overlap val="-27"/>
        <c:axId val="1554720208"/>
        <c:axId val="1554700656"/>
      </c:barChart>
      <c:catAx>
        <c:axId val="1554720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554700656"/>
        <c:crosses val="autoZero"/>
        <c:auto val="1"/>
        <c:lblAlgn val="ctr"/>
        <c:lblOffset val="100"/>
        <c:noMultiLvlLbl val="0"/>
      </c:catAx>
      <c:valAx>
        <c:axId val="1554700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5547202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solidFill>
                  <a:schemeClr val="bg1"/>
                </a:solidFill>
              </a:rPr>
              <a:t>Attrition by Martial Status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Attrition by Martial Status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3-77C9-4F89-98EA-66DD42E1CDB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4-77C9-4F89-98EA-66DD42E1CDB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2-77C9-4F89-98EA-66DD42E1CDB6}"/>
              </c:ext>
            </c:extLst>
          </c:dPt>
          <c:dPt>
            <c:idx val="3"/>
            <c:bubble3D val="0"/>
            <c:spPr>
              <a:solidFill>
                <a:schemeClr val="accent4"/>
              </a:solidFill>
              <a:ln w="19050">
                <a:solidFill>
                  <a:schemeClr val="lt1"/>
                </a:solidFill>
              </a:ln>
              <a:effectLst/>
            </c:spPr>
          </c:dPt>
          <c:dLbls>
            <c:dLbl>
              <c:idx val="0"/>
              <c:layout>
                <c:manualLayout>
                  <c:x val="0.12031249999999989"/>
                  <c:y val="0.1007812438003664"/>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77C9-4F89-98EA-66DD42E1CDB6}"/>
                </c:ext>
              </c:extLst>
            </c:dLbl>
            <c:dLbl>
              <c:idx val="1"/>
              <c:layout>
                <c:manualLayout>
                  <c:x val="-0.29218749999999999"/>
                  <c:y val="-5.156249682809444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4-77C9-4F89-98EA-66DD42E1CDB6}"/>
                </c:ext>
              </c:extLst>
            </c:dLbl>
            <c:dLbl>
              <c:idx val="2"/>
              <c:layout>
                <c:manualLayout>
                  <c:x val="-0.13593749999999999"/>
                  <c:y val="0"/>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2-77C9-4F89-98EA-66DD42E1CDB6}"/>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3"/>
                <c:pt idx="0">
                  <c:v>Married</c:v>
                </c:pt>
                <c:pt idx="1">
                  <c:v>Single</c:v>
                </c:pt>
                <c:pt idx="2">
                  <c:v>Divorced</c:v>
                </c:pt>
              </c:strCache>
            </c:strRef>
          </c:cat>
          <c:val>
            <c:numRef>
              <c:f>Sheet1!$B$2:$B$5</c:f>
              <c:numCache>
                <c:formatCode>General</c:formatCode>
                <c:ptCount val="4"/>
                <c:pt idx="0">
                  <c:v>26</c:v>
                </c:pt>
                <c:pt idx="1">
                  <c:v>53</c:v>
                </c:pt>
                <c:pt idx="2">
                  <c:v>21</c:v>
                </c:pt>
              </c:numCache>
            </c:numRef>
          </c:val>
          <c:extLst>
            <c:ext xmlns:c16="http://schemas.microsoft.com/office/drawing/2014/chart" uri="{C3380CC4-5D6E-409C-BE32-E72D297353CC}">
              <c16:uniqueId val="{00000000-77C9-4F89-98EA-66DD42E1CDB6}"/>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lumMod val="9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dirty="0">
                <a:solidFill>
                  <a:schemeClr val="bg1"/>
                </a:solidFill>
              </a:rPr>
              <a:t>Job</a:t>
            </a:r>
            <a:r>
              <a:rPr lang="en-US" sz="2400" baseline="0" dirty="0">
                <a:solidFill>
                  <a:schemeClr val="bg1"/>
                </a:solidFill>
              </a:rPr>
              <a:t> Role</a:t>
            </a:r>
          </a:p>
          <a:p>
            <a:pPr>
              <a:defRPr/>
            </a:pPr>
            <a:endParaRPr lang="en-IN" sz="2400" dirty="0">
              <a:solidFill>
                <a:schemeClr val="bg1"/>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Attrition By Job Role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Lab Tech.</c:v>
                </c:pt>
                <c:pt idx="1">
                  <c:v>Sales Executive</c:v>
                </c:pt>
                <c:pt idx="2">
                  <c:v>Research Scientist</c:v>
                </c:pt>
                <c:pt idx="3">
                  <c:v>Sales Representative</c:v>
                </c:pt>
              </c:strCache>
            </c:strRef>
          </c:cat>
          <c:val>
            <c:numRef>
              <c:f>Sheet1!$B$2:$B$5</c:f>
              <c:numCache>
                <c:formatCode>General</c:formatCode>
                <c:ptCount val="4"/>
                <c:pt idx="0">
                  <c:v>62</c:v>
                </c:pt>
                <c:pt idx="1">
                  <c:v>57</c:v>
                </c:pt>
                <c:pt idx="2">
                  <c:v>47</c:v>
                </c:pt>
                <c:pt idx="3">
                  <c:v>33</c:v>
                </c:pt>
              </c:numCache>
            </c:numRef>
          </c:val>
          <c:extLst>
            <c:ext xmlns:c16="http://schemas.microsoft.com/office/drawing/2014/chart" uri="{C3380CC4-5D6E-409C-BE32-E72D297353CC}">
              <c16:uniqueId val="{00000000-607F-46EC-BF5F-5E78F7CC2E63}"/>
            </c:ext>
          </c:extLst>
        </c:ser>
        <c:ser>
          <c:idx val="1"/>
          <c:order val="1"/>
          <c:tx>
            <c:strRef>
              <c:f>Sheet1!$C$1</c:f>
              <c:strCache>
                <c:ptCount val="1"/>
                <c:pt idx="0">
                  <c:v>Column1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Lab Tech.</c:v>
                </c:pt>
                <c:pt idx="1">
                  <c:v>Sales Executive</c:v>
                </c:pt>
                <c:pt idx="2">
                  <c:v>Research Scientist</c:v>
                </c:pt>
                <c:pt idx="3">
                  <c:v>Sales Representative</c:v>
                </c:pt>
              </c:strCache>
            </c:strRef>
          </c:cat>
          <c:val>
            <c:numRef>
              <c:f>Sheet1!$C$2:$C$5</c:f>
              <c:numCache>
                <c:formatCode>General</c:formatCode>
                <c:ptCount val="4"/>
              </c:numCache>
            </c:numRef>
          </c:val>
          <c:extLst>
            <c:ext xmlns:c16="http://schemas.microsoft.com/office/drawing/2014/chart" uri="{C3380CC4-5D6E-409C-BE32-E72D297353CC}">
              <c16:uniqueId val="{00000001-607F-46EC-BF5F-5E78F7CC2E63}"/>
            </c:ext>
          </c:extLst>
        </c:ser>
        <c:ser>
          <c:idx val="2"/>
          <c:order val="2"/>
          <c:tx>
            <c:strRef>
              <c:f>Sheet1!$D$1</c:f>
              <c:strCache>
                <c:ptCount val="1"/>
                <c:pt idx="0">
                  <c:v>Column2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Lab Tech.</c:v>
                </c:pt>
                <c:pt idx="1">
                  <c:v>Sales Executive</c:v>
                </c:pt>
                <c:pt idx="2">
                  <c:v>Research Scientist</c:v>
                </c:pt>
                <c:pt idx="3">
                  <c:v>Sales Representative</c:v>
                </c:pt>
              </c:strCache>
            </c:strRef>
          </c:cat>
          <c:val>
            <c:numRef>
              <c:f>Sheet1!$D$2:$D$5</c:f>
              <c:numCache>
                <c:formatCode>General</c:formatCode>
                <c:ptCount val="4"/>
              </c:numCache>
            </c:numRef>
          </c:val>
          <c:extLst>
            <c:ext xmlns:c16="http://schemas.microsoft.com/office/drawing/2014/chart" uri="{C3380CC4-5D6E-409C-BE32-E72D297353CC}">
              <c16:uniqueId val="{00000002-607F-46EC-BF5F-5E78F7CC2E63}"/>
            </c:ext>
          </c:extLst>
        </c:ser>
        <c:dLbls>
          <c:dLblPos val="outEnd"/>
          <c:showLegendKey val="0"/>
          <c:showVal val="1"/>
          <c:showCatName val="0"/>
          <c:showSerName val="0"/>
          <c:showPercent val="0"/>
          <c:showBubbleSize val="0"/>
        </c:dLbls>
        <c:gapWidth val="182"/>
        <c:axId val="1746608592"/>
        <c:axId val="1746604016"/>
      </c:barChart>
      <c:catAx>
        <c:axId val="17466085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746604016"/>
        <c:crosses val="autoZero"/>
        <c:auto val="1"/>
        <c:lblAlgn val="ctr"/>
        <c:lblOffset val="100"/>
        <c:noMultiLvlLbl val="0"/>
      </c:catAx>
      <c:valAx>
        <c:axId val="17466040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7466085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Business Travel</c:v>
                </c:pt>
              </c:strCache>
            </c:strRef>
          </c:tx>
          <c:spPr>
            <a:solidFill>
              <a:schemeClr val="accent1"/>
            </a:solidFill>
            <a:ln>
              <a:noFill/>
            </a:ln>
            <a:effectLst/>
          </c:spPr>
          <c:invertIfNegative val="0"/>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Sheet1!$A$2:$A$5</c:f>
              <c:strCache>
                <c:ptCount val="3"/>
                <c:pt idx="0">
                  <c:v>Travel Rarely</c:v>
                </c:pt>
                <c:pt idx="1">
                  <c:v>Travel Frequently</c:v>
                </c:pt>
                <c:pt idx="2">
                  <c:v>Non-Travel</c:v>
                </c:pt>
              </c:strCache>
            </c:strRef>
          </c:cat>
          <c:val>
            <c:numRef>
              <c:f>Sheet1!$B$2:$B$5</c:f>
              <c:numCache>
                <c:formatCode>General</c:formatCode>
                <c:ptCount val="4"/>
                <c:pt idx="0">
                  <c:v>156</c:v>
                </c:pt>
                <c:pt idx="1">
                  <c:v>69</c:v>
                </c:pt>
                <c:pt idx="2">
                  <c:v>12</c:v>
                </c:pt>
              </c:numCache>
            </c:numRef>
          </c:val>
          <c:extLst>
            <c:ext xmlns:c16="http://schemas.microsoft.com/office/drawing/2014/chart" uri="{C3380CC4-5D6E-409C-BE32-E72D297353CC}">
              <c16:uniqueId val="{00000000-7B3E-4552-BE78-F54BB31DD3BE}"/>
            </c:ext>
          </c:extLst>
        </c:ser>
        <c:ser>
          <c:idx val="1"/>
          <c:order val="1"/>
          <c:tx>
            <c:strRef>
              <c:f>Sheet1!$C$1</c:f>
              <c:strCache>
                <c:ptCount val="1"/>
                <c:pt idx="0">
                  <c:v>Column1</c:v>
                </c:pt>
              </c:strCache>
            </c:strRef>
          </c:tx>
          <c:spPr>
            <a:solidFill>
              <a:schemeClr val="accent2"/>
            </a:solidFill>
            <a:ln>
              <a:noFill/>
            </a:ln>
            <a:effectLst/>
          </c:spPr>
          <c:invertIfNegative val="0"/>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Sheet1!$A$2:$A$5</c:f>
              <c:strCache>
                <c:ptCount val="3"/>
                <c:pt idx="0">
                  <c:v>Travel Rarely</c:v>
                </c:pt>
                <c:pt idx="1">
                  <c:v>Travel Frequently</c:v>
                </c:pt>
                <c:pt idx="2">
                  <c:v>Non-Travel</c:v>
                </c:pt>
              </c:strCache>
            </c:strRef>
          </c:cat>
          <c:val>
            <c:numRef>
              <c:f>Sheet1!$C$2:$C$5</c:f>
              <c:numCache>
                <c:formatCode>General</c:formatCode>
                <c:ptCount val="4"/>
              </c:numCache>
            </c:numRef>
          </c:val>
          <c:extLst>
            <c:ext xmlns:c16="http://schemas.microsoft.com/office/drawing/2014/chart" uri="{C3380CC4-5D6E-409C-BE32-E72D297353CC}">
              <c16:uniqueId val="{00000001-7B3E-4552-BE78-F54BB31DD3BE}"/>
            </c:ext>
          </c:extLst>
        </c:ser>
        <c:ser>
          <c:idx val="2"/>
          <c:order val="2"/>
          <c:tx>
            <c:strRef>
              <c:f>Sheet1!$D$1</c:f>
              <c:strCache>
                <c:ptCount val="1"/>
                <c:pt idx="0">
                  <c:v>Column2</c:v>
                </c:pt>
              </c:strCache>
            </c:strRef>
          </c:tx>
          <c:spPr>
            <a:solidFill>
              <a:schemeClr val="accent3"/>
            </a:solidFill>
            <a:ln>
              <a:noFill/>
            </a:ln>
            <a:effectLst/>
          </c:spPr>
          <c:invertIfNegative val="0"/>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Sheet1!$A$2:$A$5</c:f>
              <c:strCache>
                <c:ptCount val="3"/>
                <c:pt idx="0">
                  <c:v>Travel Rarely</c:v>
                </c:pt>
                <c:pt idx="1">
                  <c:v>Travel Frequently</c:v>
                </c:pt>
                <c:pt idx="2">
                  <c:v>Non-Travel</c:v>
                </c:pt>
              </c:strCache>
            </c:strRef>
          </c:cat>
          <c:val>
            <c:numRef>
              <c:f>Sheet1!$D$2:$D$5</c:f>
              <c:numCache>
                <c:formatCode>General</c:formatCode>
                <c:ptCount val="4"/>
              </c:numCache>
            </c:numRef>
          </c:val>
          <c:extLst>
            <c:ext xmlns:c16="http://schemas.microsoft.com/office/drawing/2014/chart" uri="{C3380CC4-5D6E-409C-BE32-E72D297353CC}">
              <c16:uniqueId val="{00000002-7B3E-4552-BE78-F54BB31DD3BE}"/>
            </c:ext>
          </c:extLst>
        </c:ser>
        <c:dLbls>
          <c:showLegendKey val="0"/>
          <c:showVal val="0"/>
          <c:showCatName val="0"/>
          <c:showSerName val="0"/>
          <c:showPercent val="0"/>
          <c:showBubbleSize val="0"/>
        </c:dLbls>
        <c:gapWidth val="219"/>
        <c:overlap val="-27"/>
        <c:axId val="1554679440"/>
        <c:axId val="1554680272"/>
      </c:barChart>
      <c:catAx>
        <c:axId val="1554679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554680272"/>
        <c:crosses val="autoZero"/>
        <c:auto val="1"/>
        <c:lblAlgn val="ctr"/>
        <c:lblOffset val="100"/>
        <c:noMultiLvlLbl val="0"/>
      </c:catAx>
      <c:valAx>
        <c:axId val="1554680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5546794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FE1A68-69B4-4FB6-AE07-0E61549B76E1}"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IN"/>
        </a:p>
      </dgm:t>
    </dgm:pt>
    <dgm:pt modelId="{B0B1C868-6C6F-4F83-AC72-DC777EF38A36}">
      <dgm:prSet phldrT="[Text]"/>
      <dgm:spPr/>
      <dgm:t>
        <a:bodyPr/>
        <a:lstStyle/>
        <a:p>
          <a:r>
            <a:rPr lang="en-US" dirty="0"/>
            <a:t>Human Resources</a:t>
          </a:r>
          <a:endParaRPr lang="en-IN" dirty="0"/>
        </a:p>
      </dgm:t>
    </dgm:pt>
    <dgm:pt modelId="{14C27F4F-EF7E-4CC4-9E6C-5B84E2894F85}" type="parTrans" cxnId="{AB1FDDFC-C4C2-4EAB-91FB-6261AEA27183}">
      <dgm:prSet/>
      <dgm:spPr/>
      <dgm:t>
        <a:bodyPr/>
        <a:lstStyle/>
        <a:p>
          <a:endParaRPr lang="en-IN"/>
        </a:p>
      </dgm:t>
    </dgm:pt>
    <dgm:pt modelId="{D70B7CA6-5B49-4C1A-947E-406DA4038F8E}" type="sibTrans" cxnId="{AB1FDDFC-C4C2-4EAB-91FB-6261AEA27183}">
      <dgm:prSet/>
      <dgm:spPr/>
      <dgm:t>
        <a:bodyPr/>
        <a:lstStyle/>
        <a:p>
          <a:endParaRPr lang="en-IN"/>
        </a:p>
      </dgm:t>
    </dgm:pt>
    <dgm:pt modelId="{C8A52C61-600C-4D23-B4E1-C7A9CDA44B0A}">
      <dgm:prSet phldrT="[Text]"/>
      <dgm:spPr/>
      <dgm:t>
        <a:bodyPr/>
        <a:lstStyle/>
        <a:p>
          <a:r>
            <a:rPr lang="en-US" dirty="0"/>
            <a:t>Research and Development</a:t>
          </a:r>
          <a:endParaRPr lang="en-IN" dirty="0"/>
        </a:p>
      </dgm:t>
    </dgm:pt>
    <dgm:pt modelId="{3E2EAEDA-8FE1-4858-926E-0040054FECF9}" type="parTrans" cxnId="{8C216704-BF1A-48AD-8F96-F5CD827ED66D}">
      <dgm:prSet/>
      <dgm:spPr/>
      <dgm:t>
        <a:bodyPr/>
        <a:lstStyle/>
        <a:p>
          <a:endParaRPr lang="en-IN"/>
        </a:p>
      </dgm:t>
    </dgm:pt>
    <dgm:pt modelId="{B603C3C6-CF0A-4946-A276-CE04956FF7CA}" type="sibTrans" cxnId="{8C216704-BF1A-48AD-8F96-F5CD827ED66D}">
      <dgm:prSet/>
      <dgm:spPr/>
      <dgm:t>
        <a:bodyPr/>
        <a:lstStyle/>
        <a:p>
          <a:endParaRPr lang="en-IN"/>
        </a:p>
      </dgm:t>
    </dgm:pt>
    <dgm:pt modelId="{7124BA03-0DE8-4F8B-8DA8-9E19FFA5133E}">
      <dgm:prSet phldrT="[Text]"/>
      <dgm:spPr/>
      <dgm:t>
        <a:bodyPr/>
        <a:lstStyle/>
        <a:p>
          <a:r>
            <a:rPr lang="en-US" dirty="0"/>
            <a:t>Sales</a:t>
          </a:r>
          <a:endParaRPr lang="en-IN" dirty="0"/>
        </a:p>
      </dgm:t>
    </dgm:pt>
    <dgm:pt modelId="{C82200E4-5B91-4D6E-8F28-8CB9E05E90D5}" type="parTrans" cxnId="{0BDE48CD-9E91-497D-860A-C54B8F21A3B5}">
      <dgm:prSet/>
      <dgm:spPr/>
      <dgm:t>
        <a:bodyPr/>
        <a:lstStyle/>
        <a:p>
          <a:endParaRPr lang="en-IN"/>
        </a:p>
      </dgm:t>
    </dgm:pt>
    <dgm:pt modelId="{54A3F1E7-0025-44E1-AB4B-C6732F856792}" type="sibTrans" cxnId="{0BDE48CD-9E91-497D-860A-C54B8F21A3B5}">
      <dgm:prSet/>
      <dgm:spPr/>
      <dgm:t>
        <a:bodyPr/>
        <a:lstStyle/>
        <a:p>
          <a:endParaRPr lang="en-IN"/>
        </a:p>
      </dgm:t>
    </dgm:pt>
    <dgm:pt modelId="{C06BD78F-91E4-4F31-B206-1C7FC4C32561}" type="pres">
      <dgm:prSet presAssocID="{64FE1A68-69B4-4FB6-AE07-0E61549B76E1}" presName="linear" presStyleCnt="0">
        <dgm:presLayoutVars>
          <dgm:dir/>
          <dgm:animLvl val="lvl"/>
          <dgm:resizeHandles val="exact"/>
        </dgm:presLayoutVars>
      </dgm:prSet>
      <dgm:spPr/>
    </dgm:pt>
    <dgm:pt modelId="{835741DD-A769-4D58-8D96-1700069DA9BE}" type="pres">
      <dgm:prSet presAssocID="{B0B1C868-6C6F-4F83-AC72-DC777EF38A36}" presName="parentLin" presStyleCnt="0"/>
      <dgm:spPr/>
    </dgm:pt>
    <dgm:pt modelId="{0093CE21-5484-47E8-99E6-A8F615F33CCD}" type="pres">
      <dgm:prSet presAssocID="{B0B1C868-6C6F-4F83-AC72-DC777EF38A36}" presName="parentLeftMargin" presStyleLbl="node1" presStyleIdx="0" presStyleCnt="3"/>
      <dgm:spPr/>
    </dgm:pt>
    <dgm:pt modelId="{0B4E4DC2-DC62-424D-98AA-F0932955474C}" type="pres">
      <dgm:prSet presAssocID="{B0B1C868-6C6F-4F83-AC72-DC777EF38A36}" presName="parentText" presStyleLbl="node1" presStyleIdx="0" presStyleCnt="3">
        <dgm:presLayoutVars>
          <dgm:chMax val="0"/>
          <dgm:bulletEnabled val="1"/>
        </dgm:presLayoutVars>
      </dgm:prSet>
      <dgm:spPr/>
    </dgm:pt>
    <dgm:pt modelId="{2E2E19C1-33E8-410A-A822-3DD180DA8843}" type="pres">
      <dgm:prSet presAssocID="{B0B1C868-6C6F-4F83-AC72-DC777EF38A36}" presName="negativeSpace" presStyleCnt="0"/>
      <dgm:spPr/>
    </dgm:pt>
    <dgm:pt modelId="{4BE90C64-DB07-4A78-97F3-3D1EDCC8D6C1}" type="pres">
      <dgm:prSet presAssocID="{B0B1C868-6C6F-4F83-AC72-DC777EF38A36}" presName="childText" presStyleLbl="conFgAcc1" presStyleIdx="0" presStyleCnt="3">
        <dgm:presLayoutVars>
          <dgm:bulletEnabled val="1"/>
        </dgm:presLayoutVars>
      </dgm:prSet>
      <dgm:spPr/>
    </dgm:pt>
    <dgm:pt modelId="{6077F6CA-71AD-4517-BDEC-A44C5D15A1FA}" type="pres">
      <dgm:prSet presAssocID="{D70B7CA6-5B49-4C1A-947E-406DA4038F8E}" presName="spaceBetweenRectangles" presStyleCnt="0"/>
      <dgm:spPr/>
    </dgm:pt>
    <dgm:pt modelId="{92732DDF-1A97-429D-AD1A-FD8C0EFFCF49}" type="pres">
      <dgm:prSet presAssocID="{C8A52C61-600C-4D23-B4E1-C7A9CDA44B0A}" presName="parentLin" presStyleCnt="0"/>
      <dgm:spPr/>
    </dgm:pt>
    <dgm:pt modelId="{1752EA9C-D5D3-40D0-8A70-88B2B289D526}" type="pres">
      <dgm:prSet presAssocID="{C8A52C61-600C-4D23-B4E1-C7A9CDA44B0A}" presName="parentLeftMargin" presStyleLbl="node1" presStyleIdx="0" presStyleCnt="3"/>
      <dgm:spPr/>
    </dgm:pt>
    <dgm:pt modelId="{0FD94BC5-DF1B-4D88-8F0B-662FA2410406}" type="pres">
      <dgm:prSet presAssocID="{C8A52C61-600C-4D23-B4E1-C7A9CDA44B0A}" presName="parentText" presStyleLbl="node1" presStyleIdx="1" presStyleCnt="3">
        <dgm:presLayoutVars>
          <dgm:chMax val="0"/>
          <dgm:bulletEnabled val="1"/>
        </dgm:presLayoutVars>
      </dgm:prSet>
      <dgm:spPr/>
    </dgm:pt>
    <dgm:pt modelId="{30901B6E-5231-47FD-9899-A965E6475D2C}" type="pres">
      <dgm:prSet presAssocID="{C8A52C61-600C-4D23-B4E1-C7A9CDA44B0A}" presName="negativeSpace" presStyleCnt="0"/>
      <dgm:spPr/>
    </dgm:pt>
    <dgm:pt modelId="{F0D0FE21-3951-4FC1-A33C-EF4EF55FBAFA}" type="pres">
      <dgm:prSet presAssocID="{C8A52C61-600C-4D23-B4E1-C7A9CDA44B0A}" presName="childText" presStyleLbl="conFgAcc1" presStyleIdx="1" presStyleCnt="3">
        <dgm:presLayoutVars>
          <dgm:bulletEnabled val="1"/>
        </dgm:presLayoutVars>
      </dgm:prSet>
      <dgm:spPr/>
    </dgm:pt>
    <dgm:pt modelId="{8E3A0B4F-49AF-4EAA-93FE-33668E81E13F}" type="pres">
      <dgm:prSet presAssocID="{B603C3C6-CF0A-4946-A276-CE04956FF7CA}" presName="spaceBetweenRectangles" presStyleCnt="0"/>
      <dgm:spPr/>
    </dgm:pt>
    <dgm:pt modelId="{4C774E6A-19C8-4CBC-AA91-88388BD31A85}" type="pres">
      <dgm:prSet presAssocID="{7124BA03-0DE8-4F8B-8DA8-9E19FFA5133E}" presName="parentLin" presStyleCnt="0"/>
      <dgm:spPr/>
    </dgm:pt>
    <dgm:pt modelId="{35125180-E453-4DFB-9A37-643F0AEB9796}" type="pres">
      <dgm:prSet presAssocID="{7124BA03-0DE8-4F8B-8DA8-9E19FFA5133E}" presName="parentLeftMargin" presStyleLbl="node1" presStyleIdx="1" presStyleCnt="3"/>
      <dgm:spPr/>
    </dgm:pt>
    <dgm:pt modelId="{A9F0C996-6EA9-4ECD-A9F8-76AD70FF0DE6}" type="pres">
      <dgm:prSet presAssocID="{7124BA03-0DE8-4F8B-8DA8-9E19FFA5133E}" presName="parentText" presStyleLbl="node1" presStyleIdx="2" presStyleCnt="3">
        <dgm:presLayoutVars>
          <dgm:chMax val="0"/>
          <dgm:bulletEnabled val="1"/>
        </dgm:presLayoutVars>
      </dgm:prSet>
      <dgm:spPr/>
    </dgm:pt>
    <dgm:pt modelId="{4CEFFEBA-2AC5-4789-9799-09AC4EAF811B}" type="pres">
      <dgm:prSet presAssocID="{7124BA03-0DE8-4F8B-8DA8-9E19FFA5133E}" presName="negativeSpace" presStyleCnt="0"/>
      <dgm:spPr/>
    </dgm:pt>
    <dgm:pt modelId="{437547C3-27CB-4559-84DD-8FAE00A7D196}" type="pres">
      <dgm:prSet presAssocID="{7124BA03-0DE8-4F8B-8DA8-9E19FFA5133E}" presName="childText" presStyleLbl="conFgAcc1" presStyleIdx="2" presStyleCnt="3">
        <dgm:presLayoutVars>
          <dgm:bulletEnabled val="1"/>
        </dgm:presLayoutVars>
      </dgm:prSet>
      <dgm:spPr/>
    </dgm:pt>
  </dgm:ptLst>
  <dgm:cxnLst>
    <dgm:cxn modelId="{8C216704-BF1A-48AD-8F96-F5CD827ED66D}" srcId="{64FE1A68-69B4-4FB6-AE07-0E61549B76E1}" destId="{C8A52C61-600C-4D23-B4E1-C7A9CDA44B0A}" srcOrd="1" destOrd="0" parTransId="{3E2EAEDA-8FE1-4858-926E-0040054FECF9}" sibTransId="{B603C3C6-CF0A-4946-A276-CE04956FF7CA}"/>
    <dgm:cxn modelId="{7D5D0D1F-3CA0-4F59-87FF-F71C8759452C}" type="presOf" srcId="{C8A52C61-600C-4D23-B4E1-C7A9CDA44B0A}" destId="{1752EA9C-D5D3-40D0-8A70-88B2B289D526}" srcOrd="0" destOrd="0" presId="urn:microsoft.com/office/officeart/2005/8/layout/list1"/>
    <dgm:cxn modelId="{A834D242-8EF6-419E-A6CF-2D3CD9E4A055}" type="presOf" srcId="{B0B1C868-6C6F-4F83-AC72-DC777EF38A36}" destId="{0B4E4DC2-DC62-424D-98AA-F0932955474C}" srcOrd="1" destOrd="0" presId="urn:microsoft.com/office/officeart/2005/8/layout/list1"/>
    <dgm:cxn modelId="{ED78A663-4B47-4DE2-88B9-9C99A2419676}" type="presOf" srcId="{B0B1C868-6C6F-4F83-AC72-DC777EF38A36}" destId="{0093CE21-5484-47E8-99E6-A8F615F33CCD}" srcOrd="0" destOrd="0" presId="urn:microsoft.com/office/officeart/2005/8/layout/list1"/>
    <dgm:cxn modelId="{96A96054-6FB2-4825-BBA1-241069C966A7}" type="presOf" srcId="{7124BA03-0DE8-4F8B-8DA8-9E19FFA5133E}" destId="{35125180-E453-4DFB-9A37-643F0AEB9796}" srcOrd="0" destOrd="0" presId="urn:microsoft.com/office/officeart/2005/8/layout/list1"/>
    <dgm:cxn modelId="{69CEF155-A8DA-470D-B038-00D9362E9BFD}" type="presOf" srcId="{C8A52C61-600C-4D23-B4E1-C7A9CDA44B0A}" destId="{0FD94BC5-DF1B-4D88-8F0B-662FA2410406}" srcOrd="1" destOrd="0" presId="urn:microsoft.com/office/officeart/2005/8/layout/list1"/>
    <dgm:cxn modelId="{B8466D95-285E-4084-A30B-8B712706F9D2}" type="presOf" srcId="{64FE1A68-69B4-4FB6-AE07-0E61549B76E1}" destId="{C06BD78F-91E4-4F31-B206-1C7FC4C32561}" srcOrd="0" destOrd="0" presId="urn:microsoft.com/office/officeart/2005/8/layout/list1"/>
    <dgm:cxn modelId="{0BDE48CD-9E91-497D-860A-C54B8F21A3B5}" srcId="{64FE1A68-69B4-4FB6-AE07-0E61549B76E1}" destId="{7124BA03-0DE8-4F8B-8DA8-9E19FFA5133E}" srcOrd="2" destOrd="0" parTransId="{C82200E4-5B91-4D6E-8F28-8CB9E05E90D5}" sibTransId="{54A3F1E7-0025-44E1-AB4B-C6732F856792}"/>
    <dgm:cxn modelId="{F7548DF2-DAC2-495B-BA0A-B22036A7354A}" type="presOf" srcId="{7124BA03-0DE8-4F8B-8DA8-9E19FFA5133E}" destId="{A9F0C996-6EA9-4ECD-A9F8-76AD70FF0DE6}" srcOrd="1" destOrd="0" presId="urn:microsoft.com/office/officeart/2005/8/layout/list1"/>
    <dgm:cxn modelId="{AB1FDDFC-C4C2-4EAB-91FB-6261AEA27183}" srcId="{64FE1A68-69B4-4FB6-AE07-0E61549B76E1}" destId="{B0B1C868-6C6F-4F83-AC72-DC777EF38A36}" srcOrd="0" destOrd="0" parTransId="{14C27F4F-EF7E-4CC4-9E6C-5B84E2894F85}" sibTransId="{D70B7CA6-5B49-4C1A-947E-406DA4038F8E}"/>
    <dgm:cxn modelId="{D2432679-24C8-466F-A9E7-B4F49D81B66F}" type="presParOf" srcId="{C06BD78F-91E4-4F31-B206-1C7FC4C32561}" destId="{835741DD-A769-4D58-8D96-1700069DA9BE}" srcOrd="0" destOrd="0" presId="urn:microsoft.com/office/officeart/2005/8/layout/list1"/>
    <dgm:cxn modelId="{03797CAA-B8F5-45DC-A477-19DB80518E0E}" type="presParOf" srcId="{835741DD-A769-4D58-8D96-1700069DA9BE}" destId="{0093CE21-5484-47E8-99E6-A8F615F33CCD}" srcOrd="0" destOrd="0" presId="urn:microsoft.com/office/officeart/2005/8/layout/list1"/>
    <dgm:cxn modelId="{FE36CED0-0E98-43C8-8B48-DC292703F77D}" type="presParOf" srcId="{835741DD-A769-4D58-8D96-1700069DA9BE}" destId="{0B4E4DC2-DC62-424D-98AA-F0932955474C}" srcOrd="1" destOrd="0" presId="urn:microsoft.com/office/officeart/2005/8/layout/list1"/>
    <dgm:cxn modelId="{576F5446-2D5A-4297-8174-7E25E0E49A11}" type="presParOf" srcId="{C06BD78F-91E4-4F31-B206-1C7FC4C32561}" destId="{2E2E19C1-33E8-410A-A822-3DD180DA8843}" srcOrd="1" destOrd="0" presId="urn:microsoft.com/office/officeart/2005/8/layout/list1"/>
    <dgm:cxn modelId="{7EDDF3DE-CDB9-4D73-8F98-700616281A01}" type="presParOf" srcId="{C06BD78F-91E4-4F31-B206-1C7FC4C32561}" destId="{4BE90C64-DB07-4A78-97F3-3D1EDCC8D6C1}" srcOrd="2" destOrd="0" presId="urn:microsoft.com/office/officeart/2005/8/layout/list1"/>
    <dgm:cxn modelId="{DB48E506-F813-4919-BF0C-901048D7C1B6}" type="presParOf" srcId="{C06BD78F-91E4-4F31-B206-1C7FC4C32561}" destId="{6077F6CA-71AD-4517-BDEC-A44C5D15A1FA}" srcOrd="3" destOrd="0" presId="urn:microsoft.com/office/officeart/2005/8/layout/list1"/>
    <dgm:cxn modelId="{9C11C4B5-1751-49BF-84A6-8F117201FFF3}" type="presParOf" srcId="{C06BD78F-91E4-4F31-B206-1C7FC4C32561}" destId="{92732DDF-1A97-429D-AD1A-FD8C0EFFCF49}" srcOrd="4" destOrd="0" presId="urn:microsoft.com/office/officeart/2005/8/layout/list1"/>
    <dgm:cxn modelId="{1C138FCB-02AA-48EE-B0B4-998076EE7D41}" type="presParOf" srcId="{92732DDF-1A97-429D-AD1A-FD8C0EFFCF49}" destId="{1752EA9C-D5D3-40D0-8A70-88B2B289D526}" srcOrd="0" destOrd="0" presId="urn:microsoft.com/office/officeart/2005/8/layout/list1"/>
    <dgm:cxn modelId="{B23B8289-29A5-45A5-A5B9-7E4C596D2E20}" type="presParOf" srcId="{92732DDF-1A97-429D-AD1A-FD8C0EFFCF49}" destId="{0FD94BC5-DF1B-4D88-8F0B-662FA2410406}" srcOrd="1" destOrd="0" presId="urn:microsoft.com/office/officeart/2005/8/layout/list1"/>
    <dgm:cxn modelId="{6FE284F7-FDF0-4ED5-8EA3-5B83D3D0B31F}" type="presParOf" srcId="{C06BD78F-91E4-4F31-B206-1C7FC4C32561}" destId="{30901B6E-5231-47FD-9899-A965E6475D2C}" srcOrd="5" destOrd="0" presId="urn:microsoft.com/office/officeart/2005/8/layout/list1"/>
    <dgm:cxn modelId="{7258CFA3-A4EF-4976-B88F-C680A478D3AB}" type="presParOf" srcId="{C06BD78F-91E4-4F31-B206-1C7FC4C32561}" destId="{F0D0FE21-3951-4FC1-A33C-EF4EF55FBAFA}" srcOrd="6" destOrd="0" presId="urn:microsoft.com/office/officeart/2005/8/layout/list1"/>
    <dgm:cxn modelId="{7E9287B8-44E3-4694-B741-A991BA36B3C3}" type="presParOf" srcId="{C06BD78F-91E4-4F31-B206-1C7FC4C32561}" destId="{8E3A0B4F-49AF-4EAA-93FE-33668E81E13F}" srcOrd="7" destOrd="0" presId="urn:microsoft.com/office/officeart/2005/8/layout/list1"/>
    <dgm:cxn modelId="{A02A888B-797B-4F2A-9F31-5B1C8E1951FA}" type="presParOf" srcId="{C06BD78F-91E4-4F31-B206-1C7FC4C32561}" destId="{4C774E6A-19C8-4CBC-AA91-88388BD31A85}" srcOrd="8" destOrd="0" presId="urn:microsoft.com/office/officeart/2005/8/layout/list1"/>
    <dgm:cxn modelId="{511D2D4D-89AB-4F50-A248-4F0C4FA7DD5E}" type="presParOf" srcId="{4C774E6A-19C8-4CBC-AA91-88388BD31A85}" destId="{35125180-E453-4DFB-9A37-643F0AEB9796}" srcOrd="0" destOrd="0" presId="urn:microsoft.com/office/officeart/2005/8/layout/list1"/>
    <dgm:cxn modelId="{B95F93AD-B881-4C8D-816C-EBEC1E315861}" type="presParOf" srcId="{4C774E6A-19C8-4CBC-AA91-88388BD31A85}" destId="{A9F0C996-6EA9-4ECD-A9F8-76AD70FF0DE6}" srcOrd="1" destOrd="0" presId="urn:microsoft.com/office/officeart/2005/8/layout/list1"/>
    <dgm:cxn modelId="{E9EE7A4B-0DE1-4C26-A069-FB633C12D621}" type="presParOf" srcId="{C06BD78F-91E4-4F31-B206-1C7FC4C32561}" destId="{4CEFFEBA-2AC5-4789-9799-09AC4EAF811B}" srcOrd="9" destOrd="0" presId="urn:microsoft.com/office/officeart/2005/8/layout/list1"/>
    <dgm:cxn modelId="{6F625E2F-A1BA-4E65-B8BC-C1054AF212E4}" type="presParOf" srcId="{C06BD78F-91E4-4F31-B206-1C7FC4C32561}" destId="{437547C3-27CB-4559-84DD-8FAE00A7D196}"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E90C64-DB07-4A78-97F3-3D1EDCC8D6C1}">
      <dsp:nvSpPr>
        <dsp:cNvPr id="0" name=""/>
        <dsp:cNvSpPr/>
      </dsp:nvSpPr>
      <dsp:spPr>
        <a:xfrm>
          <a:off x="0" y="561655"/>
          <a:ext cx="10325686" cy="856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4E4DC2-DC62-424D-98AA-F0932955474C}">
      <dsp:nvSpPr>
        <dsp:cNvPr id="0" name=""/>
        <dsp:cNvSpPr/>
      </dsp:nvSpPr>
      <dsp:spPr>
        <a:xfrm>
          <a:off x="516284" y="59815"/>
          <a:ext cx="7227980" cy="10036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200" tIns="0" rIns="273200" bIns="0" numCol="1" spcCol="1270" anchor="ctr" anchorCtr="0">
          <a:noAutofit/>
        </a:bodyPr>
        <a:lstStyle/>
        <a:p>
          <a:pPr marL="0" lvl="0" indent="0" algn="l" defTabSz="1511300">
            <a:lnSpc>
              <a:spcPct val="90000"/>
            </a:lnSpc>
            <a:spcBef>
              <a:spcPct val="0"/>
            </a:spcBef>
            <a:spcAft>
              <a:spcPct val="35000"/>
            </a:spcAft>
            <a:buNone/>
          </a:pPr>
          <a:r>
            <a:rPr lang="en-US" sz="3400" kern="1200" dirty="0"/>
            <a:t>Human Resources</a:t>
          </a:r>
          <a:endParaRPr lang="en-IN" sz="3400" kern="1200" dirty="0"/>
        </a:p>
      </dsp:txBody>
      <dsp:txXfrm>
        <a:off x="565280" y="108811"/>
        <a:ext cx="7129988" cy="905688"/>
      </dsp:txXfrm>
    </dsp:sp>
    <dsp:sp modelId="{F0D0FE21-3951-4FC1-A33C-EF4EF55FBAFA}">
      <dsp:nvSpPr>
        <dsp:cNvPr id="0" name=""/>
        <dsp:cNvSpPr/>
      </dsp:nvSpPr>
      <dsp:spPr>
        <a:xfrm>
          <a:off x="0" y="2103895"/>
          <a:ext cx="10325686" cy="8568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D94BC5-DF1B-4D88-8F0B-662FA2410406}">
      <dsp:nvSpPr>
        <dsp:cNvPr id="0" name=""/>
        <dsp:cNvSpPr/>
      </dsp:nvSpPr>
      <dsp:spPr>
        <a:xfrm>
          <a:off x="516284" y="1602055"/>
          <a:ext cx="7227980" cy="10036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200" tIns="0" rIns="273200" bIns="0" numCol="1" spcCol="1270" anchor="ctr" anchorCtr="0">
          <a:noAutofit/>
        </a:bodyPr>
        <a:lstStyle/>
        <a:p>
          <a:pPr marL="0" lvl="0" indent="0" algn="l" defTabSz="1511300">
            <a:lnSpc>
              <a:spcPct val="90000"/>
            </a:lnSpc>
            <a:spcBef>
              <a:spcPct val="0"/>
            </a:spcBef>
            <a:spcAft>
              <a:spcPct val="35000"/>
            </a:spcAft>
            <a:buNone/>
          </a:pPr>
          <a:r>
            <a:rPr lang="en-US" sz="3400" kern="1200" dirty="0"/>
            <a:t>Research and Development</a:t>
          </a:r>
          <a:endParaRPr lang="en-IN" sz="3400" kern="1200" dirty="0"/>
        </a:p>
      </dsp:txBody>
      <dsp:txXfrm>
        <a:off x="565280" y="1651051"/>
        <a:ext cx="7129988" cy="905688"/>
      </dsp:txXfrm>
    </dsp:sp>
    <dsp:sp modelId="{437547C3-27CB-4559-84DD-8FAE00A7D196}">
      <dsp:nvSpPr>
        <dsp:cNvPr id="0" name=""/>
        <dsp:cNvSpPr/>
      </dsp:nvSpPr>
      <dsp:spPr>
        <a:xfrm>
          <a:off x="0" y="3646135"/>
          <a:ext cx="10325686" cy="8568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F0C996-6EA9-4ECD-A9F8-76AD70FF0DE6}">
      <dsp:nvSpPr>
        <dsp:cNvPr id="0" name=""/>
        <dsp:cNvSpPr/>
      </dsp:nvSpPr>
      <dsp:spPr>
        <a:xfrm>
          <a:off x="516284" y="3144295"/>
          <a:ext cx="7227980" cy="10036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200" tIns="0" rIns="273200" bIns="0" numCol="1" spcCol="1270" anchor="ctr" anchorCtr="0">
          <a:noAutofit/>
        </a:bodyPr>
        <a:lstStyle/>
        <a:p>
          <a:pPr marL="0" lvl="0" indent="0" algn="l" defTabSz="1511300">
            <a:lnSpc>
              <a:spcPct val="90000"/>
            </a:lnSpc>
            <a:spcBef>
              <a:spcPct val="0"/>
            </a:spcBef>
            <a:spcAft>
              <a:spcPct val="35000"/>
            </a:spcAft>
            <a:buNone/>
          </a:pPr>
          <a:r>
            <a:rPr lang="en-US" sz="3400" kern="1200" dirty="0"/>
            <a:t>Sales</a:t>
          </a:r>
          <a:endParaRPr lang="en-IN" sz="3400" kern="1200" dirty="0"/>
        </a:p>
      </dsp:txBody>
      <dsp:txXfrm>
        <a:off x="565280" y="3193291"/>
        <a:ext cx="7129988" cy="90568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65AA61-159B-422F-A232-7165C1E995BF}" type="datetimeFigureOut">
              <a:rPr lang="en-IN" smtClean="0"/>
              <a:t>25-02-2024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E3BD5A-5858-4F58-AD57-DE8A64C1A8FA}" type="slidenum">
              <a:rPr lang="en-IN" smtClean="0"/>
              <a:t>‹#›</a:t>
            </a:fld>
            <a:endParaRPr lang="en-IN"/>
          </a:p>
        </p:txBody>
      </p:sp>
    </p:spTree>
    <p:extLst>
      <p:ext uri="{BB962C8B-B14F-4D97-AF65-F5344CB8AC3E}">
        <p14:creationId xmlns:p14="http://schemas.microsoft.com/office/powerpoint/2010/main" val="3418996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E7AE-54AE-424C-B3B1-BA0493377D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F16B3B-977E-49C1-9F55-A0CBFB4851C2}"/>
              </a:ext>
            </a:extLst>
          </p:cNvPr>
          <p:cNvSpPr>
            <a:spLocks noGrp="1"/>
          </p:cNvSpPr>
          <p:nvPr>
            <p:ph type="subTitle" idx="1"/>
          </p:nvPr>
        </p:nvSpPr>
        <p:spPr>
          <a:xfrm>
            <a:off x="1524000" y="3602038"/>
            <a:ext cx="9144000" cy="1655762"/>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FB32DE-06FC-46AE-8C75-067C0BE77155}"/>
              </a:ext>
            </a:extLst>
          </p:cNvPr>
          <p:cNvSpPr>
            <a:spLocks noGrp="1"/>
          </p:cNvSpPr>
          <p:nvPr>
            <p:ph type="dt" sz="half" idx="10"/>
          </p:nvPr>
        </p:nvSpPr>
        <p:spPr/>
        <p:txBody>
          <a:bodyPr/>
          <a:lstStyle/>
          <a:p>
            <a:fld id="{63B893F7-D7CE-4221-85A1-8220754D75DC}" type="datetimeFigureOut">
              <a:rPr lang="en-IN" smtClean="0"/>
              <a:t>25-02-2024</a:t>
            </a:fld>
            <a:endParaRPr lang="en-IN"/>
          </a:p>
        </p:txBody>
      </p:sp>
      <p:sp>
        <p:nvSpPr>
          <p:cNvPr id="5" name="Footer Placeholder 4">
            <a:extLst>
              <a:ext uri="{FF2B5EF4-FFF2-40B4-BE49-F238E27FC236}">
                <a16:creationId xmlns:a16="http://schemas.microsoft.com/office/drawing/2014/main" id="{7FA99D29-6B16-46B3-A8E3-6A3DF5A324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B4C990-D176-419B-9971-9E2B0445E803}"/>
              </a:ext>
            </a:extLst>
          </p:cNvPr>
          <p:cNvSpPr>
            <a:spLocks noGrp="1"/>
          </p:cNvSpPr>
          <p:nvPr>
            <p:ph type="sldNum" sz="quarter" idx="12"/>
          </p:nvPr>
        </p:nvSpPr>
        <p:spPr/>
        <p:txBody>
          <a:bodyPr/>
          <a:lstStyle/>
          <a:p>
            <a:fld id="{89EB7856-152A-4899-8BB2-70158D09DF38}" type="slidenum">
              <a:rPr lang="en-IN" smtClean="0"/>
              <a:t>‹#›</a:t>
            </a:fld>
            <a:endParaRPr lang="en-IN"/>
          </a:p>
        </p:txBody>
      </p:sp>
    </p:spTree>
    <p:extLst>
      <p:ext uri="{BB962C8B-B14F-4D97-AF65-F5344CB8AC3E}">
        <p14:creationId xmlns:p14="http://schemas.microsoft.com/office/powerpoint/2010/main" val="3459817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BAFD-E675-45DC-A506-DEE12F9C362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BE6ED0-579D-4649-B0A7-C5161DC781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C10520-25DE-4ABC-BAB0-BD0CF3439E66}"/>
              </a:ext>
            </a:extLst>
          </p:cNvPr>
          <p:cNvSpPr>
            <a:spLocks noGrp="1"/>
          </p:cNvSpPr>
          <p:nvPr>
            <p:ph type="dt" sz="half" idx="10"/>
          </p:nvPr>
        </p:nvSpPr>
        <p:spPr/>
        <p:txBody>
          <a:bodyPr/>
          <a:lstStyle/>
          <a:p>
            <a:fld id="{63B893F7-D7CE-4221-85A1-8220754D75DC}" type="datetimeFigureOut">
              <a:rPr lang="en-IN" smtClean="0"/>
              <a:t>25-02-2024</a:t>
            </a:fld>
            <a:endParaRPr lang="en-IN"/>
          </a:p>
        </p:txBody>
      </p:sp>
      <p:sp>
        <p:nvSpPr>
          <p:cNvPr id="5" name="Footer Placeholder 4">
            <a:extLst>
              <a:ext uri="{FF2B5EF4-FFF2-40B4-BE49-F238E27FC236}">
                <a16:creationId xmlns:a16="http://schemas.microsoft.com/office/drawing/2014/main" id="{C1E49F6F-8F83-4C11-A6D5-80F76A76F1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D88D88-B67C-4C5C-A123-0CB7FEF65490}"/>
              </a:ext>
            </a:extLst>
          </p:cNvPr>
          <p:cNvSpPr>
            <a:spLocks noGrp="1"/>
          </p:cNvSpPr>
          <p:nvPr>
            <p:ph type="sldNum" sz="quarter" idx="12"/>
          </p:nvPr>
        </p:nvSpPr>
        <p:spPr/>
        <p:txBody>
          <a:bodyPr/>
          <a:lstStyle/>
          <a:p>
            <a:fld id="{89EB7856-152A-4899-8BB2-70158D09DF38}" type="slidenum">
              <a:rPr lang="en-IN" smtClean="0"/>
              <a:t>‹#›</a:t>
            </a:fld>
            <a:endParaRPr lang="en-IN"/>
          </a:p>
        </p:txBody>
      </p:sp>
    </p:spTree>
    <p:extLst>
      <p:ext uri="{BB962C8B-B14F-4D97-AF65-F5344CB8AC3E}">
        <p14:creationId xmlns:p14="http://schemas.microsoft.com/office/powerpoint/2010/main" val="2666332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2CA787-37A3-47A4-AB13-0035CF047734}"/>
              </a:ext>
            </a:extLst>
          </p:cNvPr>
          <p:cNvSpPr>
            <a:spLocks noGrp="1"/>
          </p:cNvSpPr>
          <p:nvPr>
            <p:ph type="title" orient="vert"/>
          </p:nvPr>
        </p:nvSpPr>
        <p:spPr>
          <a:xfrm>
            <a:off x="8724902"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DBE61D-4893-4E9D-ACE2-8267CF0AC431}"/>
              </a:ext>
            </a:extLst>
          </p:cNvPr>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F24AE8-150A-4882-9DC5-688C3943CDBE}"/>
              </a:ext>
            </a:extLst>
          </p:cNvPr>
          <p:cNvSpPr>
            <a:spLocks noGrp="1"/>
          </p:cNvSpPr>
          <p:nvPr>
            <p:ph type="dt" sz="half" idx="10"/>
          </p:nvPr>
        </p:nvSpPr>
        <p:spPr/>
        <p:txBody>
          <a:bodyPr/>
          <a:lstStyle/>
          <a:p>
            <a:fld id="{63B893F7-D7CE-4221-85A1-8220754D75DC}" type="datetimeFigureOut">
              <a:rPr lang="en-IN" smtClean="0"/>
              <a:t>25-02-2024</a:t>
            </a:fld>
            <a:endParaRPr lang="en-IN"/>
          </a:p>
        </p:txBody>
      </p:sp>
      <p:sp>
        <p:nvSpPr>
          <p:cNvPr id="5" name="Footer Placeholder 4">
            <a:extLst>
              <a:ext uri="{FF2B5EF4-FFF2-40B4-BE49-F238E27FC236}">
                <a16:creationId xmlns:a16="http://schemas.microsoft.com/office/drawing/2014/main" id="{999495F3-5CF1-4CA2-B1F5-4A4F695A55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407394-3271-4C77-B49A-7CBFACAEBCE4}"/>
              </a:ext>
            </a:extLst>
          </p:cNvPr>
          <p:cNvSpPr>
            <a:spLocks noGrp="1"/>
          </p:cNvSpPr>
          <p:nvPr>
            <p:ph type="sldNum" sz="quarter" idx="12"/>
          </p:nvPr>
        </p:nvSpPr>
        <p:spPr/>
        <p:txBody>
          <a:bodyPr/>
          <a:lstStyle/>
          <a:p>
            <a:fld id="{89EB7856-152A-4899-8BB2-70158D09DF38}" type="slidenum">
              <a:rPr lang="en-IN" smtClean="0"/>
              <a:t>‹#›</a:t>
            </a:fld>
            <a:endParaRPr lang="en-IN"/>
          </a:p>
        </p:txBody>
      </p:sp>
    </p:spTree>
    <p:extLst>
      <p:ext uri="{BB962C8B-B14F-4D97-AF65-F5344CB8AC3E}">
        <p14:creationId xmlns:p14="http://schemas.microsoft.com/office/powerpoint/2010/main" val="373637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D283-0E8C-4259-BBCB-DD0BA9EBFF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48681B-8BF1-4E9A-9B2A-630E7D0A46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1C83ED-0E32-4382-8DA6-F6E00FB38390}"/>
              </a:ext>
            </a:extLst>
          </p:cNvPr>
          <p:cNvSpPr>
            <a:spLocks noGrp="1"/>
          </p:cNvSpPr>
          <p:nvPr>
            <p:ph type="dt" sz="half" idx="10"/>
          </p:nvPr>
        </p:nvSpPr>
        <p:spPr/>
        <p:txBody>
          <a:bodyPr/>
          <a:lstStyle/>
          <a:p>
            <a:fld id="{63B893F7-D7CE-4221-85A1-8220754D75DC}" type="datetimeFigureOut">
              <a:rPr lang="en-IN" smtClean="0"/>
              <a:t>25-02-2024</a:t>
            </a:fld>
            <a:endParaRPr lang="en-IN"/>
          </a:p>
        </p:txBody>
      </p:sp>
      <p:sp>
        <p:nvSpPr>
          <p:cNvPr id="5" name="Footer Placeholder 4">
            <a:extLst>
              <a:ext uri="{FF2B5EF4-FFF2-40B4-BE49-F238E27FC236}">
                <a16:creationId xmlns:a16="http://schemas.microsoft.com/office/drawing/2014/main" id="{EC06148C-D545-469F-8E06-49E1D064E5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96A594-29F6-4B36-8D28-0CCB2498795A}"/>
              </a:ext>
            </a:extLst>
          </p:cNvPr>
          <p:cNvSpPr>
            <a:spLocks noGrp="1"/>
          </p:cNvSpPr>
          <p:nvPr>
            <p:ph type="sldNum" sz="quarter" idx="12"/>
          </p:nvPr>
        </p:nvSpPr>
        <p:spPr/>
        <p:txBody>
          <a:bodyPr/>
          <a:lstStyle/>
          <a:p>
            <a:fld id="{89EB7856-152A-4899-8BB2-70158D09DF38}" type="slidenum">
              <a:rPr lang="en-IN" smtClean="0"/>
              <a:t>‹#›</a:t>
            </a:fld>
            <a:endParaRPr lang="en-IN"/>
          </a:p>
        </p:txBody>
      </p:sp>
    </p:spTree>
    <p:extLst>
      <p:ext uri="{BB962C8B-B14F-4D97-AF65-F5344CB8AC3E}">
        <p14:creationId xmlns:p14="http://schemas.microsoft.com/office/powerpoint/2010/main" val="2579067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678AA-5391-4CEF-AA01-C4F8C7DB8133}"/>
              </a:ext>
            </a:extLst>
          </p:cNvPr>
          <p:cNvSpPr>
            <a:spLocks noGrp="1"/>
          </p:cNvSpPr>
          <p:nvPr>
            <p:ph type="title"/>
          </p:nvPr>
        </p:nvSpPr>
        <p:spPr>
          <a:xfrm>
            <a:off x="831851" y="1709742"/>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E4CAD42-C896-46E3-BD95-28F37D2CA730}"/>
              </a:ext>
            </a:extLst>
          </p:cNvPr>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D195C0-C92D-4F2A-A384-941D94C84E75}"/>
              </a:ext>
            </a:extLst>
          </p:cNvPr>
          <p:cNvSpPr>
            <a:spLocks noGrp="1"/>
          </p:cNvSpPr>
          <p:nvPr>
            <p:ph type="dt" sz="half" idx="10"/>
          </p:nvPr>
        </p:nvSpPr>
        <p:spPr/>
        <p:txBody>
          <a:bodyPr/>
          <a:lstStyle/>
          <a:p>
            <a:fld id="{63B893F7-D7CE-4221-85A1-8220754D75DC}" type="datetimeFigureOut">
              <a:rPr lang="en-IN" smtClean="0"/>
              <a:t>25-02-2024</a:t>
            </a:fld>
            <a:endParaRPr lang="en-IN"/>
          </a:p>
        </p:txBody>
      </p:sp>
      <p:sp>
        <p:nvSpPr>
          <p:cNvPr id="5" name="Footer Placeholder 4">
            <a:extLst>
              <a:ext uri="{FF2B5EF4-FFF2-40B4-BE49-F238E27FC236}">
                <a16:creationId xmlns:a16="http://schemas.microsoft.com/office/drawing/2014/main" id="{DCC91803-15D9-4604-9A9B-90A76EB638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5351D8-FE67-40F8-955F-7488F2CBE772}"/>
              </a:ext>
            </a:extLst>
          </p:cNvPr>
          <p:cNvSpPr>
            <a:spLocks noGrp="1"/>
          </p:cNvSpPr>
          <p:nvPr>
            <p:ph type="sldNum" sz="quarter" idx="12"/>
          </p:nvPr>
        </p:nvSpPr>
        <p:spPr/>
        <p:txBody>
          <a:bodyPr/>
          <a:lstStyle/>
          <a:p>
            <a:fld id="{89EB7856-152A-4899-8BB2-70158D09DF38}" type="slidenum">
              <a:rPr lang="en-IN" smtClean="0"/>
              <a:t>‹#›</a:t>
            </a:fld>
            <a:endParaRPr lang="en-IN"/>
          </a:p>
        </p:txBody>
      </p:sp>
    </p:spTree>
    <p:extLst>
      <p:ext uri="{BB962C8B-B14F-4D97-AF65-F5344CB8AC3E}">
        <p14:creationId xmlns:p14="http://schemas.microsoft.com/office/powerpoint/2010/main" val="906662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D7D74-CB71-4319-B413-4E14FD0CAE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254D7F-2B32-4B6A-8C39-AAA5C5C2C6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0D5BA6E-B408-4020-B431-6242118DC5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88889B3-A62E-4B84-8E43-B77886108D2F}"/>
              </a:ext>
            </a:extLst>
          </p:cNvPr>
          <p:cNvSpPr>
            <a:spLocks noGrp="1"/>
          </p:cNvSpPr>
          <p:nvPr>
            <p:ph type="dt" sz="half" idx="10"/>
          </p:nvPr>
        </p:nvSpPr>
        <p:spPr/>
        <p:txBody>
          <a:bodyPr/>
          <a:lstStyle/>
          <a:p>
            <a:fld id="{63B893F7-D7CE-4221-85A1-8220754D75DC}" type="datetimeFigureOut">
              <a:rPr lang="en-IN" smtClean="0"/>
              <a:t>25-02-2024</a:t>
            </a:fld>
            <a:endParaRPr lang="en-IN"/>
          </a:p>
        </p:txBody>
      </p:sp>
      <p:sp>
        <p:nvSpPr>
          <p:cNvPr id="6" name="Footer Placeholder 5">
            <a:extLst>
              <a:ext uri="{FF2B5EF4-FFF2-40B4-BE49-F238E27FC236}">
                <a16:creationId xmlns:a16="http://schemas.microsoft.com/office/drawing/2014/main" id="{70CB1844-6133-493E-ACF7-730D7797DC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86BDFA-2CD2-4E3E-8F70-85265D32B549}"/>
              </a:ext>
            </a:extLst>
          </p:cNvPr>
          <p:cNvSpPr>
            <a:spLocks noGrp="1"/>
          </p:cNvSpPr>
          <p:nvPr>
            <p:ph type="sldNum" sz="quarter" idx="12"/>
          </p:nvPr>
        </p:nvSpPr>
        <p:spPr/>
        <p:txBody>
          <a:bodyPr/>
          <a:lstStyle/>
          <a:p>
            <a:fld id="{89EB7856-152A-4899-8BB2-70158D09DF38}" type="slidenum">
              <a:rPr lang="en-IN" smtClean="0"/>
              <a:t>‹#›</a:t>
            </a:fld>
            <a:endParaRPr lang="en-IN"/>
          </a:p>
        </p:txBody>
      </p:sp>
    </p:spTree>
    <p:extLst>
      <p:ext uri="{BB962C8B-B14F-4D97-AF65-F5344CB8AC3E}">
        <p14:creationId xmlns:p14="http://schemas.microsoft.com/office/powerpoint/2010/main" val="1327630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4CC32-3F3A-4C5B-AD41-B4EE15AEBD9F}"/>
              </a:ext>
            </a:extLst>
          </p:cNvPr>
          <p:cNvSpPr>
            <a:spLocks noGrp="1"/>
          </p:cNvSpPr>
          <p:nvPr>
            <p:ph type="title"/>
          </p:nvPr>
        </p:nvSpPr>
        <p:spPr>
          <a:xfrm>
            <a:off x="839788" y="365129"/>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FDA63E-EF0F-46B0-A56B-50FF10408069}"/>
              </a:ext>
            </a:extLst>
          </p:cNvPr>
          <p:cNvSpPr>
            <a:spLocks noGrp="1"/>
          </p:cNvSpPr>
          <p:nvPr>
            <p:ph type="body" idx="1"/>
          </p:nvPr>
        </p:nvSpPr>
        <p:spPr>
          <a:xfrm>
            <a:off x="839789" y="1681163"/>
            <a:ext cx="5157787"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7B66BA-3BFC-44EE-AA2F-837C655A4CA9}"/>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EF00CA-D15C-4EEE-B82B-698B2A5CCD02}"/>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5F16E9-BBC2-4149-A263-017AD9DCDDC9}"/>
              </a:ext>
            </a:extLst>
          </p:cNvPr>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F8A6DD-D40D-4F73-929E-BFC0C061184F}"/>
              </a:ext>
            </a:extLst>
          </p:cNvPr>
          <p:cNvSpPr>
            <a:spLocks noGrp="1"/>
          </p:cNvSpPr>
          <p:nvPr>
            <p:ph type="dt" sz="half" idx="10"/>
          </p:nvPr>
        </p:nvSpPr>
        <p:spPr/>
        <p:txBody>
          <a:bodyPr/>
          <a:lstStyle/>
          <a:p>
            <a:fld id="{63B893F7-D7CE-4221-85A1-8220754D75DC}" type="datetimeFigureOut">
              <a:rPr lang="en-IN" smtClean="0"/>
              <a:t>25-02-2024</a:t>
            </a:fld>
            <a:endParaRPr lang="en-IN"/>
          </a:p>
        </p:txBody>
      </p:sp>
      <p:sp>
        <p:nvSpPr>
          <p:cNvPr id="8" name="Footer Placeholder 7">
            <a:extLst>
              <a:ext uri="{FF2B5EF4-FFF2-40B4-BE49-F238E27FC236}">
                <a16:creationId xmlns:a16="http://schemas.microsoft.com/office/drawing/2014/main" id="{436F06C9-236E-484B-BB9B-0871C0F83A3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BBE5D4-902F-4184-B0F5-0CA2319E2A77}"/>
              </a:ext>
            </a:extLst>
          </p:cNvPr>
          <p:cNvSpPr>
            <a:spLocks noGrp="1"/>
          </p:cNvSpPr>
          <p:nvPr>
            <p:ph type="sldNum" sz="quarter" idx="12"/>
          </p:nvPr>
        </p:nvSpPr>
        <p:spPr/>
        <p:txBody>
          <a:bodyPr/>
          <a:lstStyle/>
          <a:p>
            <a:fld id="{89EB7856-152A-4899-8BB2-70158D09DF38}" type="slidenum">
              <a:rPr lang="en-IN" smtClean="0"/>
              <a:t>‹#›</a:t>
            </a:fld>
            <a:endParaRPr lang="en-IN"/>
          </a:p>
        </p:txBody>
      </p:sp>
    </p:spTree>
    <p:extLst>
      <p:ext uri="{BB962C8B-B14F-4D97-AF65-F5344CB8AC3E}">
        <p14:creationId xmlns:p14="http://schemas.microsoft.com/office/powerpoint/2010/main" val="4176590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CA58-6013-4CD7-BE2C-09526128B3D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5DEF691-2C3F-4507-8D5C-83B661014318}"/>
              </a:ext>
            </a:extLst>
          </p:cNvPr>
          <p:cNvSpPr>
            <a:spLocks noGrp="1"/>
          </p:cNvSpPr>
          <p:nvPr>
            <p:ph type="dt" sz="half" idx="10"/>
          </p:nvPr>
        </p:nvSpPr>
        <p:spPr/>
        <p:txBody>
          <a:bodyPr/>
          <a:lstStyle/>
          <a:p>
            <a:fld id="{63B893F7-D7CE-4221-85A1-8220754D75DC}" type="datetimeFigureOut">
              <a:rPr lang="en-IN" smtClean="0"/>
              <a:t>25-02-2024</a:t>
            </a:fld>
            <a:endParaRPr lang="en-IN"/>
          </a:p>
        </p:txBody>
      </p:sp>
      <p:sp>
        <p:nvSpPr>
          <p:cNvPr id="4" name="Footer Placeholder 3">
            <a:extLst>
              <a:ext uri="{FF2B5EF4-FFF2-40B4-BE49-F238E27FC236}">
                <a16:creationId xmlns:a16="http://schemas.microsoft.com/office/drawing/2014/main" id="{4D67D97A-C62B-44FC-B192-B4777BA129F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CBB2804-A69B-4F8B-8108-1ECD9D00FF1F}"/>
              </a:ext>
            </a:extLst>
          </p:cNvPr>
          <p:cNvSpPr>
            <a:spLocks noGrp="1"/>
          </p:cNvSpPr>
          <p:nvPr>
            <p:ph type="sldNum" sz="quarter" idx="12"/>
          </p:nvPr>
        </p:nvSpPr>
        <p:spPr/>
        <p:txBody>
          <a:bodyPr/>
          <a:lstStyle/>
          <a:p>
            <a:fld id="{89EB7856-152A-4899-8BB2-70158D09DF38}" type="slidenum">
              <a:rPr lang="en-IN" smtClean="0"/>
              <a:t>‹#›</a:t>
            </a:fld>
            <a:endParaRPr lang="en-IN"/>
          </a:p>
        </p:txBody>
      </p:sp>
    </p:spTree>
    <p:extLst>
      <p:ext uri="{BB962C8B-B14F-4D97-AF65-F5344CB8AC3E}">
        <p14:creationId xmlns:p14="http://schemas.microsoft.com/office/powerpoint/2010/main" val="3314909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585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F0343-7959-4DBD-B48A-F642AC18BE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D7C643-DE3A-4635-9253-DAA55984A193}"/>
              </a:ext>
            </a:extLst>
          </p:cNvPr>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19342CE-0B6B-4315-90D0-072F6B9B3F6E}"/>
              </a:ext>
            </a:extLst>
          </p:cNvPr>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1C7D2F-EE19-48BA-B908-86C534A4E1FB}"/>
              </a:ext>
            </a:extLst>
          </p:cNvPr>
          <p:cNvSpPr>
            <a:spLocks noGrp="1"/>
          </p:cNvSpPr>
          <p:nvPr>
            <p:ph type="dt" sz="half" idx="10"/>
          </p:nvPr>
        </p:nvSpPr>
        <p:spPr/>
        <p:txBody>
          <a:bodyPr/>
          <a:lstStyle/>
          <a:p>
            <a:fld id="{63B893F7-D7CE-4221-85A1-8220754D75DC}" type="datetimeFigureOut">
              <a:rPr lang="en-IN" smtClean="0"/>
              <a:t>25-02-2024</a:t>
            </a:fld>
            <a:endParaRPr lang="en-IN"/>
          </a:p>
        </p:txBody>
      </p:sp>
      <p:sp>
        <p:nvSpPr>
          <p:cNvPr id="6" name="Footer Placeholder 5">
            <a:extLst>
              <a:ext uri="{FF2B5EF4-FFF2-40B4-BE49-F238E27FC236}">
                <a16:creationId xmlns:a16="http://schemas.microsoft.com/office/drawing/2014/main" id="{D12F7DBD-D35A-4E52-A105-604EB4C5F4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2D40D5-D15F-4FD1-953B-1459CE8853B8}"/>
              </a:ext>
            </a:extLst>
          </p:cNvPr>
          <p:cNvSpPr>
            <a:spLocks noGrp="1"/>
          </p:cNvSpPr>
          <p:nvPr>
            <p:ph type="sldNum" sz="quarter" idx="12"/>
          </p:nvPr>
        </p:nvSpPr>
        <p:spPr/>
        <p:txBody>
          <a:bodyPr/>
          <a:lstStyle/>
          <a:p>
            <a:fld id="{89EB7856-152A-4899-8BB2-70158D09DF38}" type="slidenum">
              <a:rPr lang="en-IN" smtClean="0"/>
              <a:t>‹#›</a:t>
            </a:fld>
            <a:endParaRPr lang="en-IN"/>
          </a:p>
        </p:txBody>
      </p:sp>
    </p:spTree>
    <p:extLst>
      <p:ext uri="{BB962C8B-B14F-4D97-AF65-F5344CB8AC3E}">
        <p14:creationId xmlns:p14="http://schemas.microsoft.com/office/powerpoint/2010/main" val="207140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F642D-42C4-4927-A63E-7692FDC70B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8BD1ADF-163A-47EB-9C9E-28C24593CE78}"/>
              </a:ext>
            </a:extLst>
          </p:cNvPr>
          <p:cNvSpPr>
            <a:spLocks noGrp="1"/>
          </p:cNvSpPr>
          <p:nvPr>
            <p:ph type="pic" idx="1"/>
          </p:nvPr>
        </p:nvSpPr>
        <p:spPr>
          <a:xfrm>
            <a:off x="5183188" y="987429"/>
            <a:ext cx="6172200" cy="4873625"/>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endParaRPr lang="en-IN"/>
          </a:p>
        </p:txBody>
      </p:sp>
      <p:sp>
        <p:nvSpPr>
          <p:cNvPr id="4" name="Text Placeholder 3">
            <a:extLst>
              <a:ext uri="{FF2B5EF4-FFF2-40B4-BE49-F238E27FC236}">
                <a16:creationId xmlns:a16="http://schemas.microsoft.com/office/drawing/2014/main" id="{475794FF-C2EB-4ECC-B536-EC6ECDF9E2A2}"/>
              </a:ext>
            </a:extLst>
          </p:cNvPr>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BD8F74-66C4-4E76-B226-E3BC9E545A26}"/>
              </a:ext>
            </a:extLst>
          </p:cNvPr>
          <p:cNvSpPr>
            <a:spLocks noGrp="1"/>
          </p:cNvSpPr>
          <p:nvPr>
            <p:ph type="dt" sz="half" idx="10"/>
          </p:nvPr>
        </p:nvSpPr>
        <p:spPr/>
        <p:txBody>
          <a:bodyPr/>
          <a:lstStyle/>
          <a:p>
            <a:fld id="{63B893F7-D7CE-4221-85A1-8220754D75DC}" type="datetimeFigureOut">
              <a:rPr lang="en-IN" smtClean="0"/>
              <a:t>25-02-2024</a:t>
            </a:fld>
            <a:endParaRPr lang="en-IN"/>
          </a:p>
        </p:txBody>
      </p:sp>
      <p:sp>
        <p:nvSpPr>
          <p:cNvPr id="6" name="Footer Placeholder 5">
            <a:extLst>
              <a:ext uri="{FF2B5EF4-FFF2-40B4-BE49-F238E27FC236}">
                <a16:creationId xmlns:a16="http://schemas.microsoft.com/office/drawing/2014/main" id="{B99B1736-AF1E-473A-AEF9-5A2149787C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755433-2DF0-4732-AE11-1DF756016277}"/>
              </a:ext>
            </a:extLst>
          </p:cNvPr>
          <p:cNvSpPr>
            <a:spLocks noGrp="1"/>
          </p:cNvSpPr>
          <p:nvPr>
            <p:ph type="sldNum" sz="quarter" idx="12"/>
          </p:nvPr>
        </p:nvSpPr>
        <p:spPr/>
        <p:txBody>
          <a:bodyPr/>
          <a:lstStyle/>
          <a:p>
            <a:fld id="{89EB7856-152A-4899-8BB2-70158D09DF38}" type="slidenum">
              <a:rPr lang="en-IN" smtClean="0"/>
              <a:t>‹#›</a:t>
            </a:fld>
            <a:endParaRPr lang="en-IN"/>
          </a:p>
        </p:txBody>
      </p:sp>
    </p:spTree>
    <p:extLst>
      <p:ext uri="{BB962C8B-B14F-4D97-AF65-F5344CB8AC3E}">
        <p14:creationId xmlns:p14="http://schemas.microsoft.com/office/powerpoint/2010/main" val="3064753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FFCCD9-C9E3-482E-85B2-C6E618E938C4}"/>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0E2546-19BC-40E7-8D0F-6FA9450EEF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7F373C-B737-4E1D-8962-ED6C042A2450}"/>
              </a:ext>
            </a:extLst>
          </p:cNvPr>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B893F7-D7CE-4221-85A1-8220754D75DC}" type="datetimeFigureOut">
              <a:rPr lang="en-IN" smtClean="0"/>
              <a:t>25-02-2024</a:t>
            </a:fld>
            <a:endParaRPr lang="en-IN"/>
          </a:p>
        </p:txBody>
      </p:sp>
      <p:sp>
        <p:nvSpPr>
          <p:cNvPr id="5" name="Footer Placeholder 4">
            <a:extLst>
              <a:ext uri="{FF2B5EF4-FFF2-40B4-BE49-F238E27FC236}">
                <a16:creationId xmlns:a16="http://schemas.microsoft.com/office/drawing/2014/main" id="{8D3CF329-81CD-4D07-93CB-3A98DC1116A8}"/>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43BCFED-49C7-4A0A-B26E-00FFC4906DEF}"/>
              </a:ext>
            </a:extLst>
          </p:cNvPr>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EB7856-152A-4899-8BB2-70158D09DF38}" type="slidenum">
              <a:rPr lang="en-IN" smtClean="0"/>
              <a:t>‹#›</a:t>
            </a:fld>
            <a:endParaRPr lang="en-IN"/>
          </a:p>
        </p:txBody>
      </p:sp>
    </p:spTree>
    <p:extLst>
      <p:ext uri="{BB962C8B-B14F-4D97-AF65-F5344CB8AC3E}">
        <p14:creationId xmlns:p14="http://schemas.microsoft.com/office/powerpoint/2010/main" val="3723526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7.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pngall.com/gender-png/"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aphic 2">
            <a:extLst>
              <a:ext uri="{FF2B5EF4-FFF2-40B4-BE49-F238E27FC236}">
                <a16:creationId xmlns:a16="http://schemas.microsoft.com/office/drawing/2014/main" id="{F6F9BE43-11FA-4A14-BD21-736BD1B667C9}"/>
              </a:ext>
            </a:extLst>
          </p:cNvPr>
          <p:cNvGrpSpPr/>
          <p:nvPr/>
        </p:nvGrpSpPr>
        <p:grpSpPr>
          <a:xfrm>
            <a:off x="5548252" y="1166971"/>
            <a:ext cx="6433292" cy="4524058"/>
            <a:chOff x="3469290" y="1666875"/>
            <a:chExt cx="4986623" cy="3506724"/>
          </a:xfrm>
        </p:grpSpPr>
        <p:sp>
          <p:nvSpPr>
            <p:cNvPr id="6" name="Freeform: Shape 5">
              <a:extLst>
                <a:ext uri="{FF2B5EF4-FFF2-40B4-BE49-F238E27FC236}">
                  <a16:creationId xmlns:a16="http://schemas.microsoft.com/office/drawing/2014/main" id="{37978AA6-A7F2-4CA9-BF3E-FF6D549295F9}"/>
                </a:ext>
              </a:extLst>
            </p:cNvPr>
            <p:cNvSpPr/>
            <p:nvPr/>
          </p:nvSpPr>
          <p:spPr>
            <a:xfrm>
              <a:off x="7327867" y="1666875"/>
              <a:ext cx="770000" cy="768953"/>
            </a:xfrm>
            <a:custGeom>
              <a:avLst/>
              <a:gdLst>
                <a:gd name="connsiteX0" fmla="*/ 706469 w 770000"/>
                <a:gd name="connsiteY0" fmla="*/ 301276 h 768953"/>
                <a:gd name="connsiteX1" fmla="*/ 671132 w 770000"/>
                <a:gd name="connsiteY1" fmla="*/ 216218 h 768953"/>
                <a:gd name="connsiteX2" fmla="*/ 706469 w 770000"/>
                <a:gd name="connsiteY2" fmla="*/ 161925 h 768953"/>
                <a:gd name="connsiteX3" fmla="*/ 656939 w 770000"/>
                <a:gd name="connsiteY3" fmla="*/ 112395 h 768953"/>
                <a:gd name="connsiteX4" fmla="*/ 607124 w 770000"/>
                <a:gd name="connsiteY4" fmla="*/ 62579 h 768953"/>
                <a:gd name="connsiteX5" fmla="*/ 553117 w 770000"/>
                <a:gd name="connsiteY5" fmla="*/ 98489 h 768953"/>
                <a:gd name="connsiteX6" fmla="*/ 468344 w 770000"/>
                <a:gd name="connsiteY6" fmla="*/ 63151 h 768953"/>
                <a:gd name="connsiteX7" fmla="*/ 455295 w 770000"/>
                <a:gd name="connsiteY7" fmla="*/ 0 h 768953"/>
                <a:gd name="connsiteX8" fmla="*/ 314420 w 770000"/>
                <a:gd name="connsiteY8" fmla="*/ 0 h 768953"/>
                <a:gd name="connsiteX9" fmla="*/ 301562 w 770000"/>
                <a:gd name="connsiteY9" fmla="*/ 63532 h 768953"/>
                <a:gd name="connsiteX10" fmla="*/ 216503 w 770000"/>
                <a:gd name="connsiteY10" fmla="*/ 98870 h 768953"/>
                <a:gd name="connsiteX11" fmla="*/ 162497 w 770000"/>
                <a:gd name="connsiteY11" fmla="*/ 62960 h 768953"/>
                <a:gd name="connsiteX12" fmla="*/ 112681 w 770000"/>
                <a:gd name="connsiteY12" fmla="*/ 112776 h 768953"/>
                <a:gd name="connsiteX13" fmla="*/ 62865 w 770000"/>
                <a:gd name="connsiteY13" fmla="*/ 161925 h 768953"/>
                <a:gd name="connsiteX14" fmla="*/ 98774 w 770000"/>
                <a:gd name="connsiteY14" fmla="*/ 215932 h 768953"/>
                <a:gd name="connsiteX15" fmla="*/ 63532 w 770000"/>
                <a:gd name="connsiteY15" fmla="*/ 300990 h 768953"/>
                <a:gd name="connsiteX16" fmla="*/ 0 w 770000"/>
                <a:gd name="connsiteY16" fmla="*/ 314325 h 768953"/>
                <a:gd name="connsiteX17" fmla="*/ 0 w 770000"/>
                <a:gd name="connsiteY17" fmla="*/ 454914 h 768953"/>
                <a:gd name="connsiteX18" fmla="*/ 63532 w 770000"/>
                <a:gd name="connsiteY18" fmla="*/ 467773 h 768953"/>
                <a:gd name="connsiteX19" fmla="*/ 98774 w 770000"/>
                <a:gd name="connsiteY19" fmla="*/ 552450 h 768953"/>
                <a:gd name="connsiteX20" fmla="*/ 62865 w 770000"/>
                <a:gd name="connsiteY20" fmla="*/ 606457 h 768953"/>
                <a:gd name="connsiteX21" fmla="*/ 112681 w 770000"/>
                <a:gd name="connsiteY21" fmla="*/ 656273 h 768953"/>
                <a:gd name="connsiteX22" fmla="*/ 162497 w 770000"/>
                <a:gd name="connsiteY22" fmla="*/ 706088 h 768953"/>
                <a:gd name="connsiteX23" fmla="*/ 216503 w 770000"/>
                <a:gd name="connsiteY23" fmla="*/ 670179 h 768953"/>
                <a:gd name="connsiteX24" fmla="*/ 301562 w 770000"/>
                <a:gd name="connsiteY24" fmla="*/ 705422 h 768953"/>
                <a:gd name="connsiteX25" fmla="*/ 314420 w 770000"/>
                <a:gd name="connsiteY25" fmla="*/ 768953 h 768953"/>
                <a:gd name="connsiteX26" fmla="*/ 455295 w 770000"/>
                <a:gd name="connsiteY26" fmla="*/ 768953 h 768953"/>
                <a:gd name="connsiteX27" fmla="*/ 468344 w 770000"/>
                <a:gd name="connsiteY27" fmla="*/ 705803 h 768953"/>
                <a:gd name="connsiteX28" fmla="*/ 553403 w 770000"/>
                <a:gd name="connsiteY28" fmla="*/ 670560 h 768953"/>
                <a:gd name="connsiteX29" fmla="*/ 607409 w 770000"/>
                <a:gd name="connsiteY29" fmla="*/ 706469 h 768953"/>
                <a:gd name="connsiteX30" fmla="*/ 657225 w 770000"/>
                <a:gd name="connsiteY30" fmla="*/ 656654 h 768953"/>
                <a:gd name="connsiteX31" fmla="*/ 706469 w 770000"/>
                <a:gd name="connsiteY31" fmla="*/ 606838 h 768953"/>
                <a:gd name="connsiteX32" fmla="*/ 670846 w 770000"/>
                <a:gd name="connsiteY32" fmla="*/ 552450 h 768953"/>
                <a:gd name="connsiteX33" fmla="*/ 706469 w 770000"/>
                <a:gd name="connsiteY33" fmla="*/ 467773 h 768953"/>
                <a:gd name="connsiteX34" fmla="*/ 770001 w 770000"/>
                <a:gd name="connsiteY34" fmla="*/ 454914 h 768953"/>
                <a:gd name="connsiteX35" fmla="*/ 770001 w 770000"/>
                <a:gd name="connsiteY35" fmla="*/ 314325 h 768953"/>
                <a:gd name="connsiteX36" fmla="*/ 384810 w 770000"/>
                <a:gd name="connsiteY36" fmla="*/ 631412 h 768953"/>
                <a:gd name="connsiteX37" fmla="*/ 137922 w 770000"/>
                <a:gd name="connsiteY37" fmla="*/ 384524 h 768953"/>
                <a:gd name="connsiteX38" fmla="*/ 384810 w 770000"/>
                <a:gd name="connsiteY38" fmla="*/ 137636 h 768953"/>
                <a:gd name="connsiteX39" fmla="*/ 631698 w 770000"/>
                <a:gd name="connsiteY39" fmla="*/ 384524 h 768953"/>
                <a:gd name="connsiteX40" fmla="*/ 384810 w 770000"/>
                <a:gd name="connsiteY40" fmla="*/ 631412 h 768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70000" h="768953">
                  <a:moveTo>
                    <a:pt x="706469" y="301276"/>
                  </a:moveTo>
                  <a:cubicBezTo>
                    <a:pt x="698745" y="271402"/>
                    <a:pt x="686848" y="242767"/>
                    <a:pt x="671132" y="216218"/>
                  </a:cubicBezTo>
                  <a:lnTo>
                    <a:pt x="706469" y="161925"/>
                  </a:lnTo>
                  <a:lnTo>
                    <a:pt x="656939" y="112395"/>
                  </a:lnTo>
                  <a:lnTo>
                    <a:pt x="607124" y="62579"/>
                  </a:lnTo>
                  <a:lnTo>
                    <a:pt x="553117" y="98489"/>
                  </a:lnTo>
                  <a:cubicBezTo>
                    <a:pt x="526657" y="82793"/>
                    <a:pt x="498120" y="70897"/>
                    <a:pt x="468344" y="63151"/>
                  </a:cubicBezTo>
                  <a:lnTo>
                    <a:pt x="455295" y="0"/>
                  </a:lnTo>
                  <a:lnTo>
                    <a:pt x="314420" y="0"/>
                  </a:lnTo>
                  <a:lnTo>
                    <a:pt x="301562" y="63532"/>
                  </a:lnTo>
                  <a:cubicBezTo>
                    <a:pt x="271691" y="71272"/>
                    <a:pt x="243059" y="83167"/>
                    <a:pt x="216503" y="98870"/>
                  </a:cubicBezTo>
                  <a:lnTo>
                    <a:pt x="162497" y="62960"/>
                  </a:lnTo>
                  <a:lnTo>
                    <a:pt x="112681" y="112776"/>
                  </a:lnTo>
                  <a:lnTo>
                    <a:pt x="62865" y="161925"/>
                  </a:lnTo>
                  <a:lnTo>
                    <a:pt x="98774" y="215932"/>
                  </a:lnTo>
                  <a:cubicBezTo>
                    <a:pt x="83125" y="242506"/>
                    <a:pt x="71266" y="271135"/>
                    <a:pt x="63532" y="300990"/>
                  </a:cubicBezTo>
                  <a:lnTo>
                    <a:pt x="0" y="314325"/>
                  </a:lnTo>
                  <a:lnTo>
                    <a:pt x="0" y="454914"/>
                  </a:lnTo>
                  <a:lnTo>
                    <a:pt x="63532" y="467773"/>
                  </a:lnTo>
                  <a:cubicBezTo>
                    <a:pt x="71314" y="497490"/>
                    <a:pt x="83173" y="525987"/>
                    <a:pt x="98774" y="552450"/>
                  </a:cubicBezTo>
                  <a:lnTo>
                    <a:pt x="62865" y="606457"/>
                  </a:lnTo>
                  <a:lnTo>
                    <a:pt x="112681" y="656273"/>
                  </a:lnTo>
                  <a:lnTo>
                    <a:pt x="162497" y="706088"/>
                  </a:lnTo>
                  <a:lnTo>
                    <a:pt x="216503" y="670179"/>
                  </a:lnTo>
                  <a:cubicBezTo>
                    <a:pt x="243088" y="685811"/>
                    <a:pt x="271710" y="697668"/>
                    <a:pt x="301562" y="705422"/>
                  </a:cubicBezTo>
                  <a:lnTo>
                    <a:pt x="314420" y="768953"/>
                  </a:lnTo>
                  <a:lnTo>
                    <a:pt x="455295" y="768953"/>
                  </a:lnTo>
                  <a:lnTo>
                    <a:pt x="468344" y="705803"/>
                  </a:lnTo>
                  <a:cubicBezTo>
                    <a:pt x="498196" y="698068"/>
                    <a:pt x="526828" y="686210"/>
                    <a:pt x="553403" y="670560"/>
                  </a:cubicBezTo>
                  <a:lnTo>
                    <a:pt x="607409" y="706469"/>
                  </a:lnTo>
                  <a:lnTo>
                    <a:pt x="657225" y="656654"/>
                  </a:lnTo>
                  <a:lnTo>
                    <a:pt x="706469" y="606838"/>
                  </a:lnTo>
                  <a:lnTo>
                    <a:pt x="670846" y="552450"/>
                  </a:lnTo>
                  <a:cubicBezTo>
                    <a:pt x="686619" y="526026"/>
                    <a:pt x="698602" y="497523"/>
                    <a:pt x="706469" y="467773"/>
                  </a:cubicBezTo>
                  <a:lnTo>
                    <a:pt x="770001" y="454914"/>
                  </a:lnTo>
                  <a:lnTo>
                    <a:pt x="770001" y="314325"/>
                  </a:lnTo>
                  <a:close/>
                  <a:moveTo>
                    <a:pt x="384810" y="631412"/>
                  </a:moveTo>
                  <a:cubicBezTo>
                    <a:pt x="248460" y="631412"/>
                    <a:pt x="137922" y="520877"/>
                    <a:pt x="137922" y="384524"/>
                  </a:cubicBezTo>
                  <a:cubicBezTo>
                    <a:pt x="137922" y="248172"/>
                    <a:pt x="248460" y="137636"/>
                    <a:pt x="384810" y="137636"/>
                  </a:cubicBezTo>
                  <a:cubicBezTo>
                    <a:pt x="521161" y="137636"/>
                    <a:pt x="631698" y="248172"/>
                    <a:pt x="631698" y="384524"/>
                  </a:cubicBezTo>
                  <a:cubicBezTo>
                    <a:pt x="631650" y="520855"/>
                    <a:pt x="521141" y="631360"/>
                    <a:pt x="384810" y="631412"/>
                  </a:cubicBezTo>
                  <a:close/>
                </a:path>
              </a:pathLst>
            </a:custGeom>
            <a:solidFill>
              <a:srgbClr val="73C0FF"/>
            </a:solidFill>
            <a:ln w="9525" cap="flat">
              <a:noFill/>
              <a:prstDash val="solid"/>
              <a:miter/>
            </a:ln>
          </p:spPr>
          <p:txBody>
            <a:bodyPr rtlCol="0" anchor="ctr"/>
            <a:lstStyle/>
            <a:p>
              <a:endParaRPr lang="en-IN"/>
            </a:p>
          </p:txBody>
        </p:sp>
        <p:sp>
          <p:nvSpPr>
            <p:cNvPr id="7" name="Freeform: Shape 6">
              <a:extLst>
                <a:ext uri="{FF2B5EF4-FFF2-40B4-BE49-F238E27FC236}">
                  <a16:creationId xmlns:a16="http://schemas.microsoft.com/office/drawing/2014/main" id="{92F6E639-257B-4BE7-A4A9-ACB55A6B3E4F}"/>
                </a:ext>
              </a:extLst>
            </p:cNvPr>
            <p:cNvSpPr/>
            <p:nvPr/>
          </p:nvSpPr>
          <p:spPr>
            <a:xfrm>
              <a:off x="7806403" y="2428875"/>
              <a:ext cx="353091" cy="352805"/>
            </a:xfrm>
            <a:custGeom>
              <a:avLst/>
              <a:gdLst>
                <a:gd name="connsiteX0" fmla="*/ 323755 w 353091"/>
                <a:gd name="connsiteY0" fmla="*/ 138398 h 352805"/>
                <a:gd name="connsiteX1" fmla="*/ 307562 w 353091"/>
                <a:gd name="connsiteY1" fmla="*/ 99441 h 352805"/>
                <a:gd name="connsiteX2" fmla="*/ 324041 w 353091"/>
                <a:gd name="connsiteY2" fmla="*/ 74676 h 352805"/>
                <a:gd name="connsiteX3" fmla="*/ 301180 w 353091"/>
                <a:gd name="connsiteY3" fmla="*/ 51816 h 352805"/>
                <a:gd name="connsiteX4" fmla="*/ 278320 w 353091"/>
                <a:gd name="connsiteY4" fmla="*/ 29051 h 352805"/>
                <a:gd name="connsiteX5" fmla="*/ 253555 w 353091"/>
                <a:gd name="connsiteY5" fmla="*/ 45434 h 352805"/>
                <a:gd name="connsiteX6" fmla="*/ 214598 w 353091"/>
                <a:gd name="connsiteY6" fmla="*/ 29337 h 352805"/>
                <a:gd name="connsiteX7" fmla="*/ 208883 w 353091"/>
                <a:gd name="connsiteY7" fmla="*/ 0 h 352805"/>
                <a:gd name="connsiteX8" fmla="*/ 144113 w 353091"/>
                <a:gd name="connsiteY8" fmla="*/ 0 h 352805"/>
                <a:gd name="connsiteX9" fmla="*/ 138303 w 353091"/>
                <a:gd name="connsiteY9" fmla="*/ 29146 h 352805"/>
                <a:gd name="connsiteX10" fmla="*/ 99250 w 353091"/>
                <a:gd name="connsiteY10" fmla="*/ 45244 h 352805"/>
                <a:gd name="connsiteX11" fmla="*/ 74486 w 353091"/>
                <a:gd name="connsiteY11" fmla="*/ 28861 h 352805"/>
                <a:gd name="connsiteX12" fmla="*/ 51721 w 353091"/>
                <a:gd name="connsiteY12" fmla="*/ 51625 h 352805"/>
                <a:gd name="connsiteX13" fmla="*/ 28861 w 353091"/>
                <a:gd name="connsiteY13" fmla="*/ 74486 h 352805"/>
                <a:gd name="connsiteX14" fmla="*/ 45339 w 353091"/>
                <a:gd name="connsiteY14" fmla="*/ 99250 h 352805"/>
                <a:gd name="connsiteX15" fmla="*/ 29146 w 353091"/>
                <a:gd name="connsiteY15" fmla="*/ 138208 h 352805"/>
                <a:gd name="connsiteX16" fmla="*/ 0 w 353091"/>
                <a:gd name="connsiteY16" fmla="*/ 144113 h 352805"/>
                <a:gd name="connsiteX17" fmla="*/ 0 w 353091"/>
                <a:gd name="connsiteY17" fmla="*/ 208693 h 352805"/>
                <a:gd name="connsiteX18" fmla="*/ 29146 w 353091"/>
                <a:gd name="connsiteY18" fmla="*/ 214598 h 352805"/>
                <a:gd name="connsiteX19" fmla="*/ 45339 w 353091"/>
                <a:gd name="connsiteY19" fmla="*/ 253555 h 352805"/>
                <a:gd name="connsiteX20" fmla="*/ 28861 w 353091"/>
                <a:gd name="connsiteY20" fmla="*/ 278321 h 352805"/>
                <a:gd name="connsiteX21" fmla="*/ 51721 w 353091"/>
                <a:gd name="connsiteY21" fmla="*/ 301180 h 352805"/>
                <a:gd name="connsiteX22" fmla="*/ 74486 w 353091"/>
                <a:gd name="connsiteY22" fmla="*/ 324041 h 352805"/>
                <a:gd name="connsiteX23" fmla="*/ 99250 w 353091"/>
                <a:gd name="connsiteY23" fmla="*/ 307562 h 352805"/>
                <a:gd name="connsiteX24" fmla="*/ 138303 w 353091"/>
                <a:gd name="connsiteY24" fmla="*/ 323755 h 352805"/>
                <a:gd name="connsiteX25" fmla="*/ 144113 w 353091"/>
                <a:gd name="connsiteY25" fmla="*/ 352806 h 352805"/>
                <a:gd name="connsiteX26" fmla="*/ 208883 w 353091"/>
                <a:gd name="connsiteY26" fmla="*/ 352806 h 352805"/>
                <a:gd name="connsiteX27" fmla="*/ 214789 w 353091"/>
                <a:gd name="connsiteY27" fmla="*/ 323755 h 352805"/>
                <a:gd name="connsiteX28" fmla="*/ 253746 w 353091"/>
                <a:gd name="connsiteY28" fmla="*/ 307562 h 352805"/>
                <a:gd name="connsiteX29" fmla="*/ 278511 w 353091"/>
                <a:gd name="connsiteY29" fmla="*/ 324041 h 352805"/>
                <a:gd name="connsiteX30" fmla="*/ 301371 w 353091"/>
                <a:gd name="connsiteY30" fmla="*/ 301180 h 352805"/>
                <a:gd name="connsiteX31" fmla="*/ 324231 w 353091"/>
                <a:gd name="connsiteY31" fmla="*/ 278321 h 352805"/>
                <a:gd name="connsiteX32" fmla="*/ 307753 w 353091"/>
                <a:gd name="connsiteY32" fmla="*/ 253555 h 352805"/>
                <a:gd name="connsiteX33" fmla="*/ 323945 w 353091"/>
                <a:gd name="connsiteY33" fmla="*/ 214598 h 352805"/>
                <a:gd name="connsiteX34" fmla="*/ 353092 w 353091"/>
                <a:gd name="connsiteY34" fmla="*/ 208693 h 352805"/>
                <a:gd name="connsiteX35" fmla="*/ 353092 w 353091"/>
                <a:gd name="connsiteY35" fmla="*/ 144113 h 352805"/>
                <a:gd name="connsiteX36" fmla="*/ 176403 w 353091"/>
                <a:gd name="connsiteY36" fmla="*/ 289750 h 352805"/>
                <a:gd name="connsiteX37" fmla="*/ 63341 w 353091"/>
                <a:gd name="connsiteY37" fmla="*/ 176498 h 352805"/>
                <a:gd name="connsiteX38" fmla="*/ 176593 w 353091"/>
                <a:gd name="connsiteY38" fmla="*/ 63437 h 352805"/>
                <a:gd name="connsiteX39" fmla="*/ 289655 w 353091"/>
                <a:gd name="connsiteY39" fmla="*/ 176594 h 352805"/>
                <a:gd name="connsiteX40" fmla="*/ 176498 w 353091"/>
                <a:gd name="connsiteY40" fmla="*/ 289750 h 352805"/>
                <a:gd name="connsiteX41" fmla="*/ 176403 w 353091"/>
                <a:gd name="connsiteY41" fmla="*/ 289750 h 352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53091" h="352805">
                  <a:moveTo>
                    <a:pt x="323755" y="138398"/>
                  </a:moveTo>
                  <a:cubicBezTo>
                    <a:pt x="320164" y="124730"/>
                    <a:pt x="314716" y="111623"/>
                    <a:pt x="307562" y="99441"/>
                  </a:cubicBezTo>
                  <a:lnTo>
                    <a:pt x="324041" y="74676"/>
                  </a:lnTo>
                  <a:lnTo>
                    <a:pt x="301180" y="51816"/>
                  </a:lnTo>
                  <a:lnTo>
                    <a:pt x="278320" y="29051"/>
                  </a:lnTo>
                  <a:lnTo>
                    <a:pt x="253555" y="45434"/>
                  </a:lnTo>
                  <a:cubicBezTo>
                    <a:pt x="241392" y="38252"/>
                    <a:pt x="228276" y="32833"/>
                    <a:pt x="214598" y="29337"/>
                  </a:cubicBezTo>
                  <a:lnTo>
                    <a:pt x="208883" y="0"/>
                  </a:lnTo>
                  <a:lnTo>
                    <a:pt x="144113" y="0"/>
                  </a:lnTo>
                  <a:lnTo>
                    <a:pt x="138303" y="29146"/>
                  </a:lnTo>
                  <a:cubicBezTo>
                    <a:pt x="124596" y="32661"/>
                    <a:pt x="111452" y="38081"/>
                    <a:pt x="99250" y="45244"/>
                  </a:cubicBezTo>
                  <a:lnTo>
                    <a:pt x="74486" y="28861"/>
                  </a:lnTo>
                  <a:lnTo>
                    <a:pt x="51721" y="51625"/>
                  </a:lnTo>
                  <a:lnTo>
                    <a:pt x="28861" y="74486"/>
                  </a:lnTo>
                  <a:lnTo>
                    <a:pt x="45339" y="99250"/>
                  </a:lnTo>
                  <a:cubicBezTo>
                    <a:pt x="38110" y="111395"/>
                    <a:pt x="32651" y="124511"/>
                    <a:pt x="29146" y="138208"/>
                  </a:cubicBezTo>
                  <a:lnTo>
                    <a:pt x="0" y="144113"/>
                  </a:lnTo>
                  <a:lnTo>
                    <a:pt x="0" y="208693"/>
                  </a:lnTo>
                  <a:lnTo>
                    <a:pt x="29146" y="214598"/>
                  </a:lnTo>
                  <a:cubicBezTo>
                    <a:pt x="32651" y="228295"/>
                    <a:pt x="38110" y="241411"/>
                    <a:pt x="45339" y="253555"/>
                  </a:cubicBezTo>
                  <a:lnTo>
                    <a:pt x="28861" y="278321"/>
                  </a:lnTo>
                  <a:lnTo>
                    <a:pt x="51721" y="301180"/>
                  </a:lnTo>
                  <a:lnTo>
                    <a:pt x="74486" y="324041"/>
                  </a:lnTo>
                  <a:lnTo>
                    <a:pt x="99250" y="307562"/>
                  </a:lnTo>
                  <a:cubicBezTo>
                    <a:pt x="111471" y="314716"/>
                    <a:pt x="124606" y="320164"/>
                    <a:pt x="138303" y="323755"/>
                  </a:cubicBezTo>
                  <a:lnTo>
                    <a:pt x="144113" y="352806"/>
                  </a:lnTo>
                  <a:lnTo>
                    <a:pt x="208883" y="352806"/>
                  </a:lnTo>
                  <a:lnTo>
                    <a:pt x="214789" y="323755"/>
                  </a:lnTo>
                  <a:cubicBezTo>
                    <a:pt x="228457" y="320183"/>
                    <a:pt x="241573" y="314735"/>
                    <a:pt x="253746" y="307562"/>
                  </a:cubicBezTo>
                  <a:lnTo>
                    <a:pt x="278511" y="324041"/>
                  </a:lnTo>
                  <a:lnTo>
                    <a:pt x="301371" y="301180"/>
                  </a:lnTo>
                  <a:lnTo>
                    <a:pt x="324231" y="278321"/>
                  </a:lnTo>
                  <a:lnTo>
                    <a:pt x="307753" y="253555"/>
                  </a:lnTo>
                  <a:cubicBezTo>
                    <a:pt x="314906" y="241373"/>
                    <a:pt x="320354" y="228267"/>
                    <a:pt x="323945" y="214598"/>
                  </a:cubicBezTo>
                  <a:lnTo>
                    <a:pt x="353092" y="208693"/>
                  </a:lnTo>
                  <a:lnTo>
                    <a:pt x="353092" y="144113"/>
                  </a:lnTo>
                  <a:close/>
                  <a:moveTo>
                    <a:pt x="176403" y="289750"/>
                  </a:moveTo>
                  <a:cubicBezTo>
                    <a:pt x="113909" y="289693"/>
                    <a:pt x="63284" y="238992"/>
                    <a:pt x="63341" y="176498"/>
                  </a:cubicBezTo>
                  <a:cubicBezTo>
                    <a:pt x="63398" y="114005"/>
                    <a:pt x="114100" y="63379"/>
                    <a:pt x="176593" y="63437"/>
                  </a:cubicBezTo>
                  <a:cubicBezTo>
                    <a:pt x="239049" y="63494"/>
                    <a:pt x="289655" y="114138"/>
                    <a:pt x="289655" y="176594"/>
                  </a:cubicBezTo>
                  <a:cubicBezTo>
                    <a:pt x="289655" y="239087"/>
                    <a:pt x="238992" y="289750"/>
                    <a:pt x="176498" y="289750"/>
                  </a:cubicBezTo>
                  <a:cubicBezTo>
                    <a:pt x="176469" y="289750"/>
                    <a:pt x="176431" y="289750"/>
                    <a:pt x="176403" y="289750"/>
                  </a:cubicBezTo>
                  <a:close/>
                </a:path>
              </a:pathLst>
            </a:custGeom>
            <a:solidFill>
              <a:srgbClr val="73C0FF"/>
            </a:solidFill>
            <a:ln w="9525" cap="flat">
              <a:no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DD000B76-0A30-4435-9FBB-A33065DF6945}"/>
                </a:ext>
              </a:extLst>
            </p:cNvPr>
            <p:cNvSpPr/>
            <p:nvPr/>
          </p:nvSpPr>
          <p:spPr>
            <a:xfrm rot="10800000">
              <a:off x="6082855" y="3759231"/>
              <a:ext cx="346614" cy="1052798"/>
            </a:xfrm>
            <a:custGeom>
              <a:avLst/>
              <a:gdLst>
                <a:gd name="connsiteX0" fmla="*/ 0 w 346614"/>
                <a:gd name="connsiteY0" fmla="*/ 0 h 1052798"/>
                <a:gd name="connsiteX1" fmla="*/ 346615 w 346614"/>
                <a:gd name="connsiteY1" fmla="*/ 0 h 1052798"/>
                <a:gd name="connsiteX2" fmla="*/ 346615 w 346614"/>
                <a:gd name="connsiteY2" fmla="*/ 1052798 h 1052798"/>
                <a:gd name="connsiteX3" fmla="*/ 0 w 346614"/>
                <a:gd name="connsiteY3" fmla="*/ 1052798 h 1052798"/>
              </a:gdLst>
              <a:ahLst/>
              <a:cxnLst>
                <a:cxn ang="0">
                  <a:pos x="connsiteX0" y="connsiteY0"/>
                </a:cxn>
                <a:cxn ang="0">
                  <a:pos x="connsiteX1" y="connsiteY1"/>
                </a:cxn>
                <a:cxn ang="0">
                  <a:pos x="connsiteX2" y="connsiteY2"/>
                </a:cxn>
                <a:cxn ang="0">
                  <a:pos x="connsiteX3" y="connsiteY3"/>
                </a:cxn>
              </a:cxnLst>
              <a:rect l="l" t="t" r="r" b="b"/>
              <a:pathLst>
                <a:path w="346614" h="1052798">
                  <a:moveTo>
                    <a:pt x="0" y="0"/>
                  </a:moveTo>
                  <a:lnTo>
                    <a:pt x="346615" y="0"/>
                  </a:lnTo>
                  <a:lnTo>
                    <a:pt x="346615" y="1052798"/>
                  </a:lnTo>
                  <a:lnTo>
                    <a:pt x="0" y="1052798"/>
                  </a:lnTo>
                  <a:close/>
                </a:path>
              </a:pathLst>
            </a:custGeom>
            <a:solidFill>
              <a:srgbClr val="4DA8F2"/>
            </a:solidFill>
            <a:ln w="9525" cap="flat">
              <a:no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0388D61C-F072-4E73-B4A3-4F6ECC1EB780}"/>
                </a:ext>
              </a:extLst>
            </p:cNvPr>
            <p:cNvSpPr/>
            <p:nvPr/>
          </p:nvSpPr>
          <p:spPr>
            <a:xfrm rot="10800000">
              <a:off x="4759737" y="2154936"/>
              <a:ext cx="2992945" cy="2111406"/>
            </a:xfrm>
            <a:custGeom>
              <a:avLst/>
              <a:gdLst>
                <a:gd name="connsiteX0" fmla="*/ 2840736 w 2992945"/>
                <a:gd name="connsiteY0" fmla="*/ 0 h 2111406"/>
                <a:gd name="connsiteX1" fmla="*/ 2992946 w 2992945"/>
                <a:gd name="connsiteY1" fmla="*/ 0 h 2111406"/>
                <a:gd name="connsiteX2" fmla="*/ 2992946 w 2992945"/>
                <a:gd name="connsiteY2" fmla="*/ 2111407 h 2111406"/>
                <a:gd name="connsiteX3" fmla="*/ 2840736 w 2992945"/>
                <a:gd name="connsiteY3" fmla="*/ 2111407 h 2111406"/>
                <a:gd name="connsiteX4" fmla="*/ 152210 w 2992945"/>
                <a:gd name="connsiteY4" fmla="*/ 2111407 h 2111406"/>
                <a:gd name="connsiteX5" fmla="*/ 152210 w 2992945"/>
                <a:gd name="connsiteY5" fmla="*/ 0 h 2111406"/>
                <a:gd name="connsiteX6" fmla="*/ 0 w 2992945"/>
                <a:gd name="connsiteY6" fmla="*/ 0 h 2111406"/>
                <a:gd name="connsiteX7" fmla="*/ 152210 w 2992945"/>
                <a:gd name="connsiteY7" fmla="*/ 0 h 2111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2945" h="2111406">
                  <a:moveTo>
                    <a:pt x="2840736" y="0"/>
                  </a:moveTo>
                  <a:cubicBezTo>
                    <a:pt x="2924799" y="0"/>
                    <a:pt x="2992946" y="0"/>
                    <a:pt x="2992946" y="0"/>
                  </a:cubicBezTo>
                  <a:lnTo>
                    <a:pt x="2992946" y="2111407"/>
                  </a:lnTo>
                  <a:cubicBezTo>
                    <a:pt x="2992946" y="2111407"/>
                    <a:pt x="2924799" y="2111407"/>
                    <a:pt x="2840736" y="2111407"/>
                  </a:cubicBezTo>
                  <a:lnTo>
                    <a:pt x="152210" y="2111407"/>
                  </a:lnTo>
                  <a:lnTo>
                    <a:pt x="152210" y="0"/>
                  </a:lnTo>
                  <a:cubicBezTo>
                    <a:pt x="68147" y="0"/>
                    <a:pt x="0" y="0"/>
                    <a:pt x="0" y="0"/>
                  </a:cubicBezTo>
                  <a:cubicBezTo>
                    <a:pt x="0" y="0"/>
                    <a:pt x="68147" y="0"/>
                    <a:pt x="152210" y="0"/>
                  </a:cubicBezTo>
                  <a:close/>
                </a:path>
              </a:pathLst>
            </a:custGeom>
            <a:solidFill>
              <a:srgbClr val="B5DEFF"/>
            </a:solidFill>
            <a:ln w="9525" cap="flat">
              <a:no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1826F18D-C6E5-4C01-8D63-3E48F686A5D0}"/>
                </a:ext>
              </a:extLst>
            </p:cNvPr>
            <p:cNvSpPr/>
            <p:nvPr/>
          </p:nvSpPr>
          <p:spPr>
            <a:xfrm rot="10800000">
              <a:off x="4876894" y="1930336"/>
              <a:ext cx="2758535" cy="2005203"/>
            </a:xfrm>
            <a:custGeom>
              <a:avLst/>
              <a:gdLst>
                <a:gd name="connsiteX0" fmla="*/ 0 w 2758535"/>
                <a:gd name="connsiteY0" fmla="*/ 0 h 2005203"/>
                <a:gd name="connsiteX1" fmla="*/ 2758535 w 2758535"/>
                <a:gd name="connsiteY1" fmla="*/ 0 h 2005203"/>
                <a:gd name="connsiteX2" fmla="*/ 2758535 w 2758535"/>
                <a:gd name="connsiteY2" fmla="*/ 2005203 h 2005203"/>
                <a:gd name="connsiteX3" fmla="*/ 0 w 2758535"/>
                <a:gd name="connsiteY3" fmla="*/ 2005203 h 2005203"/>
              </a:gdLst>
              <a:ahLst/>
              <a:cxnLst>
                <a:cxn ang="0">
                  <a:pos x="connsiteX0" y="connsiteY0"/>
                </a:cxn>
                <a:cxn ang="0">
                  <a:pos x="connsiteX1" y="connsiteY1"/>
                </a:cxn>
                <a:cxn ang="0">
                  <a:pos x="connsiteX2" y="connsiteY2"/>
                </a:cxn>
                <a:cxn ang="0">
                  <a:pos x="connsiteX3" y="connsiteY3"/>
                </a:cxn>
              </a:cxnLst>
              <a:rect l="l" t="t" r="r" b="b"/>
              <a:pathLst>
                <a:path w="2758535" h="2005203">
                  <a:moveTo>
                    <a:pt x="0" y="0"/>
                  </a:moveTo>
                  <a:lnTo>
                    <a:pt x="2758535" y="0"/>
                  </a:lnTo>
                  <a:lnTo>
                    <a:pt x="2758535" y="2005203"/>
                  </a:lnTo>
                  <a:lnTo>
                    <a:pt x="0" y="2005203"/>
                  </a:lnTo>
                  <a:close/>
                </a:path>
              </a:pathLst>
            </a:custGeom>
            <a:solidFill>
              <a:srgbClr val="FFFFFF"/>
            </a:solidFill>
            <a:ln w="9525" cap="flat">
              <a:no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2B7546F1-A51C-4A8A-ADB7-75B61C3A74D1}"/>
                </a:ext>
              </a:extLst>
            </p:cNvPr>
            <p:cNvSpPr/>
            <p:nvPr/>
          </p:nvSpPr>
          <p:spPr>
            <a:xfrm rot="10800000">
              <a:off x="4876894" y="1930241"/>
              <a:ext cx="2758535" cy="242220"/>
            </a:xfrm>
            <a:custGeom>
              <a:avLst/>
              <a:gdLst>
                <a:gd name="connsiteX0" fmla="*/ 0 w 2758535"/>
                <a:gd name="connsiteY0" fmla="*/ 0 h 242220"/>
                <a:gd name="connsiteX1" fmla="*/ 2758535 w 2758535"/>
                <a:gd name="connsiteY1" fmla="*/ 0 h 242220"/>
                <a:gd name="connsiteX2" fmla="*/ 2758535 w 2758535"/>
                <a:gd name="connsiteY2" fmla="*/ 242221 h 242220"/>
                <a:gd name="connsiteX3" fmla="*/ 0 w 2758535"/>
                <a:gd name="connsiteY3" fmla="*/ 242221 h 242220"/>
              </a:gdLst>
              <a:ahLst/>
              <a:cxnLst>
                <a:cxn ang="0">
                  <a:pos x="connsiteX0" y="connsiteY0"/>
                </a:cxn>
                <a:cxn ang="0">
                  <a:pos x="connsiteX1" y="connsiteY1"/>
                </a:cxn>
                <a:cxn ang="0">
                  <a:pos x="connsiteX2" y="connsiteY2"/>
                </a:cxn>
                <a:cxn ang="0">
                  <a:pos x="connsiteX3" y="connsiteY3"/>
                </a:cxn>
              </a:cxnLst>
              <a:rect l="l" t="t" r="r" b="b"/>
              <a:pathLst>
                <a:path w="2758535" h="242220">
                  <a:moveTo>
                    <a:pt x="0" y="0"/>
                  </a:moveTo>
                  <a:lnTo>
                    <a:pt x="2758535" y="0"/>
                  </a:lnTo>
                  <a:lnTo>
                    <a:pt x="2758535" y="242221"/>
                  </a:lnTo>
                  <a:lnTo>
                    <a:pt x="0" y="242221"/>
                  </a:lnTo>
                  <a:close/>
                </a:path>
              </a:pathLst>
            </a:custGeom>
            <a:solidFill>
              <a:srgbClr val="40D5E6"/>
            </a:solidFill>
            <a:ln w="9525" cap="flat">
              <a:no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id="{A5CACFD3-608F-40BE-8C58-BFD1AE05ABB7}"/>
                </a:ext>
              </a:extLst>
            </p:cNvPr>
            <p:cNvSpPr/>
            <p:nvPr/>
          </p:nvSpPr>
          <p:spPr>
            <a:xfrm>
              <a:off x="6159626" y="3990308"/>
              <a:ext cx="193166" cy="193166"/>
            </a:xfrm>
            <a:custGeom>
              <a:avLst/>
              <a:gdLst>
                <a:gd name="connsiteX0" fmla="*/ 0 w 193166"/>
                <a:gd name="connsiteY0" fmla="*/ 96584 h 193166"/>
                <a:gd name="connsiteX1" fmla="*/ 96584 w 193166"/>
                <a:gd name="connsiteY1" fmla="*/ 193167 h 193166"/>
                <a:gd name="connsiteX2" fmla="*/ 193167 w 193166"/>
                <a:gd name="connsiteY2" fmla="*/ 96584 h 193166"/>
                <a:gd name="connsiteX3" fmla="*/ 96584 w 193166"/>
                <a:gd name="connsiteY3" fmla="*/ 0 h 193166"/>
                <a:gd name="connsiteX4" fmla="*/ 96488 w 193166"/>
                <a:gd name="connsiteY4" fmla="*/ 0 h 193166"/>
                <a:gd name="connsiteX5" fmla="*/ 0 w 193166"/>
                <a:gd name="connsiteY5" fmla="*/ 96488 h 193166"/>
                <a:gd name="connsiteX6" fmla="*/ 0 w 193166"/>
                <a:gd name="connsiteY6" fmla="*/ 96584 h 193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66" h="193166">
                  <a:moveTo>
                    <a:pt x="0" y="96584"/>
                  </a:moveTo>
                  <a:cubicBezTo>
                    <a:pt x="0" y="149924"/>
                    <a:pt x="43244" y="193167"/>
                    <a:pt x="96584" y="193167"/>
                  </a:cubicBezTo>
                  <a:cubicBezTo>
                    <a:pt x="149924" y="193167"/>
                    <a:pt x="193167" y="149924"/>
                    <a:pt x="193167" y="96584"/>
                  </a:cubicBezTo>
                  <a:cubicBezTo>
                    <a:pt x="193167" y="43244"/>
                    <a:pt x="149924" y="0"/>
                    <a:pt x="96584" y="0"/>
                  </a:cubicBezTo>
                  <a:cubicBezTo>
                    <a:pt x="96555" y="0"/>
                    <a:pt x="96517" y="0"/>
                    <a:pt x="96488" y="0"/>
                  </a:cubicBezTo>
                  <a:cubicBezTo>
                    <a:pt x="43196" y="0"/>
                    <a:pt x="0" y="43196"/>
                    <a:pt x="0" y="96488"/>
                  </a:cubicBezTo>
                  <a:cubicBezTo>
                    <a:pt x="0" y="96517"/>
                    <a:pt x="0" y="96555"/>
                    <a:pt x="0" y="96584"/>
                  </a:cubicBezTo>
                  <a:close/>
                </a:path>
              </a:pathLst>
            </a:custGeom>
            <a:solidFill>
              <a:srgbClr val="4DA8F2"/>
            </a:solidFill>
            <a:ln w="9525" cap="flat">
              <a:no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2DBC2730-746E-4FDE-9D18-77ABF586EEE8}"/>
                </a:ext>
              </a:extLst>
            </p:cNvPr>
            <p:cNvSpPr/>
            <p:nvPr/>
          </p:nvSpPr>
          <p:spPr>
            <a:xfrm rot="10800000">
              <a:off x="5774530" y="2344769"/>
              <a:ext cx="890873" cy="71723"/>
            </a:xfrm>
            <a:custGeom>
              <a:avLst/>
              <a:gdLst>
                <a:gd name="connsiteX0" fmla="*/ 857345 w 890873"/>
                <a:gd name="connsiteY0" fmla="*/ 0 h 71723"/>
                <a:gd name="connsiteX1" fmla="*/ 890873 w 890873"/>
                <a:gd name="connsiteY1" fmla="*/ 0 h 71723"/>
                <a:gd name="connsiteX2" fmla="*/ 890873 w 890873"/>
                <a:gd name="connsiteY2" fmla="*/ 71723 h 71723"/>
                <a:gd name="connsiteX3" fmla="*/ 857345 w 890873"/>
                <a:gd name="connsiteY3" fmla="*/ 71723 h 71723"/>
                <a:gd name="connsiteX4" fmla="*/ 33528 w 890873"/>
                <a:gd name="connsiteY4" fmla="*/ 71723 h 71723"/>
                <a:gd name="connsiteX5" fmla="*/ 33528 w 890873"/>
                <a:gd name="connsiteY5" fmla="*/ 0 h 71723"/>
                <a:gd name="connsiteX6" fmla="*/ 0 w 890873"/>
                <a:gd name="connsiteY6" fmla="*/ 0 h 71723"/>
                <a:gd name="connsiteX7" fmla="*/ 33528 w 890873"/>
                <a:gd name="connsiteY7" fmla="*/ 0 h 7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0873" h="71723">
                  <a:moveTo>
                    <a:pt x="857345" y="0"/>
                  </a:moveTo>
                  <a:cubicBezTo>
                    <a:pt x="875862" y="0"/>
                    <a:pt x="890873" y="0"/>
                    <a:pt x="890873" y="0"/>
                  </a:cubicBezTo>
                  <a:lnTo>
                    <a:pt x="890873" y="71723"/>
                  </a:lnTo>
                  <a:cubicBezTo>
                    <a:pt x="890873" y="71723"/>
                    <a:pt x="875862" y="71723"/>
                    <a:pt x="857345" y="71723"/>
                  </a:cubicBezTo>
                  <a:lnTo>
                    <a:pt x="33528" y="71723"/>
                  </a:lnTo>
                  <a:lnTo>
                    <a:pt x="33528" y="0"/>
                  </a:lnTo>
                  <a:cubicBezTo>
                    <a:pt x="15011" y="0"/>
                    <a:pt x="0" y="0"/>
                    <a:pt x="0" y="0"/>
                  </a:cubicBezTo>
                  <a:cubicBezTo>
                    <a:pt x="0" y="0"/>
                    <a:pt x="15011" y="0"/>
                    <a:pt x="33528" y="0"/>
                  </a:cubicBezTo>
                  <a:close/>
                </a:path>
              </a:pathLst>
            </a:custGeom>
            <a:solidFill>
              <a:srgbClr val="DFE1E8"/>
            </a:solidFill>
            <a:ln w="9525" cap="flat">
              <a:no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E4E4A5A8-50A5-46BB-943A-2D5BE5A04203}"/>
                </a:ext>
              </a:extLst>
            </p:cNvPr>
            <p:cNvSpPr/>
            <p:nvPr/>
          </p:nvSpPr>
          <p:spPr>
            <a:xfrm rot="10800000">
              <a:off x="5774530" y="2474214"/>
              <a:ext cx="890873" cy="71723"/>
            </a:xfrm>
            <a:custGeom>
              <a:avLst/>
              <a:gdLst>
                <a:gd name="connsiteX0" fmla="*/ 857345 w 890873"/>
                <a:gd name="connsiteY0" fmla="*/ 0 h 71723"/>
                <a:gd name="connsiteX1" fmla="*/ 890873 w 890873"/>
                <a:gd name="connsiteY1" fmla="*/ 0 h 71723"/>
                <a:gd name="connsiteX2" fmla="*/ 890873 w 890873"/>
                <a:gd name="connsiteY2" fmla="*/ 71723 h 71723"/>
                <a:gd name="connsiteX3" fmla="*/ 857345 w 890873"/>
                <a:gd name="connsiteY3" fmla="*/ 71723 h 71723"/>
                <a:gd name="connsiteX4" fmla="*/ 33528 w 890873"/>
                <a:gd name="connsiteY4" fmla="*/ 71723 h 71723"/>
                <a:gd name="connsiteX5" fmla="*/ 33528 w 890873"/>
                <a:gd name="connsiteY5" fmla="*/ 0 h 71723"/>
                <a:gd name="connsiteX6" fmla="*/ 0 w 890873"/>
                <a:gd name="connsiteY6" fmla="*/ 0 h 71723"/>
                <a:gd name="connsiteX7" fmla="*/ 33528 w 890873"/>
                <a:gd name="connsiteY7" fmla="*/ 0 h 7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0873" h="71723">
                  <a:moveTo>
                    <a:pt x="857345" y="0"/>
                  </a:moveTo>
                  <a:cubicBezTo>
                    <a:pt x="875862" y="0"/>
                    <a:pt x="890873" y="0"/>
                    <a:pt x="890873" y="0"/>
                  </a:cubicBezTo>
                  <a:lnTo>
                    <a:pt x="890873" y="71723"/>
                  </a:lnTo>
                  <a:cubicBezTo>
                    <a:pt x="890873" y="71723"/>
                    <a:pt x="875862" y="71723"/>
                    <a:pt x="857345" y="71723"/>
                  </a:cubicBezTo>
                  <a:lnTo>
                    <a:pt x="33528" y="71723"/>
                  </a:lnTo>
                  <a:lnTo>
                    <a:pt x="33528" y="0"/>
                  </a:lnTo>
                  <a:cubicBezTo>
                    <a:pt x="15011" y="0"/>
                    <a:pt x="0" y="0"/>
                    <a:pt x="0" y="0"/>
                  </a:cubicBezTo>
                  <a:cubicBezTo>
                    <a:pt x="0" y="0"/>
                    <a:pt x="15011" y="0"/>
                    <a:pt x="33528" y="0"/>
                  </a:cubicBezTo>
                  <a:close/>
                </a:path>
              </a:pathLst>
            </a:custGeom>
            <a:solidFill>
              <a:srgbClr val="DFE1E8"/>
            </a:solidFill>
            <a:ln w="9525" cap="flat">
              <a:noFill/>
              <a:prstDash val="solid"/>
              <a:miter/>
            </a:ln>
          </p:spPr>
          <p:txBody>
            <a:bodyPr rtlCol="0" anchor="ctr"/>
            <a:lstStyle/>
            <a:p>
              <a:endParaRPr lang="en-IN"/>
            </a:p>
          </p:txBody>
        </p:sp>
        <p:sp>
          <p:nvSpPr>
            <p:cNvPr id="15" name="Freeform: Shape 14">
              <a:extLst>
                <a:ext uri="{FF2B5EF4-FFF2-40B4-BE49-F238E27FC236}">
                  <a16:creationId xmlns:a16="http://schemas.microsoft.com/office/drawing/2014/main" id="{D31011C4-D5C4-4B58-810F-4A0293685E8B}"/>
                </a:ext>
              </a:extLst>
            </p:cNvPr>
            <p:cNvSpPr/>
            <p:nvPr/>
          </p:nvSpPr>
          <p:spPr>
            <a:xfrm rot="10800000">
              <a:off x="5774530" y="2603658"/>
              <a:ext cx="890873" cy="71723"/>
            </a:xfrm>
            <a:custGeom>
              <a:avLst/>
              <a:gdLst>
                <a:gd name="connsiteX0" fmla="*/ 857345 w 890873"/>
                <a:gd name="connsiteY0" fmla="*/ 0 h 71723"/>
                <a:gd name="connsiteX1" fmla="*/ 890873 w 890873"/>
                <a:gd name="connsiteY1" fmla="*/ 0 h 71723"/>
                <a:gd name="connsiteX2" fmla="*/ 890873 w 890873"/>
                <a:gd name="connsiteY2" fmla="*/ 71723 h 71723"/>
                <a:gd name="connsiteX3" fmla="*/ 857345 w 890873"/>
                <a:gd name="connsiteY3" fmla="*/ 71723 h 71723"/>
                <a:gd name="connsiteX4" fmla="*/ 33528 w 890873"/>
                <a:gd name="connsiteY4" fmla="*/ 71723 h 71723"/>
                <a:gd name="connsiteX5" fmla="*/ 33528 w 890873"/>
                <a:gd name="connsiteY5" fmla="*/ 0 h 71723"/>
                <a:gd name="connsiteX6" fmla="*/ 0 w 890873"/>
                <a:gd name="connsiteY6" fmla="*/ 0 h 71723"/>
                <a:gd name="connsiteX7" fmla="*/ 33528 w 890873"/>
                <a:gd name="connsiteY7" fmla="*/ 0 h 7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0873" h="71723">
                  <a:moveTo>
                    <a:pt x="857345" y="0"/>
                  </a:moveTo>
                  <a:cubicBezTo>
                    <a:pt x="875862" y="0"/>
                    <a:pt x="890873" y="0"/>
                    <a:pt x="890873" y="0"/>
                  </a:cubicBezTo>
                  <a:lnTo>
                    <a:pt x="890873" y="71723"/>
                  </a:lnTo>
                  <a:cubicBezTo>
                    <a:pt x="890873" y="71723"/>
                    <a:pt x="875862" y="71723"/>
                    <a:pt x="857345" y="71723"/>
                  </a:cubicBezTo>
                  <a:lnTo>
                    <a:pt x="33528" y="71723"/>
                  </a:lnTo>
                  <a:lnTo>
                    <a:pt x="33528" y="0"/>
                  </a:lnTo>
                  <a:cubicBezTo>
                    <a:pt x="15011" y="0"/>
                    <a:pt x="0" y="0"/>
                    <a:pt x="0" y="0"/>
                  </a:cubicBezTo>
                  <a:cubicBezTo>
                    <a:pt x="0" y="0"/>
                    <a:pt x="15011" y="0"/>
                    <a:pt x="33528" y="0"/>
                  </a:cubicBezTo>
                  <a:close/>
                </a:path>
              </a:pathLst>
            </a:custGeom>
            <a:solidFill>
              <a:srgbClr val="DFE1E8"/>
            </a:solidFill>
            <a:ln w="9525" cap="flat">
              <a:noFill/>
              <a:prstDash val="solid"/>
              <a:miter/>
            </a:ln>
          </p:spPr>
          <p:txBody>
            <a:bodyPr rtlCol="0" anchor="ctr"/>
            <a:lstStyle/>
            <a:p>
              <a:endParaRPr lang="en-IN"/>
            </a:p>
          </p:txBody>
        </p:sp>
        <p:sp>
          <p:nvSpPr>
            <p:cNvPr id="16" name="Freeform: Shape 15">
              <a:extLst>
                <a:ext uri="{FF2B5EF4-FFF2-40B4-BE49-F238E27FC236}">
                  <a16:creationId xmlns:a16="http://schemas.microsoft.com/office/drawing/2014/main" id="{13D1BEDB-5A92-4DC0-B5E3-8C4A213A35DB}"/>
                </a:ext>
              </a:extLst>
            </p:cNvPr>
            <p:cNvSpPr/>
            <p:nvPr/>
          </p:nvSpPr>
          <p:spPr>
            <a:xfrm>
              <a:off x="5004624" y="2853499"/>
              <a:ext cx="1346739" cy="940879"/>
            </a:xfrm>
            <a:custGeom>
              <a:avLst/>
              <a:gdLst>
                <a:gd name="connsiteX0" fmla="*/ 1190339 w 1346739"/>
                <a:gd name="connsiteY0" fmla="*/ 940880 h 940879"/>
                <a:gd name="connsiteX1" fmla="*/ 156305 w 1346739"/>
                <a:gd name="connsiteY1" fmla="*/ 940880 h 940879"/>
                <a:gd name="connsiteX2" fmla="*/ 0 w 1346739"/>
                <a:gd name="connsiteY2" fmla="*/ 785051 h 940879"/>
                <a:gd name="connsiteX3" fmla="*/ 0 w 1346739"/>
                <a:gd name="connsiteY3" fmla="*/ 156400 h 940879"/>
                <a:gd name="connsiteX4" fmla="*/ 156305 w 1346739"/>
                <a:gd name="connsiteY4" fmla="*/ 0 h 940879"/>
                <a:gd name="connsiteX5" fmla="*/ 1190339 w 1346739"/>
                <a:gd name="connsiteY5" fmla="*/ 0 h 940879"/>
                <a:gd name="connsiteX6" fmla="*/ 1346740 w 1346739"/>
                <a:gd name="connsiteY6" fmla="*/ 156400 h 940879"/>
                <a:gd name="connsiteX7" fmla="*/ 1346740 w 1346739"/>
                <a:gd name="connsiteY7" fmla="*/ 785051 h 940879"/>
                <a:gd name="connsiteX8" fmla="*/ 1190339 w 1346739"/>
                <a:gd name="connsiteY8" fmla="*/ 940880 h 940879"/>
                <a:gd name="connsiteX9" fmla="*/ 156305 w 1346739"/>
                <a:gd name="connsiteY9" fmla="*/ 18764 h 940879"/>
                <a:gd name="connsiteX10" fmla="*/ 19812 w 1346739"/>
                <a:gd name="connsiteY10" fmla="*/ 155543 h 940879"/>
                <a:gd name="connsiteX11" fmla="*/ 19812 w 1346739"/>
                <a:gd name="connsiteY11" fmla="*/ 784193 h 940879"/>
                <a:gd name="connsiteX12" fmla="*/ 156496 w 1346739"/>
                <a:gd name="connsiteY12" fmla="*/ 920877 h 940879"/>
                <a:gd name="connsiteX13" fmla="*/ 1190339 w 1346739"/>
                <a:gd name="connsiteY13" fmla="*/ 920877 h 940879"/>
                <a:gd name="connsiteX14" fmla="*/ 1327118 w 1346739"/>
                <a:gd name="connsiteY14" fmla="*/ 785051 h 940879"/>
                <a:gd name="connsiteX15" fmla="*/ 1327118 w 1346739"/>
                <a:gd name="connsiteY15" fmla="*/ 156400 h 940879"/>
                <a:gd name="connsiteX16" fmla="*/ 1190339 w 1346739"/>
                <a:gd name="connsiteY16" fmla="*/ 19621 h 940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46739" h="940879">
                  <a:moveTo>
                    <a:pt x="1190339" y="940880"/>
                  </a:moveTo>
                  <a:lnTo>
                    <a:pt x="156305" y="940880"/>
                  </a:lnTo>
                  <a:cubicBezTo>
                    <a:pt x="70209" y="940775"/>
                    <a:pt x="371" y="871147"/>
                    <a:pt x="0" y="785051"/>
                  </a:cubicBezTo>
                  <a:lnTo>
                    <a:pt x="0" y="156400"/>
                  </a:lnTo>
                  <a:cubicBezTo>
                    <a:pt x="105" y="70104"/>
                    <a:pt x="70009" y="162"/>
                    <a:pt x="156305" y="0"/>
                  </a:cubicBezTo>
                  <a:lnTo>
                    <a:pt x="1190339" y="0"/>
                  </a:lnTo>
                  <a:cubicBezTo>
                    <a:pt x="1276674" y="105"/>
                    <a:pt x="1346635" y="70066"/>
                    <a:pt x="1346740" y="156400"/>
                  </a:cubicBezTo>
                  <a:lnTo>
                    <a:pt x="1346740" y="785051"/>
                  </a:lnTo>
                  <a:cubicBezTo>
                    <a:pt x="1346368" y="871185"/>
                    <a:pt x="1276474" y="940832"/>
                    <a:pt x="1190339" y="940880"/>
                  </a:cubicBezTo>
                  <a:close/>
                  <a:moveTo>
                    <a:pt x="156305" y="18764"/>
                  </a:moveTo>
                  <a:cubicBezTo>
                    <a:pt x="80896" y="18974"/>
                    <a:pt x="19860" y="80134"/>
                    <a:pt x="19812" y="155543"/>
                  </a:cubicBezTo>
                  <a:lnTo>
                    <a:pt x="19812" y="784193"/>
                  </a:lnTo>
                  <a:cubicBezTo>
                    <a:pt x="19917" y="859641"/>
                    <a:pt x="81048" y="920772"/>
                    <a:pt x="156496" y="920877"/>
                  </a:cubicBezTo>
                  <a:lnTo>
                    <a:pt x="1190339" y="920877"/>
                  </a:lnTo>
                  <a:cubicBezTo>
                    <a:pt x="1265492" y="920829"/>
                    <a:pt x="1326547" y="860193"/>
                    <a:pt x="1327118" y="785051"/>
                  </a:cubicBezTo>
                  <a:lnTo>
                    <a:pt x="1327118" y="156400"/>
                  </a:lnTo>
                  <a:cubicBezTo>
                    <a:pt x="1327061" y="80877"/>
                    <a:pt x="1265863" y="19679"/>
                    <a:pt x="1190339" y="19621"/>
                  </a:cubicBezTo>
                  <a:close/>
                </a:path>
              </a:pathLst>
            </a:custGeom>
            <a:solidFill>
              <a:srgbClr val="DFE1E8"/>
            </a:solidFill>
            <a:ln w="9525" cap="flat">
              <a:noFill/>
              <a:prstDash val="solid"/>
              <a:miter/>
            </a:ln>
          </p:spPr>
          <p:txBody>
            <a:bodyPr rtlCol="0" anchor="ctr"/>
            <a:lstStyle/>
            <a:p>
              <a:endParaRPr lang="en-IN"/>
            </a:p>
          </p:txBody>
        </p:sp>
        <p:sp>
          <p:nvSpPr>
            <p:cNvPr id="17" name="Freeform: Shape 16">
              <a:extLst>
                <a:ext uri="{FF2B5EF4-FFF2-40B4-BE49-F238E27FC236}">
                  <a16:creationId xmlns:a16="http://schemas.microsoft.com/office/drawing/2014/main" id="{6E89D966-7097-409A-870D-D2C09B3E4096}"/>
                </a:ext>
              </a:extLst>
            </p:cNvPr>
            <p:cNvSpPr/>
            <p:nvPr/>
          </p:nvSpPr>
          <p:spPr>
            <a:xfrm rot="10800000">
              <a:off x="5173693" y="2938462"/>
              <a:ext cx="1008602" cy="151256"/>
            </a:xfrm>
            <a:custGeom>
              <a:avLst/>
              <a:gdLst>
                <a:gd name="connsiteX0" fmla="*/ 939546 w 1008602"/>
                <a:gd name="connsiteY0" fmla="*/ 0 h 151256"/>
                <a:gd name="connsiteX1" fmla="*/ 1008602 w 1008602"/>
                <a:gd name="connsiteY1" fmla="*/ 0 h 151256"/>
                <a:gd name="connsiteX2" fmla="*/ 1008602 w 1008602"/>
                <a:gd name="connsiteY2" fmla="*/ 151257 h 151256"/>
                <a:gd name="connsiteX3" fmla="*/ 939546 w 1008602"/>
                <a:gd name="connsiteY3" fmla="*/ 151257 h 151256"/>
                <a:gd name="connsiteX4" fmla="*/ 69056 w 1008602"/>
                <a:gd name="connsiteY4" fmla="*/ 151257 h 151256"/>
                <a:gd name="connsiteX5" fmla="*/ 69056 w 1008602"/>
                <a:gd name="connsiteY5" fmla="*/ 0 h 151256"/>
                <a:gd name="connsiteX6" fmla="*/ 0 w 1008602"/>
                <a:gd name="connsiteY6" fmla="*/ 0 h 151256"/>
                <a:gd name="connsiteX7" fmla="*/ 69056 w 1008602"/>
                <a:gd name="connsiteY7" fmla="*/ 0 h 15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8602" h="151256">
                  <a:moveTo>
                    <a:pt x="939546" y="0"/>
                  </a:moveTo>
                  <a:cubicBezTo>
                    <a:pt x="977685" y="0"/>
                    <a:pt x="1008602" y="0"/>
                    <a:pt x="1008602" y="0"/>
                  </a:cubicBezTo>
                  <a:lnTo>
                    <a:pt x="1008602" y="151257"/>
                  </a:lnTo>
                  <a:cubicBezTo>
                    <a:pt x="1008602" y="151257"/>
                    <a:pt x="977685" y="151257"/>
                    <a:pt x="939546" y="151257"/>
                  </a:cubicBezTo>
                  <a:lnTo>
                    <a:pt x="69056" y="151257"/>
                  </a:lnTo>
                  <a:lnTo>
                    <a:pt x="69056" y="0"/>
                  </a:lnTo>
                  <a:cubicBezTo>
                    <a:pt x="30918" y="0"/>
                    <a:pt x="0" y="0"/>
                    <a:pt x="0" y="0"/>
                  </a:cubicBezTo>
                  <a:cubicBezTo>
                    <a:pt x="0" y="0"/>
                    <a:pt x="30918" y="0"/>
                    <a:pt x="69056" y="0"/>
                  </a:cubicBezTo>
                  <a:close/>
                </a:path>
              </a:pathLst>
            </a:custGeom>
            <a:solidFill>
              <a:srgbClr val="DFE1E8"/>
            </a:solidFill>
            <a:ln w="9525" cap="flat">
              <a:noFill/>
              <a:prstDash val="solid"/>
              <a:miter/>
            </a:ln>
          </p:spPr>
          <p:txBody>
            <a:bodyPr rtlCol="0" anchor="ctr"/>
            <a:lstStyle/>
            <a:p>
              <a:endParaRPr lang="en-IN"/>
            </a:p>
          </p:txBody>
        </p:sp>
        <p:sp>
          <p:nvSpPr>
            <p:cNvPr id="18" name="Freeform: Shape 17">
              <a:extLst>
                <a:ext uri="{FF2B5EF4-FFF2-40B4-BE49-F238E27FC236}">
                  <a16:creationId xmlns:a16="http://schemas.microsoft.com/office/drawing/2014/main" id="{D37BF3D2-35C5-49B2-9CC8-A0288A85479B}"/>
                </a:ext>
              </a:extLst>
            </p:cNvPr>
            <p:cNvSpPr/>
            <p:nvPr/>
          </p:nvSpPr>
          <p:spPr>
            <a:xfrm>
              <a:off x="5476493" y="4772310"/>
              <a:ext cx="1559337" cy="79438"/>
            </a:xfrm>
            <a:custGeom>
              <a:avLst/>
              <a:gdLst>
                <a:gd name="connsiteX0" fmla="*/ 0 w 1559337"/>
                <a:gd name="connsiteY0" fmla="*/ 0 h 79438"/>
                <a:gd name="connsiteX1" fmla="*/ 1559338 w 1559337"/>
                <a:gd name="connsiteY1" fmla="*/ 0 h 79438"/>
                <a:gd name="connsiteX2" fmla="*/ 1559338 w 1559337"/>
                <a:gd name="connsiteY2" fmla="*/ 79438 h 79438"/>
                <a:gd name="connsiteX3" fmla="*/ 0 w 1559337"/>
                <a:gd name="connsiteY3" fmla="*/ 79438 h 79438"/>
              </a:gdLst>
              <a:ahLst/>
              <a:cxnLst>
                <a:cxn ang="0">
                  <a:pos x="connsiteX0" y="connsiteY0"/>
                </a:cxn>
                <a:cxn ang="0">
                  <a:pos x="connsiteX1" y="connsiteY1"/>
                </a:cxn>
                <a:cxn ang="0">
                  <a:pos x="connsiteX2" y="connsiteY2"/>
                </a:cxn>
                <a:cxn ang="0">
                  <a:pos x="connsiteX3" y="connsiteY3"/>
                </a:cxn>
              </a:cxnLst>
              <a:rect l="l" t="t" r="r" b="b"/>
              <a:pathLst>
                <a:path w="1559337" h="79438">
                  <a:moveTo>
                    <a:pt x="0" y="0"/>
                  </a:moveTo>
                  <a:lnTo>
                    <a:pt x="1559338" y="0"/>
                  </a:lnTo>
                  <a:lnTo>
                    <a:pt x="1559338" y="79438"/>
                  </a:lnTo>
                  <a:lnTo>
                    <a:pt x="0" y="79438"/>
                  </a:lnTo>
                  <a:close/>
                </a:path>
              </a:pathLst>
            </a:custGeom>
            <a:solidFill>
              <a:srgbClr val="B5DEFF"/>
            </a:solidFill>
            <a:ln w="9525" cap="flat">
              <a:noFill/>
              <a:prstDash val="solid"/>
              <a:miter/>
            </a:ln>
          </p:spPr>
          <p:txBody>
            <a:bodyPr rtlCol="0" anchor="ctr"/>
            <a:lstStyle/>
            <a:p>
              <a:endParaRPr lang="en-IN"/>
            </a:p>
          </p:txBody>
        </p:sp>
        <p:sp>
          <p:nvSpPr>
            <p:cNvPr id="19" name="Freeform: Shape 18">
              <a:extLst>
                <a:ext uri="{FF2B5EF4-FFF2-40B4-BE49-F238E27FC236}">
                  <a16:creationId xmlns:a16="http://schemas.microsoft.com/office/drawing/2014/main" id="{B37758B1-03D6-4070-BCE2-275573230D51}"/>
                </a:ext>
              </a:extLst>
            </p:cNvPr>
            <p:cNvSpPr/>
            <p:nvPr/>
          </p:nvSpPr>
          <p:spPr>
            <a:xfrm>
              <a:off x="6876192" y="2834735"/>
              <a:ext cx="449008" cy="449008"/>
            </a:xfrm>
            <a:custGeom>
              <a:avLst/>
              <a:gdLst>
                <a:gd name="connsiteX0" fmla="*/ 449008 w 449008"/>
                <a:gd name="connsiteY0" fmla="*/ 224600 h 449008"/>
                <a:gd name="connsiteX1" fmla="*/ 295275 w 449008"/>
                <a:gd name="connsiteY1" fmla="*/ 437674 h 449008"/>
                <a:gd name="connsiteX2" fmla="*/ 291179 w 449008"/>
                <a:gd name="connsiteY2" fmla="*/ 439007 h 449008"/>
                <a:gd name="connsiteX3" fmla="*/ 224504 w 449008"/>
                <a:gd name="connsiteY3" fmla="*/ 449009 h 449008"/>
                <a:gd name="connsiteX4" fmla="*/ 0 w 449008"/>
                <a:gd name="connsiteY4" fmla="*/ 224504 h 449008"/>
                <a:gd name="connsiteX5" fmla="*/ 224504 w 449008"/>
                <a:gd name="connsiteY5" fmla="*/ 0 h 449008"/>
                <a:gd name="connsiteX6" fmla="*/ 449008 w 449008"/>
                <a:gd name="connsiteY6" fmla="*/ 224504 h 449008"/>
                <a:gd name="connsiteX7" fmla="*/ 449008 w 449008"/>
                <a:gd name="connsiteY7" fmla="*/ 224600 h 449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9008" h="449008">
                  <a:moveTo>
                    <a:pt x="449008" y="224600"/>
                  </a:moveTo>
                  <a:cubicBezTo>
                    <a:pt x="449075" y="321345"/>
                    <a:pt x="387105" y="407232"/>
                    <a:pt x="295275" y="437674"/>
                  </a:cubicBezTo>
                  <a:lnTo>
                    <a:pt x="291179" y="439007"/>
                  </a:lnTo>
                  <a:cubicBezTo>
                    <a:pt x="269577" y="445656"/>
                    <a:pt x="247107" y="449018"/>
                    <a:pt x="224504" y="449009"/>
                  </a:cubicBezTo>
                  <a:cubicBezTo>
                    <a:pt x="100517" y="449009"/>
                    <a:pt x="0" y="348491"/>
                    <a:pt x="0" y="224504"/>
                  </a:cubicBezTo>
                  <a:cubicBezTo>
                    <a:pt x="0" y="100517"/>
                    <a:pt x="100517" y="0"/>
                    <a:pt x="224504" y="0"/>
                  </a:cubicBezTo>
                  <a:cubicBezTo>
                    <a:pt x="348491" y="0"/>
                    <a:pt x="449008" y="100517"/>
                    <a:pt x="449008" y="224504"/>
                  </a:cubicBezTo>
                  <a:cubicBezTo>
                    <a:pt x="449008" y="224533"/>
                    <a:pt x="449008" y="224571"/>
                    <a:pt x="449008" y="224600"/>
                  </a:cubicBezTo>
                  <a:close/>
                </a:path>
              </a:pathLst>
            </a:custGeom>
            <a:solidFill>
              <a:srgbClr val="EEF0F7"/>
            </a:solidFill>
            <a:ln w="9525" cap="flat">
              <a:noFill/>
              <a:prstDash val="solid"/>
              <a:miter/>
            </a:ln>
          </p:spPr>
          <p:txBody>
            <a:bodyPr rtlCol="0" anchor="ctr"/>
            <a:lstStyle/>
            <a:p>
              <a:endParaRPr lang="en-IN"/>
            </a:p>
          </p:txBody>
        </p:sp>
        <p:sp>
          <p:nvSpPr>
            <p:cNvPr id="20" name="Freeform: Shape 19">
              <a:extLst>
                <a:ext uri="{FF2B5EF4-FFF2-40B4-BE49-F238E27FC236}">
                  <a16:creationId xmlns:a16="http://schemas.microsoft.com/office/drawing/2014/main" id="{3144C22C-3440-43AA-8539-5251F7E46274}"/>
                </a:ext>
              </a:extLst>
            </p:cNvPr>
            <p:cNvSpPr/>
            <p:nvPr/>
          </p:nvSpPr>
          <p:spPr>
            <a:xfrm>
              <a:off x="7045934" y="2938247"/>
              <a:ext cx="160385" cy="280059"/>
            </a:xfrm>
            <a:custGeom>
              <a:avLst/>
              <a:gdLst>
                <a:gd name="connsiteX0" fmla="*/ 1136 w 160385"/>
                <a:gd name="connsiteY0" fmla="*/ 97370 h 280059"/>
                <a:gd name="connsiteX1" fmla="*/ 67811 w 160385"/>
                <a:gd name="connsiteY1" fmla="*/ 24 h 280059"/>
                <a:gd name="connsiteX2" fmla="*/ 147345 w 160385"/>
                <a:gd name="connsiteY2" fmla="*/ 99561 h 280059"/>
                <a:gd name="connsiteX3" fmla="*/ 149917 w 160385"/>
                <a:gd name="connsiteY3" fmla="*/ 212337 h 280059"/>
                <a:gd name="connsiteX4" fmla="*/ 119151 w 160385"/>
                <a:gd name="connsiteY4" fmla="*/ 280060 h 280059"/>
                <a:gd name="connsiteX5" fmla="*/ 67811 w 160385"/>
                <a:gd name="connsiteY5" fmla="*/ 209384 h 28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385" h="280059">
                  <a:moveTo>
                    <a:pt x="1136" y="97370"/>
                  </a:moveTo>
                  <a:cubicBezTo>
                    <a:pt x="1136" y="97370"/>
                    <a:pt x="-14199" y="-1785"/>
                    <a:pt x="67811" y="24"/>
                  </a:cubicBezTo>
                  <a:cubicBezTo>
                    <a:pt x="149821" y="1834"/>
                    <a:pt x="148869" y="50888"/>
                    <a:pt x="147345" y="99561"/>
                  </a:cubicBezTo>
                  <a:cubicBezTo>
                    <a:pt x="145821" y="148233"/>
                    <a:pt x="114388" y="144614"/>
                    <a:pt x="149917" y="212337"/>
                  </a:cubicBezTo>
                  <a:cubicBezTo>
                    <a:pt x="185445" y="280060"/>
                    <a:pt x="119151" y="280060"/>
                    <a:pt x="119151" y="280060"/>
                  </a:cubicBezTo>
                  <a:lnTo>
                    <a:pt x="67811" y="209384"/>
                  </a:lnTo>
                  <a:close/>
                </a:path>
              </a:pathLst>
            </a:custGeom>
            <a:solidFill>
              <a:srgbClr val="3C4145"/>
            </a:solidFill>
            <a:ln w="9525"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83C46F50-3A94-4878-9410-FD756A5532AA}"/>
                </a:ext>
              </a:extLst>
            </p:cNvPr>
            <p:cNvSpPr/>
            <p:nvPr/>
          </p:nvSpPr>
          <p:spPr>
            <a:xfrm>
              <a:off x="7046887" y="2946637"/>
              <a:ext cx="129419" cy="174149"/>
            </a:xfrm>
            <a:custGeom>
              <a:avLst/>
              <a:gdLst>
                <a:gd name="connsiteX0" fmla="*/ 58000 w 129419"/>
                <a:gd name="connsiteY0" fmla="*/ 1159 h 174149"/>
                <a:gd name="connsiteX1" fmla="*/ 183 w 129419"/>
                <a:gd name="connsiteY1" fmla="*/ 88980 h 174149"/>
                <a:gd name="connsiteX2" fmla="*/ 63905 w 129419"/>
                <a:gd name="connsiteY2" fmla="*/ 168418 h 174149"/>
                <a:gd name="connsiteX3" fmla="*/ 129056 w 129419"/>
                <a:gd name="connsiteY3" fmla="*/ 56405 h 174149"/>
                <a:gd name="connsiteX4" fmla="*/ 58000 w 129419"/>
                <a:gd name="connsiteY4" fmla="*/ 1159 h 174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419" h="174149">
                  <a:moveTo>
                    <a:pt x="58000" y="1159"/>
                  </a:moveTo>
                  <a:cubicBezTo>
                    <a:pt x="58000" y="1159"/>
                    <a:pt x="2374" y="9922"/>
                    <a:pt x="183" y="88980"/>
                  </a:cubicBezTo>
                  <a:cubicBezTo>
                    <a:pt x="-2008" y="168038"/>
                    <a:pt x="15233" y="184897"/>
                    <a:pt x="63905" y="168418"/>
                  </a:cubicBezTo>
                  <a:cubicBezTo>
                    <a:pt x="112578" y="151940"/>
                    <a:pt x="127913" y="69263"/>
                    <a:pt x="129056" y="56405"/>
                  </a:cubicBezTo>
                  <a:cubicBezTo>
                    <a:pt x="130199" y="43546"/>
                    <a:pt x="133057" y="-8366"/>
                    <a:pt x="58000" y="1159"/>
                  </a:cubicBezTo>
                  <a:close/>
                </a:path>
              </a:pathLst>
            </a:custGeom>
            <a:solidFill>
              <a:srgbClr val="EEA886"/>
            </a:solidFill>
            <a:ln w="9525"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id="{C40AE4A7-389A-4F09-88A0-C03B72295B62}"/>
                </a:ext>
              </a:extLst>
            </p:cNvPr>
            <p:cNvSpPr/>
            <p:nvPr/>
          </p:nvSpPr>
          <p:spPr>
            <a:xfrm>
              <a:off x="6998841" y="3144084"/>
              <a:ext cx="203779" cy="139659"/>
            </a:xfrm>
            <a:custGeom>
              <a:avLst/>
              <a:gdLst>
                <a:gd name="connsiteX0" fmla="*/ 203772 w 203779"/>
                <a:gd name="connsiteY0" fmla="*/ 78699 h 139659"/>
                <a:gd name="connsiteX1" fmla="*/ 172626 w 203779"/>
                <a:gd name="connsiteY1" fmla="*/ 128324 h 139659"/>
                <a:gd name="connsiteX2" fmla="*/ 168530 w 203779"/>
                <a:gd name="connsiteY2" fmla="*/ 129658 h 139659"/>
                <a:gd name="connsiteX3" fmla="*/ 101855 w 203779"/>
                <a:gd name="connsiteY3" fmla="*/ 139659 h 139659"/>
                <a:gd name="connsiteX4" fmla="*/ 2128 w 203779"/>
                <a:gd name="connsiteY4" fmla="*/ 116323 h 139659"/>
                <a:gd name="connsiteX5" fmla="*/ 25084 w 203779"/>
                <a:gd name="connsiteY5" fmla="*/ 54315 h 139659"/>
                <a:gd name="connsiteX6" fmla="*/ 75090 w 203779"/>
                <a:gd name="connsiteY6" fmla="*/ 3451 h 139659"/>
                <a:gd name="connsiteX7" fmla="*/ 170340 w 203779"/>
                <a:gd name="connsiteY7" fmla="*/ 11929 h 139659"/>
                <a:gd name="connsiteX8" fmla="*/ 203772 w 203779"/>
                <a:gd name="connsiteY8" fmla="*/ 78699 h 139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779" h="139659">
                  <a:moveTo>
                    <a:pt x="203772" y="78699"/>
                  </a:moveTo>
                  <a:cubicBezTo>
                    <a:pt x="204115" y="99949"/>
                    <a:pt x="191904" y="119399"/>
                    <a:pt x="172626" y="128324"/>
                  </a:cubicBezTo>
                  <a:lnTo>
                    <a:pt x="168530" y="129658"/>
                  </a:lnTo>
                  <a:cubicBezTo>
                    <a:pt x="146927" y="136306"/>
                    <a:pt x="124458" y="139669"/>
                    <a:pt x="101855" y="139659"/>
                  </a:cubicBezTo>
                  <a:cubicBezTo>
                    <a:pt x="67251" y="139716"/>
                    <a:pt x="33113" y="131734"/>
                    <a:pt x="2128" y="116323"/>
                  </a:cubicBezTo>
                  <a:cubicBezTo>
                    <a:pt x="-4635" y="102893"/>
                    <a:pt x="5176" y="83747"/>
                    <a:pt x="25084" y="54315"/>
                  </a:cubicBezTo>
                  <a:cubicBezTo>
                    <a:pt x="38704" y="34122"/>
                    <a:pt x="52135" y="13453"/>
                    <a:pt x="75090" y="3451"/>
                  </a:cubicBezTo>
                  <a:cubicBezTo>
                    <a:pt x="108903" y="-1978"/>
                    <a:pt x="144718" y="-2263"/>
                    <a:pt x="170340" y="11929"/>
                  </a:cubicBezTo>
                  <a:cubicBezTo>
                    <a:pt x="190056" y="23359"/>
                    <a:pt x="203487" y="43933"/>
                    <a:pt x="203772" y="78699"/>
                  </a:cubicBezTo>
                  <a:close/>
                </a:path>
              </a:pathLst>
            </a:custGeom>
            <a:solidFill>
              <a:srgbClr val="E55353"/>
            </a:solidFill>
            <a:ln w="9525"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DF28C72B-B8BD-4F36-A9C5-20821FBF336F}"/>
                </a:ext>
              </a:extLst>
            </p:cNvPr>
            <p:cNvSpPr/>
            <p:nvPr/>
          </p:nvSpPr>
          <p:spPr>
            <a:xfrm>
              <a:off x="7009256" y="3153822"/>
              <a:ext cx="53530" cy="83629"/>
            </a:xfrm>
            <a:custGeom>
              <a:avLst/>
              <a:gdLst>
                <a:gd name="connsiteX0" fmla="*/ 25527 w 53530"/>
                <a:gd name="connsiteY0" fmla="*/ 43339 h 83629"/>
                <a:gd name="connsiteX1" fmla="*/ 0 w 53530"/>
                <a:gd name="connsiteY1" fmla="*/ 83629 h 83629"/>
                <a:gd name="connsiteX2" fmla="*/ 4572 w 53530"/>
                <a:gd name="connsiteY2" fmla="*/ 59626 h 83629"/>
                <a:gd name="connsiteX3" fmla="*/ 6382 w 53530"/>
                <a:gd name="connsiteY3" fmla="*/ 48292 h 83629"/>
                <a:gd name="connsiteX4" fmla="*/ 7144 w 53530"/>
                <a:gd name="connsiteY4" fmla="*/ 44577 h 83629"/>
                <a:gd name="connsiteX5" fmla="*/ 7144 w 53530"/>
                <a:gd name="connsiteY5" fmla="*/ 44577 h 83629"/>
                <a:gd name="connsiteX6" fmla="*/ 53530 w 53530"/>
                <a:gd name="connsiteY6" fmla="*/ 0 h 83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30" h="83629">
                  <a:moveTo>
                    <a:pt x="25527" y="43339"/>
                  </a:moveTo>
                  <a:lnTo>
                    <a:pt x="0" y="83629"/>
                  </a:lnTo>
                  <a:cubicBezTo>
                    <a:pt x="0" y="83629"/>
                    <a:pt x="1714" y="77343"/>
                    <a:pt x="4572" y="59626"/>
                  </a:cubicBezTo>
                  <a:cubicBezTo>
                    <a:pt x="5144" y="56293"/>
                    <a:pt x="5715" y="52578"/>
                    <a:pt x="6382" y="48292"/>
                  </a:cubicBezTo>
                  <a:cubicBezTo>
                    <a:pt x="6382" y="47054"/>
                    <a:pt x="6858" y="45815"/>
                    <a:pt x="7144" y="44577"/>
                  </a:cubicBezTo>
                  <a:lnTo>
                    <a:pt x="7144" y="44577"/>
                  </a:lnTo>
                  <a:cubicBezTo>
                    <a:pt x="18097" y="19336"/>
                    <a:pt x="52292" y="571"/>
                    <a:pt x="53530" y="0"/>
                  </a:cubicBezTo>
                  <a:close/>
                </a:path>
              </a:pathLst>
            </a:custGeom>
            <a:solidFill>
              <a:srgbClr val="E55353"/>
            </a:solidFill>
            <a:ln w="9525" cap="flat">
              <a:noFill/>
              <a:prstDash val="solid"/>
              <a:miter/>
            </a:ln>
          </p:spPr>
          <p:txBody>
            <a:bodyPr rtlCol="0" anchor="ctr"/>
            <a:lstStyle/>
            <a:p>
              <a:endParaRPr lang="en-IN"/>
            </a:p>
          </p:txBody>
        </p:sp>
        <p:sp>
          <p:nvSpPr>
            <p:cNvPr id="24" name="Freeform: Shape 23">
              <a:extLst>
                <a:ext uri="{FF2B5EF4-FFF2-40B4-BE49-F238E27FC236}">
                  <a16:creationId xmlns:a16="http://schemas.microsoft.com/office/drawing/2014/main" id="{50055576-F0A6-48AE-8715-029E00DD7808}"/>
                </a:ext>
              </a:extLst>
            </p:cNvPr>
            <p:cNvSpPr/>
            <p:nvPr/>
          </p:nvSpPr>
          <p:spPr>
            <a:xfrm>
              <a:off x="7138987" y="3155569"/>
              <a:ext cx="75057" cy="117981"/>
            </a:xfrm>
            <a:custGeom>
              <a:avLst/>
              <a:gdLst>
                <a:gd name="connsiteX0" fmla="*/ 75057 w 75057"/>
                <a:gd name="connsiteY0" fmla="*/ 97598 h 117981"/>
                <a:gd name="connsiteX1" fmla="*/ 32480 w 75057"/>
                <a:gd name="connsiteY1" fmla="*/ 116648 h 117981"/>
                <a:gd name="connsiteX2" fmla="*/ 28385 w 75057"/>
                <a:gd name="connsiteY2" fmla="*/ 117982 h 117981"/>
                <a:gd name="connsiteX3" fmla="*/ 16764 w 75057"/>
                <a:gd name="connsiteY3" fmla="*/ 87312 h 117981"/>
                <a:gd name="connsiteX4" fmla="*/ 14669 w 75057"/>
                <a:gd name="connsiteY4" fmla="*/ 82263 h 117981"/>
                <a:gd name="connsiteX5" fmla="*/ 0 w 75057"/>
                <a:gd name="connsiteY5" fmla="*/ 26733 h 117981"/>
                <a:gd name="connsiteX6" fmla="*/ 16764 w 75057"/>
                <a:gd name="connsiteY6" fmla="*/ 1015 h 117981"/>
                <a:gd name="connsiteX7" fmla="*/ 30194 w 75057"/>
                <a:gd name="connsiteY7" fmla="*/ 444 h 117981"/>
                <a:gd name="connsiteX8" fmla="*/ 57150 w 75057"/>
                <a:gd name="connsiteY8" fmla="*/ 26923 h 117981"/>
                <a:gd name="connsiteX9" fmla="*/ 57150 w 75057"/>
                <a:gd name="connsiteY9" fmla="*/ 27494 h 117981"/>
                <a:gd name="connsiteX10" fmla="*/ 62198 w 75057"/>
                <a:gd name="connsiteY10" fmla="*/ 45497 h 117981"/>
                <a:gd name="connsiteX11" fmla="*/ 62865 w 75057"/>
                <a:gd name="connsiteY11" fmla="*/ 47973 h 117981"/>
                <a:gd name="connsiteX12" fmla="*/ 67151 w 75057"/>
                <a:gd name="connsiteY12" fmla="*/ 64833 h 11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057" h="117981">
                  <a:moveTo>
                    <a:pt x="75057" y="97598"/>
                  </a:moveTo>
                  <a:cubicBezTo>
                    <a:pt x="61560" y="105399"/>
                    <a:pt x="47292" y="111781"/>
                    <a:pt x="32480" y="116648"/>
                  </a:cubicBezTo>
                  <a:lnTo>
                    <a:pt x="28385" y="117982"/>
                  </a:lnTo>
                  <a:cubicBezTo>
                    <a:pt x="22765" y="103314"/>
                    <a:pt x="17812" y="90645"/>
                    <a:pt x="16764" y="87312"/>
                  </a:cubicBezTo>
                  <a:cubicBezTo>
                    <a:pt x="16764" y="86454"/>
                    <a:pt x="15716" y="84644"/>
                    <a:pt x="14669" y="82263"/>
                  </a:cubicBezTo>
                  <a:cubicBezTo>
                    <a:pt x="6734" y="64699"/>
                    <a:pt x="1772" y="45925"/>
                    <a:pt x="0" y="26733"/>
                  </a:cubicBezTo>
                  <a:cubicBezTo>
                    <a:pt x="0" y="14255"/>
                    <a:pt x="4096" y="3873"/>
                    <a:pt x="16764" y="1015"/>
                  </a:cubicBezTo>
                  <a:cubicBezTo>
                    <a:pt x="21155" y="-109"/>
                    <a:pt x="25727" y="-299"/>
                    <a:pt x="30194" y="444"/>
                  </a:cubicBezTo>
                  <a:cubicBezTo>
                    <a:pt x="43101" y="4111"/>
                    <a:pt x="53254" y="14083"/>
                    <a:pt x="57150" y="26923"/>
                  </a:cubicBezTo>
                  <a:lnTo>
                    <a:pt x="57150" y="27494"/>
                  </a:lnTo>
                  <a:cubicBezTo>
                    <a:pt x="59446" y="33305"/>
                    <a:pt x="61141" y="39334"/>
                    <a:pt x="62198" y="45497"/>
                  </a:cubicBezTo>
                  <a:cubicBezTo>
                    <a:pt x="62198" y="45497"/>
                    <a:pt x="62198" y="46354"/>
                    <a:pt x="62865" y="47973"/>
                  </a:cubicBezTo>
                  <a:cubicBezTo>
                    <a:pt x="63627" y="51117"/>
                    <a:pt x="65151" y="57022"/>
                    <a:pt x="67151" y="64833"/>
                  </a:cubicBezTo>
                  <a:close/>
                </a:path>
              </a:pathLst>
            </a:custGeom>
            <a:solidFill>
              <a:srgbClr val="EEA886"/>
            </a:solidFill>
            <a:ln w="9525" cap="flat">
              <a:noFill/>
              <a:prstDash val="solid"/>
              <a:miter/>
            </a:ln>
          </p:spPr>
          <p:txBody>
            <a:bodyPr rtlCol="0" anchor="ctr"/>
            <a:lstStyle/>
            <a:p>
              <a:endParaRPr lang="en-IN"/>
            </a:p>
          </p:txBody>
        </p:sp>
        <p:sp>
          <p:nvSpPr>
            <p:cNvPr id="25" name="Freeform: Shape 24">
              <a:extLst>
                <a:ext uri="{FF2B5EF4-FFF2-40B4-BE49-F238E27FC236}">
                  <a16:creationId xmlns:a16="http://schemas.microsoft.com/office/drawing/2014/main" id="{E9498891-9769-4B34-AA16-2F4D2190F73C}"/>
                </a:ext>
              </a:extLst>
            </p:cNvPr>
            <p:cNvSpPr/>
            <p:nvPr/>
          </p:nvSpPr>
          <p:spPr>
            <a:xfrm>
              <a:off x="7070574" y="3078280"/>
              <a:ext cx="71780" cy="82394"/>
            </a:xfrm>
            <a:custGeom>
              <a:avLst/>
              <a:gdLst>
                <a:gd name="connsiteX0" fmla="*/ 71555 w 71780"/>
                <a:gd name="connsiteY0" fmla="*/ 1152 h 82394"/>
                <a:gd name="connsiteX1" fmla="*/ 61554 w 71780"/>
                <a:gd name="connsiteY1" fmla="*/ 66779 h 82394"/>
                <a:gd name="connsiteX2" fmla="*/ 499 w 71780"/>
                <a:gd name="connsiteY2" fmla="*/ 77923 h 82394"/>
                <a:gd name="connsiteX3" fmla="*/ 4690 w 71780"/>
                <a:gd name="connsiteY3" fmla="*/ 55444 h 82394"/>
                <a:gd name="connsiteX4" fmla="*/ 3928 w 71780"/>
                <a:gd name="connsiteY4" fmla="*/ 41728 h 82394"/>
                <a:gd name="connsiteX5" fmla="*/ 3928 w 71780"/>
                <a:gd name="connsiteY5" fmla="*/ 39347 h 82394"/>
                <a:gd name="connsiteX6" fmla="*/ 71555 w 71780"/>
                <a:gd name="connsiteY6" fmla="*/ 1152 h 8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780" h="82394">
                  <a:moveTo>
                    <a:pt x="71555" y="1152"/>
                  </a:moveTo>
                  <a:cubicBezTo>
                    <a:pt x="66698" y="10677"/>
                    <a:pt x="61554" y="66779"/>
                    <a:pt x="61554" y="66779"/>
                  </a:cubicBezTo>
                  <a:cubicBezTo>
                    <a:pt x="61554" y="66779"/>
                    <a:pt x="-6454" y="92496"/>
                    <a:pt x="499" y="77923"/>
                  </a:cubicBezTo>
                  <a:cubicBezTo>
                    <a:pt x="3423" y="70798"/>
                    <a:pt x="4852" y="63150"/>
                    <a:pt x="4690" y="55444"/>
                  </a:cubicBezTo>
                  <a:cubicBezTo>
                    <a:pt x="4671" y="50863"/>
                    <a:pt x="4414" y="46281"/>
                    <a:pt x="3928" y="41728"/>
                  </a:cubicBezTo>
                  <a:lnTo>
                    <a:pt x="3928" y="39347"/>
                  </a:lnTo>
                  <a:cubicBezTo>
                    <a:pt x="3928" y="39347"/>
                    <a:pt x="76318" y="-7897"/>
                    <a:pt x="71555" y="1152"/>
                  </a:cubicBezTo>
                  <a:close/>
                </a:path>
              </a:pathLst>
            </a:custGeom>
            <a:solidFill>
              <a:srgbClr val="EEA886"/>
            </a:solidFill>
            <a:ln w="9525"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id="{C2F089A1-A8E1-4827-8701-2F727CA98551}"/>
                </a:ext>
              </a:extLst>
            </p:cNvPr>
            <p:cNvSpPr/>
            <p:nvPr/>
          </p:nvSpPr>
          <p:spPr>
            <a:xfrm>
              <a:off x="7046689" y="2945725"/>
              <a:ext cx="133643" cy="156567"/>
            </a:xfrm>
            <a:custGeom>
              <a:avLst/>
              <a:gdLst>
                <a:gd name="connsiteX0" fmla="*/ 35147 w 133643"/>
                <a:gd name="connsiteY0" fmla="*/ 58841 h 156567"/>
                <a:gd name="connsiteX1" fmla="*/ 89726 w 133643"/>
                <a:gd name="connsiteY1" fmla="*/ 123611 h 156567"/>
                <a:gd name="connsiteX2" fmla="*/ 102489 w 133643"/>
                <a:gd name="connsiteY2" fmla="*/ 156567 h 156567"/>
                <a:gd name="connsiteX3" fmla="*/ 105823 w 133643"/>
                <a:gd name="connsiteY3" fmla="*/ 4167 h 156567"/>
                <a:gd name="connsiteX4" fmla="*/ 0 w 133643"/>
                <a:gd name="connsiteY4" fmla="*/ 89892 h 156567"/>
                <a:gd name="connsiteX5" fmla="*/ 35147 w 133643"/>
                <a:gd name="connsiteY5" fmla="*/ 58841 h 156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643" h="156567">
                  <a:moveTo>
                    <a:pt x="35147" y="58841"/>
                  </a:moveTo>
                  <a:cubicBezTo>
                    <a:pt x="35147" y="58841"/>
                    <a:pt x="63722" y="105323"/>
                    <a:pt x="89726" y="123611"/>
                  </a:cubicBezTo>
                  <a:cubicBezTo>
                    <a:pt x="115729" y="141899"/>
                    <a:pt x="102489" y="156567"/>
                    <a:pt x="102489" y="156567"/>
                  </a:cubicBezTo>
                  <a:cubicBezTo>
                    <a:pt x="102489" y="156567"/>
                    <a:pt x="170307" y="13692"/>
                    <a:pt x="105823" y="4167"/>
                  </a:cubicBezTo>
                  <a:cubicBezTo>
                    <a:pt x="41338" y="-5358"/>
                    <a:pt x="1905" y="-6405"/>
                    <a:pt x="0" y="89892"/>
                  </a:cubicBezTo>
                  <a:cubicBezTo>
                    <a:pt x="381" y="89892"/>
                    <a:pt x="29718" y="58079"/>
                    <a:pt x="35147" y="58841"/>
                  </a:cubicBezTo>
                  <a:close/>
                </a:path>
              </a:pathLst>
            </a:custGeom>
            <a:solidFill>
              <a:srgbClr val="3C4145"/>
            </a:solidFill>
            <a:ln w="9525"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104025FD-272D-4C18-BE12-340B88FC21E1}"/>
                </a:ext>
              </a:extLst>
            </p:cNvPr>
            <p:cNvSpPr/>
            <p:nvPr/>
          </p:nvSpPr>
          <p:spPr>
            <a:xfrm>
              <a:off x="7074407" y="3114103"/>
              <a:ext cx="38861" cy="19621"/>
            </a:xfrm>
            <a:custGeom>
              <a:avLst/>
              <a:gdLst>
                <a:gd name="connsiteX0" fmla="*/ 38862 w 38861"/>
                <a:gd name="connsiteY0" fmla="*/ 0 h 19621"/>
                <a:gd name="connsiteX1" fmla="*/ 762 w 38861"/>
                <a:gd name="connsiteY1" fmla="*/ 19621 h 19621"/>
                <a:gd name="connsiteX2" fmla="*/ 762 w 38861"/>
                <a:gd name="connsiteY2" fmla="*/ 19621 h 19621"/>
                <a:gd name="connsiteX3" fmla="*/ 0 w 38861"/>
                <a:gd name="connsiteY3" fmla="*/ 5905 h 19621"/>
                <a:gd name="connsiteX4" fmla="*/ 38862 w 38861"/>
                <a:gd name="connsiteY4" fmla="*/ 0 h 1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61" h="19621">
                  <a:moveTo>
                    <a:pt x="38862" y="0"/>
                  </a:moveTo>
                  <a:cubicBezTo>
                    <a:pt x="28480" y="15430"/>
                    <a:pt x="762" y="19621"/>
                    <a:pt x="762" y="19621"/>
                  </a:cubicBezTo>
                  <a:lnTo>
                    <a:pt x="762" y="19621"/>
                  </a:lnTo>
                  <a:cubicBezTo>
                    <a:pt x="743" y="15040"/>
                    <a:pt x="486" y="10458"/>
                    <a:pt x="0" y="5905"/>
                  </a:cubicBezTo>
                  <a:cubicBezTo>
                    <a:pt x="13249" y="7277"/>
                    <a:pt x="26623" y="5248"/>
                    <a:pt x="38862" y="0"/>
                  </a:cubicBezTo>
                  <a:close/>
                </a:path>
              </a:pathLst>
            </a:custGeom>
            <a:solidFill>
              <a:srgbClr val="A77860"/>
            </a:solidFill>
            <a:ln w="9525" cap="flat">
              <a:no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id="{C28AE728-D2D0-4578-A8C3-A71E20F2D70B}"/>
                </a:ext>
              </a:extLst>
            </p:cNvPr>
            <p:cNvSpPr/>
            <p:nvPr/>
          </p:nvSpPr>
          <p:spPr>
            <a:xfrm>
              <a:off x="7013828" y="3153537"/>
              <a:ext cx="49149" cy="59912"/>
            </a:xfrm>
            <a:custGeom>
              <a:avLst/>
              <a:gdLst>
                <a:gd name="connsiteX0" fmla="*/ 2762 w 49149"/>
                <a:gd name="connsiteY0" fmla="*/ 44577 h 59912"/>
                <a:gd name="connsiteX1" fmla="*/ 2762 w 49149"/>
                <a:gd name="connsiteY1" fmla="*/ 44577 h 59912"/>
                <a:gd name="connsiteX2" fmla="*/ 0 w 49149"/>
                <a:gd name="connsiteY2" fmla="*/ 59912 h 59912"/>
                <a:gd name="connsiteX3" fmla="*/ 10097 w 49149"/>
                <a:gd name="connsiteY3" fmla="*/ 44863 h 59912"/>
                <a:gd name="connsiteX4" fmla="*/ 34100 w 49149"/>
                <a:gd name="connsiteY4" fmla="*/ 12478 h 59912"/>
                <a:gd name="connsiteX5" fmla="*/ 49149 w 49149"/>
                <a:gd name="connsiteY5" fmla="*/ 0 h 59912"/>
                <a:gd name="connsiteX6" fmla="*/ 2762 w 49149"/>
                <a:gd name="connsiteY6" fmla="*/ 44577 h 5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149" h="59912">
                  <a:moveTo>
                    <a:pt x="2762" y="44577"/>
                  </a:moveTo>
                  <a:lnTo>
                    <a:pt x="2762" y="44577"/>
                  </a:lnTo>
                  <a:cubicBezTo>
                    <a:pt x="1114" y="49530"/>
                    <a:pt x="191" y="54693"/>
                    <a:pt x="0" y="59912"/>
                  </a:cubicBezTo>
                  <a:lnTo>
                    <a:pt x="10097" y="44863"/>
                  </a:lnTo>
                  <a:cubicBezTo>
                    <a:pt x="10097" y="44863"/>
                    <a:pt x="27908" y="19145"/>
                    <a:pt x="34100" y="12478"/>
                  </a:cubicBezTo>
                  <a:cubicBezTo>
                    <a:pt x="38653" y="7791"/>
                    <a:pt x="43701" y="3610"/>
                    <a:pt x="49149" y="0"/>
                  </a:cubicBezTo>
                  <a:cubicBezTo>
                    <a:pt x="49149" y="0"/>
                    <a:pt x="13430" y="16859"/>
                    <a:pt x="2762" y="44577"/>
                  </a:cubicBezTo>
                  <a:close/>
                </a:path>
              </a:pathLst>
            </a:custGeom>
            <a:solidFill>
              <a:srgbClr val="BD4444"/>
            </a:solidFill>
            <a:ln w="9525" cap="flat">
              <a:noFill/>
              <a:prstDash val="solid"/>
              <a:miter/>
            </a:ln>
          </p:spPr>
          <p:txBody>
            <a:bodyPr rtlCol="0" anchor="ctr"/>
            <a:lstStyle/>
            <a:p>
              <a:endParaRPr lang="en-IN"/>
            </a:p>
          </p:txBody>
        </p:sp>
        <p:sp>
          <p:nvSpPr>
            <p:cNvPr id="29" name="Freeform: Shape 28">
              <a:extLst>
                <a:ext uri="{FF2B5EF4-FFF2-40B4-BE49-F238E27FC236}">
                  <a16:creationId xmlns:a16="http://schemas.microsoft.com/office/drawing/2014/main" id="{351181C3-61A9-47D0-A6DE-B44EBB433D8F}"/>
                </a:ext>
              </a:extLst>
            </p:cNvPr>
            <p:cNvSpPr/>
            <p:nvPr/>
          </p:nvSpPr>
          <p:spPr>
            <a:xfrm>
              <a:off x="7136469" y="3154986"/>
              <a:ext cx="72050" cy="81418"/>
            </a:xfrm>
            <a:custGeom>
              <a:avLst/>
              <a:gdLst>
                <a:gd name="connsiteX0" fmla="*/ 15472 w 72050"/>
                <a:gd name="connsiteY0" fmla="*/ 81418 h 81418"/>
                <a:gd name="connsiteX1" fmla="*/ 72050 w 72050"/>
                <a:gd name="connsiteY1" fmla="*/ 63321 h 81418"/>
                <a:gd name="connsiteX2" fmla="*/ 20425 w 72050"/>
                <a:gd name="connsiteY2" fmla="*/ 551 h 81418"/>
                <a:gd name="connsiteX3" fmla="*/ 15472 w 72050"/>
                <a:gd name="connsiteY3" fmla="*/ 81418 h 81418"/>
              </a:gdLst>
              <a:ahLst/>
              <a:cxnLst>
                <a:cxn ang="0">
                  <a:pos x="connsiteX0" y="connsiteY0"/>
                </a:cxn>
                <a:cxn ang="0">
                  <a:pos x="connsiteX1" y="connsiteY1"/>
                </a:cxn>
                <a:cxn ang="0">
                  <a:pos x="connsiteX2" y="connsiteY2"/>
                </a:cxn>
                <a:cxn ang="0">
                  <a:pos x="connsiteX3" y="connsiteY3"/>
                </a:cxn>
              </a:cxnLst>
              <a:rect l="l" t="t" r="r" b="b"/>
              <a:pathLst>
                <a:path w="72050" h="81418">
                  <a:moveTo>
                    <a:pt x="15472" y="81418"/>
                  </a:moveTo>
                  <a:cubicBezTo>
                    <a:pt x="33836" y="73922"/>
                    <a:pt x="52752" y="67873"/>
                    <a:pt x="72050" y="63321"/>
                  </a:cubicBezTo>
                  <a:cubicBezTo>
                    <a:pt x="72050" y="63321"/>
                    <a:pt x="63287" y="-6879"/>
                    <a:pt x="20425" y="551"/>
                  </a:cubicBezTo>
                  <a:cubicBezTo>
                    <a:pt x="-22438" y="7980"/>
                    <a:pt x="15472" y="81418"/>
                    <a:pt x="15472" y="81418"/>
                  </a:cubicBezTo>
                  <a:close/>
                </a:path>
              </a:pathLst>
            </a:custGeom>
            <a:solidFill>
              <a:srgbClr val="E55353"/>
            </a:solidFill>
            <a:ln w="9525" cap="flat">
              <a:noFill/>
              <a:prstDash val="solid"/>
              <a:miter/>
            </a:ln>
          </p:spPr>
          <p:txBody>
            <a:bodyPr rtlCol="0" anchor="ctr"/>
            <a:lstStyle/>
            <a:p>
              <a:endParaRPr lang="en-IN"/>
            </a:p>
          </p:txBody>
        </p:sp>
        <p:sp>
          <p:nvSpPr>
            <p:cNvPr id="30" name="Freeform: Shape 29">
              <a:extLst>
                <a:ext uri="{FF2B5EF4-FFF2-40B4-BE49-F238E27FC236}">
                  <a16:creationId xmlns:a16="http://schemas.microsoft.com/office/drawing/2014/main" id="{F79B1594-58A6-4505-92D6-E5E8853FB40D}"/>
                </a:ext>
              </a:extLst>
            </p:cNvPr>
            <p:cNvSpPr/>
            <p:nvPr/>
          </p:nvSpPr>
          <p:spPr>
            <a:xfrm>
              <a:off x="7050447" y="3139982"/>
              <a:ext cx="96825" cy="61983"/>
            </a:xfrm>
            <a:custGeom>
              <a:avLst/>
              <a:gdLst>
                <a:gd name="connsiteX0" fmla="*/ 23484 w 96825"/>
                <a:gd name="connsiteY0" fmla="*/ 7554 h 61983"/>
                <a:gd name="connsiteX1" fmla="*/ 2243 w 96825"/>
                <a:gd name="connsiteY1" fmla="*/ 61084 h 61983"/>
                <a:gd name="connsiteX2" fmla="*/ 96826 w 96825"/>
                <a:gd name="connsiteY2" fmla="*/ 8506 h 61983"/>
                <a:gd name="connsiteX3" fmla="*/ 23484 w 96825"/>
                <a:gd name="connsiteY3" fmla="*/ 7554 h 61983"/>
              </a:gdLst>
              <a:ahLst/>
              <a:cxnLst>
                <a:cxn ang="0">
                  <a:pos x="connsiteX0" y="connsiteY0"/>
                </a:cxn>
                <a:cxn ang="0">
                  <a:pos x="connsiteX1" y="connsiteY1"/>
                </a:cxn>
                <a:cxn ang="0">
                  <a:pos x="connsiteX2" y="connsiteY2"/>
                </a:cxn>
                <a:cxn ang="0">
                  <a:pos x="connsiteX3" y="connsiteY3"/>
                </a:cxn>
              </a:cxnLst>
              <a:rect l="l" t="t" r="r" b="b"/>
              <a:pathLst>
                <a:path w="96825" h="61983">
                  <a:moveTo>
                    <a:pt x="23484" y="7554"/>
                  </a:moveTo>
                  <a:cubicBezTo>
                    <a:pt x="23484" y="7554"/>
                    <a:pt x="-8616" y="56798"/>
                    <a:pt x="2243" y="61084"/>
                  </a:cubicBezTo>
                  <a:cubicBezTo>
                    <a:pt x="13101" y="65370"/>
                    <a:pt x="71870" y="55369"/>
                    <a:pt x="96826" y="8506"/>
                  </a:cubicBezTo>
                  <a:cubicBezTo>
                    <a:pt x="73690" y="-2495"/>
                    <a:pt x="46896" y="-2838"/>
                    <a:pt x="23484" y="7554"/>
                  </a:cubicBezTo>
                  <a:close/>
                </a:path>
              </a:pathLst>
            </a:custGeom>
            <a:solidFill>
              <a:srgbClr val="EEA886"/>
            </a:solidFill>
            <a:ln w="9525" cap="flat">
              <a:noFill/>
              <a:prstDash val="solid"/>
              <a:miter/>
            </a:ln>
          </p:spPr>
          <p:txBody>
            <a:bodyPr rtlCol="0" anchor="ctr"/>
            <a:lstStyle/>
            <a:p>
              <a:endParaRPr lang="en-IN"/>
            </a:p>
          </p:txBody>
        </p:sp>
        <p:sp>
          <p:nvSpPr>
            <p:cNvPr id="31" name="Freeform: Shape 30">
              <a:extLst>
                <a:ext uri="{FF2B5EF4-FFF2-40B4-BE49-F238E27FC236}">
                  <a16:creationId xmlns:a16="http://schemas.microsoft.com/office/drawing/2014/main" id="{99291318-5990-449E-96BA-EBF07D2CF0A5}"/>
                </a:ext>
              </a:extLst>
            </p:cNvPr>
            <p:cNvSpPr/>
            <p:nvPr/>
          </p:nvSpPr>
          <p:spPr>
            <a:xfrm rot="-25800">
              <a:off x="4362854" y="4232258"/>
              <a:ext cx="349758" cy="32004"/>
            </a:xfrm>
            <a:custGeom>
              <a:avLst/>
              <a:gdLst>
                <a:gd name="connsiteX0" fmla="*/ 0 w 349758"/>
                <a:gd name="connsiteY0" fmla="*/ 0 h 32004"/>
                <a:gd name="connsiteX1" fmla="*/ 349758 w 349758"/>
                <a:gd name="connsiteY1" fmla="*/ 0 h 32004"/>
                <a:gd name="connsiteX2" fmla="*/ 349758 w 349758"/>
                <a:gd name="connsiteY2" fmla="*/ 32004 h 32004"/>
                <a:gd name="connsiteX3" fmla="*/ 0 w 349758"/>
                <a:gd name="connsiteY3" fmla="*/ 32004 h 32004"/>
              </a:gdLst>
              <a:ahLst/>
              <a:cxnLst>
                <a:cxn ang="0">
                  <a:pos x="connsiteX0" y="connsiteY0"/>
                </a:cxn>
                <a:cxn ang="0">
                  <a:pos x="connsiteX1" y="connsiteY1"/>
                </a:cxn>
                <a:cxn ang="0">
                  <a:pos x="connsiteX2" y="connsiteY2"/>
                </a:cxn>
                <a:cxn ang="0">
                  <a:pos x="connsiteX3" y="connsiteY3"/>
                </a:cxn>
              </a:cxnLst>
              <a:rect l="l" t="t" r="r" b="b"/>
              <a:pathLst>
                <a:path w="349758" h="32004">
                  <a:moveTo>
                    <a:pt x="0" y="0"/>
                  </a:moveTo>
                  <a:lnTo>
                    <a:pt x="349758" y="0"/>
                  </a:lnTo>
                  <a:lnTo>
                    <a:pt x="349758" y="32004"/>
                  </a:lnTo>
                  <a:lnTo>
                    <a:pt x="0" y="32004"/>
                  </a:lnTo>
                  <a:close/>
                </a:path>
              </a:pathLst>
            </a:custGeom>
            <a:solidFill>
              <a:srgbClr val="323657"/>
            </a:solidFill>
            <a:ln w="9525" cap="flat">
              <a:noFill/>
              <a:prstDash val="solid"/>
              <a:miter/>
            </a:ln>
          </p:spPr>
          <p:txBody>
            <a:bodyPr rtlCol="0" anchor="ctr"/>
            <a:lstStyle/>
            <a:p>
              <a:endParaRPr lang="en-IN"/>
            </a:p>
          </p:txBody>
        </p:sp>
        <p:sp>
          <p:nvSpPr>
            <p:cNvPr id="32" name="Freeform: Shape 31">
              <a:extLst>
                <a:ext uri="{FF2B5EF4-FFF2-40B4-BE49-F238E27FC236}">
                  <a16:creationId xmlns:a16="http://schemas.microsoft.com/office/drawing/2014/main" id="{A8B3D2F3-8413-4594-8224-D65AE55A2EEC}"/>
                </a:ext>
              </a:extLst>
            </p:cNvPr>
            <p:cNvSpPr/>
            <p:nvPr/>
          </p:nvSpPr>
          <p:spPr>
            <a:xfrm rot="-4379999">
              <a:off x="4573948" y="4074646"/>
              <a:ext cx="349758" cy="32004"/>
            </a:xfrm>
            <a:custGeom>
              <a:avLst/>
              <a:gdLst>
                <a:gd name="connsiteX0" fmla="*/ 0 w 349758"/>
                <a:gd name="connsiteY0" fmla="*/ 0 h 32004"/>
                <a:gd name="connsiteX1" fmla="*/ 349758 w 349758"/>
                <a:gd name="connsiteY1" fmla="*/ 0 h 32004"/>
                <a:gd name="connsiteX2" fmla="*/ 349758 w 349758"/>
                <a:gd name="connsiteY2" fmla="*/ 32004 h 32004"/>
                <a:gd name="connsiteX3" fmla="*/ 0 w 349758"/>
                <a:gd name="connsiteY3" fmla="*/ 32004 h 32004"/>
              </a:gdLst>
              <a:ahLst/>
              <a:cxnLst>
                <a:cxn ang="0">
                  <a:pos x="connsiteX0" y="connsiteY0"/>
                </a:cxn>
                <a:cxn ang="0">
                  <a:pos x="connsiteX1" y="connsiteY1"/>
                </a:cxn>
                <a:cxn ang="0">
                  <a:pos x="connsiteX2" y="connsiteY2"/>
                </a:cxn>
                <a:cxn ang="0">
                  <a:pos x="connsiteX3" y="connsiteY3"/>
                </a:cxn>
              </a:cxnLst>
              <a:rect l="l" t="t" r="r" b="b"/>
              <a:pathLst>
                <a:path w="349758" h="32004">
                  <a:moveTo>
                    <a:pt x="0" y="0"/>
                  </a:moveTo>
                  <a:lnTo>
                    <a:pt x="349758" y="0"/>
                  </a:lnTo>
                  <a:lnTo>
                    <a:pt x="349758" y="32004"/>
                  </a:lnTo>
                  <a:lnTo>
                    <a:pt x="0" y="32004"/>
                  </a:lnTo>
                  <a:close/>
                </a:path>
              </a:pathLst>
            </a:custGeom>
            <a:solidFill>
              <a:srgbClr val="323657"/>
            </a:solidFill>
            <a:ln w="9525" cap="flat">
              <a:noFill/>
              <a:prstDash val="solid"/>
              <a:miter/>
            </a:ln>
          </p:spPr>
          <p:txBody>
            <a:bodyPr rtlCol="0" anchor="ctr"/>
            <a:lstStyle/>
            <a:p>
              <a:endParaRPr lang="en-IN"/>
            </a:p>
          </p:txBody>
        </p:sp>
        <p:sp>
          <p:nvSpPr>
            <p:cNvPr id="33" name="Freeform: Shape 32">
              <a:extLst>
                <a:ext uri="{FF2B5EF4-FFF2-40B4-BE49-F238E27FC236}">
                  <a16:creationId xmlns:a16="http://schemas.microsoft.com/office/drawing/2014/main" id="{BDADC1F9-739B-4C37-8E84-AE42A622BA7F}"/>
                </a:ext>
              </a:extLst>
            </p:cNvPr>
            <p:cNvSpPr/>
            <p:nvPr/>
          </p:nvSpPr>
          <p:spPr>
            <a:xfrm>
              <a:off x="5314092" y="4304633"/>
              <a:ext cx="27336" cy="840867"/>
            </a:xfrm>
            <a:custGeom>
              <a:avLst/>
              <a:gdLst>
                <a:gd name="connsiteX0" fmla="*/ 0 w 27336"/>
                <a:gd name="connsiteY0" fmla="*/ 0 h 840867"/>
                <a:gd name="connsiteX1" fmla="*/ 27337 w 27336"/>
                <a:gd name="connsiteY1" fmla="*/ 0 h 840867"/>
                <a:gd name="connsiteX2" fmla="*/ 27337 w 27336"/>
                <a:gd name="connsiteY2" fmla="*/ 840867 h 840867"/>
                <a:gd name="connsiteX3" fmla="*/ 0 w 27336"/>
                <a:gd name="connsiteY3" fmla="*/ 840867 h 840867"/>
              </a:gdLst>
              <a:ahLst/>
              <a:cxnLst>
                <a:cxn ang="0">
                  <a:pos x="connsiteX0" y="connsiteY0"/>
                </a:cxn>
                <a:cxn ang="0">
                  <a:pos x="connsiteX1" y="connsiteY1"/>
                </a:cxn>
                <a:cxn ang="0">
                  <a:pos x="connsiteX2" y="connsiteY2"/>
                </a:cxn>
                <a:cxn ang="0">
                  <a:pos x="connsiteX3" y="connsiteY3"/>
                </a:cxn>
              </a:cxnLst>
              <a:rect l="l" t="t" r="r" b="b"/>
              <a:pathLst>
                <a:path w="27336" h="840867">
                  <a:moveTo>
                    <a:pt x="0" y="0"/>
                  </a:moveTo>
                  <a:lnTo>
                    <a:pt x="27337" y="0"/>
                  </a:lnTo>
                  <a:lnTo>
                    <a:pt x="27337" y="840867"/>
                  </a:lnTo>
                  <a:lnTo>
                    <a:pt x="0" y="840867"/>
                  </a:lnTo>
                  <a:close/>
                </a:path>
              </a:pathLst>
            </a:custGeom>
            <a:solidFill>
              <a:srgbClr val="706865"/>
            </a:solidFill>
            <a:ln w="9525" cap="flat">
              <a:noFill/>
              <a:prstDash val="solid"/>
              <a:miter/>
            </a:ln>
          </p:spPr>
          <p:txBody>
            <a:bodyPr rtlCol="0" anchor="ctr"/>
            <a:lstStyle/>
            <a:p>
              <a:endParaRPr lang="en-IN"/>
            </a:p>
          </p:txBody>
        </p:sp>
        <p:sp>
          <p:nvSpPr>
            <p:cNvPr id="34" name="Freeform: Shape 33">
              <a:extLst>
                <a:ext uri="{FF2B5EF4-FFF2-40B4-BE49-F238E27FC236}">
                  <a16:creationId xmlns:a16="http://schemas.microsoft.com/office/drawing/2014/main" id="{1D56343B-3EC5-43D4-84BF-C6BA0070EB85}"/>
                </a:ext>
              </a:extLst>
            </p:cNvPr>
            <p:cNvSpPr/>
            <p:nvPr/>
          </p:nvSpPr>
          <p:spPr>
            <a:xfrm rot="10800000">
              <a:off x="4290154" y="4256913"/>
              <a:ext cx="1199578" cy="47815"/>
            </a:xfrm>
            <a:custGeom>
              <a:avLst/>
              <a:gdLst>
                <a:gd name="connsiteX0" fmla="*/ 0 w 1199578"/>
                <a:gd name="connsiteY0" fmla="*/ 0 h 47815"/>
                <a:gd name="connsiteX1" fmla="*/ 1199579 w 1199578"/>
                <a:gd name="connsiteY1" fmla="*/ 0 h 47815"/>
                <a:gd name="connsiteX2" fmla="*/ 1199579 w 1199578"/>
                <a:gd name="connsiteY2" fmla="*/ 47815 h 47815"/>
                <a:gd name="connsiteX3" fmla="*/ 0 w 1199578"/>
                <a:gd name="connsiteY3" fmla="*/ 47815 h 47815"/>
              </a:gdLst>
              <a:ahLst/>
              <a:cxnLst>
                <a:cxn ang="0">
                  <a:pos x="connsiteX0" y="connsiteY0"/>
                </a:cxn>
                <a:cxn ang="0">
                  <a:pos x="connsiteX1" y="connsiteY1"/>
                </a:cxn>
                <a:cxn ang="0">
                  <a:pos x="connsiteX2" y="connsiteY2"/>
                </a:cxn>
                <a:cxn ang="0">
                  <a:pos x="connsiteX3" y="connsiteY3"/>
                </a:cxn>
              </a:cxnLst>
              <a:rect l="l" t="t" r="r" b="b"/>
              <a:pathLst>
                <a:path w="1199578" h="47815">
                  <a:moveTo>
                    <a:pt x="0" y="0"/>
                  </a:moveTo>
                  <a:lnTo>
                    <a:pt x="1199579" y="0"/>
                  </a:lnTo>
                  <a:lnTo>
                    <a:pt x="1199579" y="47815"/>
                  </a:lnTo>
                  <a:lnTo>
                    <a:pt x="0" y="47815"/>
                  </a:lnTo>
                  <a:close/>
                </a:path>
              </a:pathLst>
            </a:custGeom>
            <a:solidFill>
              <a:srgbClr val="B59074"/>
            </a:solidFill>
            <a:ln w="9525" cap="flat">
              <a:noFill/>
              <a:prstDash val="solid"/>
              <a:miter/>
            </a:ln>
          </p:spPr>
          <p:txBody>
            <a:bodyPr rtlCol="0" anchor="ctr"/>
            <a:lstStyle/>
            <a:p>
              <a:endParaRPr lang="en-IN"/>
            </a:p>
          </p:txBody>
        </p:sp>
        <p:sp>
          <p:nvSpPr>
            <p:cNvPr id="35" name="Freeform: Shape 34">
              <a:extLst>
                <a:ext uri="{FF2B5EF4-FFF2-40B4-BE49-F238E27FC236}">
                  <a16:creationId xmlns:a16="http://schemas.microsoft.com/office/drawing/2014/main" id="{CE73A9B0-0BAD-4118-99AE-F623924DF291}"/>
                </a:ext>
              </a:extLst>
            </p:cNvPr>
            <p:cNvSpPr/>
            <p:nvPr/>
          </p:nvSpPr>
          <p:spPr>
            <a:xfrm rot="10800000">
              <a:off x="4443602" y="4304728"/>
              <a:ext cx="27336" cy="840867"/>
            </a:xfrm>
            <a:custGeom>
              <a:avLst/>
              <a:gdLst>
                <a:gd name="connsiteX0" fmla="*/ 0 w 27336"/>
                <a:gd name="connsiteY0" fmla="*/ 0 h 840867"/>
                <a:gd name="connsiteX1" fmla="*/ 27337 w 27336"/>
                <a:gd name="connsiteY1" fmla="*/ 0 h 840867"/>
                <a:gd name="connsiteX2" fmla="*/ 27337 w 27336"/>
                <a:gd name="connsiteY2" fmla="*/ 840867 h 840867"/>
                <a:gd name="connsiteX3" fmla="*/ 0 w 27336"/>
                <a:gd name="connsiteY3" fmla="*/ 840867 h 840867"/>
              </a:gdLst>
              <a:ahLst/>
              <a:cxnLst>
                <a:cxn ang="0">
                  <a:pos x="connsiteX0" y="connsiteY0"/>
                </a:cxn>
                <a:cxn ang="0">
                  <a:pos x="connsiteX1" y="connsiteY1"/>
                </a:cxn>
                <a:cxn ang="0">
                  <a:pos x="connsiteX2" y="connsiteY2"/>
                </a:cxn>
                <a:cxn ang="0">
                  <a:pos x="connsiteX3" y="connsiteY3"/>
                </a:cxn>
              </a:cxnLst>
              <a:rect l="l" t="t" r="r" b="b"/>
              <a:pathLst>
                <a:path w="27336" h="840867">
                  <a:moveTo>
                    <a:pt x="0" y="0"/>
                  </a:moveTo>
                  <a:lnTo>
                    <a:pt x="27337" y="0"/>
                  </a:lnTo>
                  <a:lnTo>
                    <a:pt x="27337" y="840867"/>
                  </a:lnTo>
                  <a:lnTo>
                    <a:pt x="0" y="840867"/>
                  </a:lnTo>
                  <a:close/>
                </a:path>
              </a:pathLst>
            </a:custGeom>
            <a:solidFill>
              <a:srgbClr val="706865"/>
            </a:solidFill>
            <a:ln w="9525" cap="flat">
              <a:noFill/>
              <a:prstDash val="solid"/>
              <a:miter/>
            </a:ln>
          </p:spPr>
          <p:txBody>
            <a:bodyPr rtlCol="0" anchor="ctr"/>
            <a:lstStyle/>
            <a:p>
              <a:endParaRPr lang="en-IN"/>
            </a:p>
          </p:txBody>
        </p:sp>
        <p:sp>
          <p:nvSpPr>
            <p:cNvPr id="36" name="Freeform: Shape 35">
              <a:extLst>
                <a:ext uri="{FF2B5EF4-FFF2-40B4-BE49-F238E27FC236}">
                  <a16:creationId xmlns:a16="http://schemas.microsoft.com/office/drawing/2014/main" id="{5A4AC461-59F2-44A8-AD60-3232A568913D}"/>
                </a:ext>
              </a:extLst>
            </p:cNvPr>
            <p:cNvSpPr/>
            <p:nvPr/>
          </p:nvSpPr>
          <p:spPr>
            <a:xfrm>
              <a:off x="3895343" y="4593431"/>
              <a:ext cx="32765" cy="414147"/>
            </a:xfrm>
            <a:custGeom>
              <a:avLst/>
              <a:gdLst>
                <a:gd name="connsiteX0" fmla="*/ 0 w 32765"/>
                <a:gd name="connsiteY0" fmla="*/ 0 h 414147"/>
                <a:gd name="connsiteX1" fmla="*/ 32766 w 32765"/>
                <a:gd name="connsiteY1" fmla="*/ 0 h 414147"/>
                <a:gd name="connsiteX2" fmla="*/ 32766 w 32765"/>
                <a:gd name="connsiteY2" fmla="*/ 414147 h 414147"/>
                <a:gd name="connsiteX3" fmla="*/ 0 w 32765"/>
                <a:gd name="connsiteY3" fmla="*/ 414147 h 414147"/>
              </a:gdLst>
              <a:ahLst/>
              <a:cxnLst>
                <a:cxn ang="0">
                  <a:pos x="connsiteX0" y="connsiteY0"/>
                </a:cxn>
                <a:cxn ang="0">
                  <a:pos x="connsiteX1" y="connsiteY1"/>
                </a:cxn>
                <a:cxn ang="0">
                  <a:pos x="connsiteX2" y="connsiteY2"/>
                </a:cxn>
                <a:cxn ang="0">
                  <a:pos x="connsiteX3" y="connsiteY3"/>
                </a:cxn>
              </a:cxnLst>
              <a:rect l="l" t="t" r="r" b="b"/>
              <a:pathLst>
                <a:path w="32765" h="414147">
                  <a:moveTo>
                    <a:pt x="0" y="0"/>
                  </a:moveTo>
                  <a:lnTo>
                    <a:pt x="32766" y="0"/>
                  </a:lnTo>
                  <a:lnTo>
                    <a:pt x="32766" y="414147"/>
                  </a:lnTo>
                  <a:lnTo>
                    <a:pt x="0" y="414147"/>
                  </a:lnTo>
                  <a:close/>
                </a:path>
              </a:pathLst>
            </a:custGeom>
            <a:solidFill>
              <a:srgbClr val="918783"/>
            </a:solidFill>
            <a:ln w="9525" cap="flat">
              <a:noFill/>
              <a:prstDash val="solid"/>
              <a:miter/>
            </a:ln>
          </p:spPr>
          <p:txBody>
            <a:bodyPr rtlCol="0" anchor="ctr"/>
            <a:lstStyle/>
            <a:p>
              <a:endParaRPr lang="en-IN"/>
            </a:p>
          </p:txBody>
        </p:sp>
        <p:sp>
          <p:nvSpPr>
            <p:cNvPr id="37" name="Freeform: Shape 36">
              <a:extLst>
                <a:ext uri="{FF2B5EF4-FFF2-40B4-BE49-F238E27FC236}">
                  <a16:creationId xmlns:a16="http://schemas.microsoft.com/office/drawing/2014/main" id="{B844D928-11A8-4C1B-839E-E47621898171}"/>
                </a:ext>
              </a:extLst>
            </p:cNvPr>
            <p:cNvSpPr/>
            <p:nvPr/>
          </p:nvSpPr>
          <p:spPr>
            <a:xfrm>
              <a:off x="4203096" y="4937685"/>
              <a:ext cx="193505" cy="229730"/>
            </a:xfrm>
            <a:custGeom>
              <a:avLst/>
              <a:gdLst>
                <a:gd name="connsiteX0" fmla="*/ 120491 w 193505"/>
                <a:gd name="connsiteY0" fmla="*/ 21030 h 229730"/>
                <a:gd name="connsiteX1" fmla="*/ 126778 w 193505"/>
                <a:gd name="connsiteY1" fmla="*/ 60654 h 229730"/>
                <a:gd name="connsiteX2" fmla="*/ 151067 w 193505"/>
                <a:gd name="connsiteY2" fmla="*/ 145236 h 229730"/>
                <a:gd name="connsiteX3" fmla="*/ 192881 w 193505"/>
                <a:gd name="connsiteY3" fmla="*/ 199243 h 229730"/>
                <a:gd name="connsiteX4" fmla="*/ 144209 w 193505"/>
                <a:gd name="connsiteY4" fmla="*/ 224674 h 229730"/>
                <a:gd name="connsiteX5" fmla="*/ 71914 w 193505"/>
                <a:gd name="connsiteY5" fmla="*/ 169143 h 229730"/>
                <a:gd name="connsiteX6" fmla="*/ 43339 w 193505"/>
                <a:gd name="connsiteY6" fmla="*/ 103897 h 229730"/>
                <a:gd name="connsiteX7" fmla="*/ 14764 w 193505"/>
                <a:gd name="connsiteY7" fmla="*/ 173811 h 229730"/>
                <a:gd name="connsiteX8" fmla="*/ 0 w 193505"/>
                <a:gd name="connsiteY8" fmla="*/ 167810 h 229730"/>
                <a:gd name="connsiteX9" fmla="*/ 20479 w 193505"/>
                <a:gd name="connsiteY9" fmla="*/ 85609 h 229730"/>
                <a:gd name="connsiteX10" fmla="*/ 77629 w 193505"/>
                <a:gd name="connsiteY10" fmla="*/ 3980 h 229730"/>
                <a:gd name="connsiteX11" fmla="*/ 120491 w 193505"/>
                <a:gd name="connsiteY11" fmla="*/ 21030 h 229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3505" h="229730">
                  <a:moveTo>
                    <a:pt x="120491" y="21030"/>
                  </a:moveTo>
                  <a:cubicBezTo>
                    <a:pt x="121044" y="34441"/>
                    <a:pt x="123158" y="47738"/>
                    <a:pt x="126778" y="60654"/>
                  </a:cubicBezTo>
                  <a:cubicBezTo>
                    <a:pt x="131064" y="76275"/>
                    <a:pt x="139827" y="136854"/>
                    <a:pt x="151067" y="145236"/>
                  </a:cubicBezTo>
                  <a:cubicBezTo>
                    <a:pt x="162306" y="153618"/>
                    <a:pt x="198692" y="176192"/>
                    <a:pt x="192881" y="199243"/>
                  </a:cubicBezTo>
                  <a:cubicBezTo>
                    <a:pt x="187071" y="222293"/>
                    <a:pt x="183356" y="238390"/>
                    <a:pt x="144209" y="224674"/>
                  </a:cubicBezTo>
                  <a:cubicBezTo>
                    <a:pt x="105061" y="210958"/>
                    <a:pt x="79343" y="203243"/>
                    <a:pt x="71914" y="169143"/>
                  </a:cubicBezTo>
                  <a:cubicBezTo>
                    <a:pt x="66084" y="145960"/>
                    <a:pt x="56426" y="123909"/>
                    <a:pt x="43339" y="103897"/>
                  </a:cubicBezTo>
                  <a:lnTo>
                    <a:pt x="14764" y="173811"/>
                  </a:lnTo>
                  <a:lnTo>
                    <a:pt x="0" y="167810"/>
                  </a:lnTo>
                  <a:cubicBezTo>
                    <a:pt x="0" y="167810"/>
                    <a:pt x="22384" y="92277"/>
                    <a:pt x="20479" y="85609"/>
                  </a:cubicBezTo>
                  <a:cubicBezTo>
                    <a:pt x="18574" y="78942"/>
                    <a:pt x="30766" y="18934"/>
                    <a:pt x="77629" y="3980"/>
                  </a:cubicBezTo>
                  <a:cubicBezTo>
                    <a:pt x="124492" y="-10974"/>
                    <a:pt x="120491" y="21030"/>
                    <a:pt x="120491" y="21030"/>
                  </a:cubicBezTo>
                  <a:close/>
                </a:path>
              </a:pathLst>
            </a:custGeom>
            <a:solidFill>
              <a:srgbClr val="1D3B54"/>
            </a:solidFill>
            <a:ln w="9525" cap="flat">
              <a:noFill/>
              <a:prstDash val="solid"/>
              <a:miter/>
            </a:ln>
          </p:spPr>
          <p:txBody>
            <a:bodyPr rtlCol="0" anchor="ctr"/>
            <a:lstStyle/>
            <a:p>
              <a:endParaRPr lang="en-IN"/>
            </a:p>
          </p:txBody>
        </p:sp>
        <p:sp>
          <p:nvSpPr>
            <p:cNvPr id="38" name="Freeform: Shape 37">
              <a:extLst>
                <a:ext uri="{FF2B5EF4-FFF2-40B4-BE49-F238E27FC236}">
                  <a16:creationId xmlns:a16="http://schemas.microsoft.com/office/drawing/2014/main" id="{BDDD4F49-4E41-427B-8D69-A4FA3FC03D4C}"/>
                </a:ext>
              </a:extLst>
            </p:cNvPr>
            <p:cNvSpPr/>
            <p:nvPr/>
          </p:nvSpPr>
          <p:spPr>
            <a:xfrm>
              <a:off x="4510070" y="4966885"/>
              <a:ext cx="208878" cy="194997"/>
            </a:xfrm>
            <a:custGeom>
              <a:avLst/>
              <a:gdLst>
                <a:gd name="connsiteX0" fmla="*/ 73359 w 208878"/>
                <a:gd name="connsiteY0" fmla="*/ 13928 h 194997"/>
                <a:gd name="connsiteX1" fmla="*/ 93933 w 208878"/>
                <a:gd name="connsiteY1" fmla="*/ 48313 h 194997"/>
                <a:gd name="connsiteX2" fmla="*/ 148035 w 208878"/>
                <a:gd name="connsiteY2" fmla="*/ 117750 h 194997"/>
                <a:gd name="connsiteX3" fmla="*/ 207090 w 208878"/>
                <a:gd name="connsiteY3" fmla="*/ 152231 h 194997"/>
                <a:gd name="connsiteX4" fmla="*/ 171372 w 208878"/>
                <a:gd name="connsiteY4" fmla="*/ 193950 h 194997"/>
                <a:gd name="connsiteX5" fmla="*/ 83551 w 208878"/>
                <a:gd name="connsiteY5" fmla="*/ 169375 h 194997"/>
                <a:gd name="connsiteX6" fmla="*/ 32497 w 208878"/>
                <a:gd name="connsiteY6" fmla="*/ 119655 h 194997"/>
                <a:gd name="connsiteX7" fmla="*/ 32497 w 208878"/>
                <a:gd name="connsiteY7" fmla="*/ 194998 h 194997"/>
                <a:gd name="connsiteX8" fmla="*/ 16495 w 208878"/>
                <a:gd name="connsiteY8" fmla="*/ 194998 h 194997"/>
                <a:gd name="connsiteX9" fmla="*/ 4874 w 208878"/>
                <a:gd name="connsiteY9" fmla="*/ 110987 h 194997"/>
                <a:gd name="connsiteX10" fmla="*/ 27544 w 208878"/>
                <a:gd name="connsiteY10" fmla="*/ 13928 h 194997"/>
                <a:gd name="connsiteX11" fmla="*/ 73359 w 208878"/>
                <a:gd name="connsiteY11" fmla="*/ 13928 h 194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8878" h="194997">
                  <a:moveTo>
                    <a:pt x="73359" y="13928"/>
                  </a:moveTo>
                  <a:cubicBezTo>
                    <a:pt x="78893" y="26129"/>
                    <a:pt x="85799" y="37664"/>
                    <a:pt x="93933" y="48313"/>
                  </a:cubicBezTo>
                  <a:cubicBezTo>
                    <a:pt x="103458" y="61172"/>
                    <a:pt x="134510" y="114035"/>
                    <a:pt x="148035" y="117750"/>
                  </a:cubicBezTo>
                  <a:cubicBezTo>
                    <a:pt x="161561" y="121465"/>
                    <a:pt x="203376" y="128799"/>
                    <a:pt x="207090" y="152231"/>
                  </a:cubicBezTo>
                  <a:cubicBezTo>
                    <a:pt x="210805" y="175662"/>
                    <a:pt x="212615" y="192140"/>
                    <a:pt x="171372" y="193950"/>
                  </a:cubicBezTo>
                  <a:cubicBezTo>
                    <a:pt x="130128" y="195760"/>
                    <a:pt x="103172" y="198332"/>
                    <a:pt x="83551" y="169375"/>
                  </a:cubicBezTo>
                  <a:cubicBezTo>
                    <a:pt x="69425" y="150069"/>
                    <a:pt x="52166" y="133266"/>
                    <a:pt x="32497" y="119655"/>
                  </a:cubicBezTo>
                  <a:lnTo>
                    <a:pt x="32497" y="194998"/>
                  </a:lnTo>
                  <a:lnTo>
                    <a:pt x="16495" y="194998"/>
                  </a:lnTo>
                  <a:cubicBezTo>
                    <a:pt x="16495" y="194998"/>
                    <a:pt x="9161" y="116512"/>
                    <a:pt x="4874" y="110987"/>
                  </a:cubicBezTo>
                  <a:cubicBezTo>
                    <a:pt x="588" y="105463"/>
                    <a:pt x="-10556" y="45265"/>
                    <a:pt x="27544" y="13928"/>
                  </a:cubicBezTo>
                  <a:cubicBezTo>
                    <a:pt x="65644" y="-17410"/>
                    <a:pt x="73359" y="13928"/>
                    <a:pt x="73359" y="13928"/>
                  </a:cubicBezTo>
                  <a:close/>
                </a:path>
              </a:pathLst>
            </a:custGeom>
            <a:solidFill>
              <a:srgbClr val="1D3B54"/>
            </a:solidFill>
            <a:ln w="9525" cap="flat">
              <a:noFill/>
              <a:prstDash val="solid"/>
              <a:miter/>
            </a:ln>
          </p:spPr>
          <p:txBody>
            <a:bodyPr rtlCol="0" anchor="ctr"/>
            <a:lstStyle/>
            <a:p>
              <a:endParaRPr lang="en-IN"/>
            </a:p>
          </p:txBody>
        </p:sp>
        <p:sp>
          <p:nvSpPr>
            <p:cNvPr id="39" name="Freeform: Shape 38">
              <a:extLst>
                <a:ext uri="{FF2B5EF4-FFF2-40B4-BE49-F238E27FC236}">
                  <a16:creationId xmlns:a16="http://schemas.microsoft.com/office/drawing/2014/main" id="{40089664-84BB-4F8F-934B-A65CD1E30ED1}"/>
                </a:ext>
              </a:extLst>
            </p:cNvPr>
            <p:cNvSpPr/>
            <p:nvPr/>
          </p:nvSpPr>
          <p:spPr>
            <a:xfrm>
              <a:off x="4164710" y="3883247"/>
              <a:ext cx="93144" cy="100800"/>
            </a:xfrm>
            <a:custGeom>
              <a:avLst/>
              <a:gdLst>
                <a:gd name="connsiteX0" fmla="*/ 0 w 93144"/>
                <a:gd name="connsiteY0" fmla="*/ 73247 h 100800"/>
                <a:gd name="connsiteX1" fmla="*/ 10001 w 93144"/>
                <a:gd name="connsiteY1" fmla="*/ 36576 h 100800"/>
                <a:gd name="connsiteX2" fmla="*/ 30385 w 93144"/>
                <a:gd name="connsiteY2" fmla="*/ 15145 h 100800"/>
                <a:gd name="connsiteX3" fmla="*/ 61913 w 93144"/>
                <a:gd name="connsiteY3" fmla="*/ 0 h 100800"/>
                <a:gd name="connsiteX4" fmla="*/ 70676 w 93144"/>
                <a:gd name="connsiteY4" fmla="*/ 5239 h 100800"/>
                <a:gd name="connsiteX5" fmla="*/ 74962 w 93144"/>
                <a:gd name="connsiteY5" fmla="*/ 16288 h 100800"/>
                <a:gd name="connsiteX6" fmla="*/ 82487 w 93144"/>
                <a:gd name="connsiteY6" fmla="*/ 27718 h 100800"/>
                <a:gd name="connsiteX7" fmla="*/ 88011 w 93144"/>
                <a:gd name="connsiteY7" fmla="*/ 40386 h 100800"/>
                <a:gd name="connsiteX8" fmla="*/ 93059 w 93144"/>
                <a:gd name="connsiteY8" fmla="*/ 50673 h 100800"/>
                <a:gd name="connsiteX9" fmla="*/ 82106 w 93144"/>
                <a:gd name="connsiteY9" fmla="*/ 63151 h 100800"/>
                <a:gd name="connsiteX10" fmla="*/ 39719 w 93144"/>
                <a:gd name="connsiteY10" fmla="*/ 96298 h 100800"/>
                <a:gd name="connsiteX11" fmla="*/ 0 w 93144"/>
                <a:gd name="connsiteY11" fmla="*/ 73247 h 1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144" h="100800">
                  <a:moveTo>
                    <a:pt x="0" y="73247"/>
                  </a:moveTo>
                  <a:cubicBezTo>
                    <a:pt x="0" y="73247"/>
                    <a:pt x="9525" y="40767"/>
                    <a:pt x="10001" y="36576"/>
                  </a:cubicBezTo>
                  <a:cubicBezTo>
                    <a:pt x="15107" y="27994"/>
                    <a:pt x="22069" y="20669"/>
                    <a:pt x="30385" y="15145"/>
                  </a:cubicBezTo>
                  <a:cubicBezTo>
                    <a:pt x="39624" y="7801"/>
                    <a:pt x="50397" y="2619"/>
                    <a:pt x="61913" y="0"/>
                  </a:cubicBezTo>
                  <a:cubicBezTo>
                    <a:pt x="65446" y="419"/>
                    <a:pt x="68637" y="2324"/>
                    <a:pt x="70676" y="5239"/>
                  </a:cubicBezTo>
                  <a:cubicBezTo>
                    <a:pt x="73000" y="8506"/>
                    <a:pt x="74476" y="12306"/>
                    <a:pt x="74962" y="16288"/>
                  </a:cubicBezTo>
                  <a:cubicBezTo>
                    <a:pt x="79248" y="18574"/>
                    <a:pt x="82086" y="22879"/>
                    <a:pt x="82487" y="27718"/>
                  </a:cubicBezTo>
                  <a:cubicBezTo>
                    <a:pt x="86716" y="30442"/>
                    <a:pt x="88887" y="35433"/>
                    <a:pt x="88011" y="40386"/>
                  </a:cubicBezTo>
                  <a:cubicBezTo>
                    <a:pt x="91602" y="42491"/>
                    <a:pt x="93593" y="46539"/>
                    <a:pt x="93059" y="50673"/>
                  </a:cubicBezTo>
                  <a:cubicBezTo>
                    <a:pt x="89030" y="54483"/>
                    <a:pt x="85363" y="58664"/>
                    <a:pt x="82106" y="63151"/>
                  </a:cubicBezTo>
                  <a:cubicBezTo>
                    <a:pt x="69561" y="76086"/>
                    <a:pt x="55293" y="87239"/>
                    <a:pt x="39719" y="96298"/>
                  </a:cubicBezTo>
                  <a:cubicBezTo>
                    <a:pt x="39719" y="96298"/>
                    <a:pt x="13145" y="115919"/>
                    <a:pt x="0" y="73247"/>
                  </a:cubicBezTo>
                  <a:close/>
                </a:path>
              </a:pathLst>
            </a:custGeom>
            <a:solidFill>
              <a:srgbClr val="EEA886"/>
            </a:solidFill>
            <a:ln w="9525" cap="flat">
              <a:noFill/>
              <a:prstDash val="solid"/>
              <a:miter/>
            </a:ln>
          </p:spPr>
          <p:txBody>
            <a:bodyPr rtlCol="0" anchor="ctr"/>
            <a:lstStyle/>
            <a:p>
              <a:endParaRPr lang="en-IN"/>
            </a:p>
          </p:txBody>
        </p:sp>
        <p:sp>
          <p:nvSpPr>
            <p:cNvPr id="40" name="Freeform: Shape 39">
              <a:extLst>
                <a:ext uri="{FF2B5EF4-FFF2-40B4-BE49-F238E27FC236}">
                  <a16:creationId xmlns:a16="http://schemas.microsoft.com/office/drawing/2014/main" id="{2A3BE330-A5E3-4691-90B1-C248725AA716}"/>
                </a:ext>
              </a:extLst>
            </p:cNvPr>
            <p:cNvSpPr/>
            <p:nvPr/>
          </p:nvSpPr>
          <p:spPr>
            <a:xfrm>
              <a:off x="4204524" y="3930302"/>
              <a:ext cx="34289" cy="23524"/>
            </a:xfrm>
            <a:custGeom>
              <a:avLst/>
              <a:gdLst>
                <a:gd name="connsiteX0" fmla="*/ 0 w 34289"/>
                <a:gd name="connsiteY0" fmla="*/ 474 h 23524"/>
                <a:gd name="connsiteX1" fmla="*/ 3143 w 34289"/>
                <a:gd name="connsiteY1" fmla="*/ 18476 h 23524"/>
                <a:gd name="connsiteX2" fmla="*/ 34290 w 34289"/>
                <a:gd name="connsiteY2" fmla="*/ 23525 h 23524"/>
                <a:gd name="connsiteX3" fmla="*/ 0 w 34289"/>
                <a:gd name="connsiteY3" fmla="*/ 474 h 23524"/>
              </a:gdLst>
              <a:ahLst/>
              <a:cxnLst>
                <a:cxn ang="0">
                  <a:pos x="connsiteX0" y="connsiteY0"/>
                </a:cxn>
                <a:cxn ang="0">
                  <a:pos x="connsiteX1" y="connsiteY1"/>
                </a:cxn>
                <a:cxn ang="0">
                  <a:pos x="connsiteX2" y="connsiteY2"/>
                </a:cxn>
                <a:cxn ang="0">
                  <a:pos x="connsiteX3" y="connsiteY3"/>
                </a:cxn>
              </a:cxnLst>
              <a:rect l="l" t="t" r="r" b="b"/>
              <a:pathLst>
                <a:path w="34289" h="23524">
                  <a:moveTo>
                    <a:pt x="0" y="474"/>
                  </a:moveTo>
                  <a:cubicBezTo>
                    <a:pt x="1810" y="6313"/>
                    <a:pt x="2867" y="12371"/>
                    <a:pt x="3143" y="18476"/>
                  </a:cubicBezTo>
                  <a:cubicBezTo>
                    <a:pt x="2286" y="22953"/>
                    <a:pt x="34290" y="23525"/>
                    <a:pt x="34290" y="23525"/>
                  </a:cubicBezTo>
                  <a:cubicBezTo>
                    <a:pt x="34290" y="23525"/>
                    <a:pt x="16764" y="-3907"/>
                    <a:pt x="0" y="474"/>
                  </a:cubicBezTo>
                  <a:close/>
                </a:path>
              </a:pathLst>
            </a:custGeom>
            <a:solidFill>
              <a:srgbClr val="CF8C6C"/>
            </a:solidFill>
            <a:ln w="9525" cap="flat">
              <a:noFill/>
              <a:prstDash val="solid"/>
              <a:miter/>
            </a:ln>
          </p:spPr>
          <p:txBody>
            <a:bodyPr rtlCol="0" anchor="ctr"/>
            <a:lstStyle/>
            <a:p>
              <a:endParaRPr lang="en-IN"/>
            </a:p>
          </p:txBody>
        </p:sp>
        <p:sp>
          <p:nvSpPr>
            <p:cNvPr id="41" name="Freeform: Shape 40">
              <a:extLst>
                <a:ext uri="{FF2B5EF4-FFF2-40B4-BE49-F238E27FC236}">
                  <a16:creationId xmlns:a16="http://schemas.microsoft.com/office/drawing/2014/main" id="{6A166579-D1D1-471D-A541-70F081BF483C}"/>
                </a:ext>
              </a:extLst>
            </p:cNvPr>
            <p:cNvSpPr/>
            <p:nvPr/>
          </p:nvSpPr>
          <p:spPr>
            <a:xfrm>
              <a:off x="3833400" y="3949065"/>
              <a:ext cx="379982" cy="244952"/>
            </a:xfrm>
            <a:custGeom>
              <a:avLst/>
              <a:gdLst>
                <a:gd name="connsiteX0" fmla="*/ 10413 w 379982"/>
                <a:gd name="connsiteY0" fmla="*/ 63246 h 244952"/>
                <a:gd name="connsiteX1" fmla="*/ 95376 w 379982"/>
                <a:gd name="connsiteY1" fmla="*/ 70771 h 244952"/>
                <a:gd name="connsiteX2" fmla="*/ 150430 w 379982"/>
                <a:gd name="connsiteY2" fmla="*/ 113252 h 244952"/>
                <a:gd name="connsiteX3" fmla="*/ 221106 w 379982"/>
                <a:gd name="connsiteY3" fmla="*/ 155353 h 244952"/>
                <a:gd name="connsiteX4" fmla="*/ 270826 w 379982"/>
                <a:gd name="connsiteY4" fmla="*/ 98203 h 244952"/>
                <a:gd name="connsiteX5" fmla="*/ 326833 w 379982"/>
                <a:gd name="connsiteY5" fmla="*/ 0 h 244952"/>
                <a:gd name="connsiteX6" fmla="*/ 379983 w 379982"/>
                <a:gd name="connsiteY6" fmla="*/ 39624 h 244952"/>
                <a:gd name="connsiteX7" fmla="*/ 255205 w 379982"/>
                <a:gd name="connsiteY7" fmla="*/ 240697 h 244952"/>
                <a:gd name="connsiteX8" fmla="*/ 134809 w 379982"/>
                <a:gd name="connsiteY8" fmla="*/ 217075 h 244952"/>
                <a:gd name="connsiteX9" fmla="*/ 49751 w 379982"/>
                <a:gd name="connsiteY9" fmla="*/ 180594 h 244952"/>
                <a:gd name="connsiteX10" fmla="*/ 10413 w 379982"/>
                <a:gd name="connsiteY10" fmla="*/ 63246 h 24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9982" h="244952">
                  <a:moveTo>
                    <a:pt x="10413" y="63246"/>
                  </a:moveTo>
                  <a:cubicBezTo>
                    <a:pt x="23367" y="42291"/>
                    <a:pt x="40607" y="32861"/>
                    <a:pt x="95376" y="70771"/>
                  </a:cubicBezTo>
                  <a:cubicBezTo>
                    <a:pt x="150145" y="108680"/>
                    <a:pt x="137381" y="101251"/>
                    <a:pt x="150430" y="113252"/>
                  </a:cubicBezTo>
                  <a:cubicBezTo>
                    <a:pt x="163480" y="125254"/>
                    <a:pt x="221106" y="155353"/>
                    <a:pt x="221106" y="155353"/>
                  </a:cubicBezTo>
                  <a:cubicBezTo>
                    <a:pt x="239060" y="137550"/>
                    <a:pt x="255678" y="118443"/>
                    <a:pt x="270826" y="98203"/>
                  </a:cubicBezTo>
                  <a:cubicBezTo>
                    <a:pt x="288924" y="71438"/>
                    <a:pt x="326833" y="0"/>
                    <a:pt x="326833" y="0"/>
                  </a:cubicBezTo>
                  <a:lnTo>
                    <a:pt x="379983" y="39624"/>
                  </a:lnTo>
                  <a:cubicBezTo>
                    <a:pt x="379983" y="39624"/>
                    <a:pt x="276637" y="226790"/>
                    <a:pt x="255205" y="240697"/>
                  </a:cubicBezTo>
                  <a:cubicBezTo>
                    <a:pt x="233774" y="254603"/>
                    <a:pt x="168623" y="231172"/>
                    <a:pt x="134809" y="217075"/>
                  </a:cubicBezTo>
                  <a:cubicBezTo>
                    <a:pt x="100996" y="202978"/>
                    <a:pt x="65182" y="184404"/>
                    <a:pt x="49751" y="180594"/>
                  </a:cubicBezTo>
                  <a:cubicBezTo>
                    <a:pt x="34321" y="176784"/>
                    <a:pt x="-23306" y="118110"/>
                    <a:pt x="10413" y="63246"/>
                  </a:cubicBezTo>
                  <a:close/>
                </a:path>
              </a:pathLst>
            </a:custGeom>
            <a:solidFill>
              <a:srgbClr val="1D3B54"/>
            </a:solidFill>
            <a:ln w="9525" cap="flat">
              <a:noFill/>
              <a:prstDash val="solid"/>
              <a:miter/>
            </a:ln>
          </p:spPr>
          <p:txBody>
            <a:bodyPr rtlCol="0" anchor="ctr"/>
            <a:lstStyle/>
            <a:p>
              <a:endParaRPr lang="en-IN"/>
            </a:p>
          </p:txBody>
        </p:sp>
        <p:sp>
          <p:nvSpPr>
            <p:cNvPr id="42" name="Freeform: Shape 41">
              <a:extLst>
                <a:ext uri="{FF2B5EF4-FFF2-40B4-BE49-F238E27FC236}">
                  <a16:creationId xmlns:a16="http://schemas.microsoft.com/office/drawing/2014/main" id="{762F007C-75E9-479F-9BCE-D65D2A6D40CF}"/>
                </a:ext>
              </a:extLst>
            </p:cNvPr>
            <p:cNvSpPr/>
            <p:nvPr/>
          </p:nvSpPr>
          <p:spPr>
            <a:xfrm rot="-4657800">
              <a:off x="4165128" y="3849147"/>
              <a:ext cx="120110" cy="10191"/>
            </a:xfrm>
            <a:custGeom>
              <a:avLst/>
              <a:gdLst>
                <a:gd name="connsiteX0" fmla="*/ 0 w 120110"/>
                <a:gd name="connsiteY0" fmla="*/ 0 h 10191"/>
                <a:gd name="connsiteX1" fmla="*/ 120110 w 120110"/>
                <a:gd name="connsiteY1" fmla="*/ 0 h 10191"/>
                <a:gd name="connsiteX2" fmla="*/ 120110 w 120110"/>
                <a:gd name="connsiteY2" fmla="*/ 10192 h 10191"/>
                <a:gd name="connsiteX3" fmla="*/ 0 w 120110"/>
                <a:gd name="connsiteY3" fmla="*/ 10192 h 10191"/>
              </a:gdLst>
              <a:ahLst/>
              <a:cxnLst>
                <a:cxn ang="0">
                  <a:pos x="connsiteX0" y="connsiteY0"/>
                </a:cxn>
                <a:cxn ang="0">
                  <a:pos x="connsiteX1" y="connsiteY1"/>
                </a:cxn>
                <a:cxn ang="0">
                  <a:pos x="connsiteX2" y="connsiteY2"/>
                </a:cxn>
                <a:cxn ang="0">
                  <a:pos x="connsiteX3" y="connsiteY3"/>
                </a:cxn>
              </a:cxnLst>
              <a:rect l="l" t="t" r="r" b="b"/>
              <a:pathLst>
                <a:path w="120110" h="10191">
                  <a:moveTo>
                    <a:pt x="0" y="0"/>
                  </a:moveTo>
                  <a:lnTo>
                    <a:pt x="120110" y="0"/>
                  </a:lnTo>
                  <a:lnTo>
                    <a:pt x="120110" y="10192"/>
                  </a:lnTo>
                  <a:lnTo>
                    <a:pt x="0" y="10192"/>
                  </a:lnTo>
                  <a:close/>
                </a:path>
              </a:pathLst>
            </a:custGeom>
            <a:solidFill>
              <a:srgbClr val="EB4747"/>
            </a:solidFill>
            <a:ln w="9525" cap="flat">
              <a:noFill/>
              <a:prstDash val="solid"/>
              <a:miter/>
            </a:ln>
          </p:spPr>
          <p:txBody>
            <a:bodyPr rtlCol="0" anchor="ctr"/>
            <a:lstStyle/>
            <a:p>
              <a:endParaRPr lang="en-IN"/>
            </a:p>
          </p:txBody>
        </p:sp>
        <p:sp>
          <p:nvSpPr>
            <p:cNvPr id="43" name="Freeform: Shape 42">
              <a:extLst>
                <a:ext uri="{FF2B5EF4-FFF2-40B4-BE49-F238E27FC236}">
                  <a16:creationId xmlns:a16="http://schemas.microsoft.com/office/drawing/2014/main" id="{FC5E8537-0763-4982-8D30-726BF481F3F4}"/>
                </a:ext>
              </a:extLst>
            </p:cNvPr>
            <p:cNvSpPr/>
            <p:nvPr/>
          </p:nvSpPr>
          <p:spPr>
            <a:xfrm>
              <a:off x="4199872" y="3883247"/>
              <a:ext cx="58564" cy="68095"/>
            </a:xfrm>
            <a:custGeom>
              <a:avLst/>
              <a:gdLst>
                <a:gd name="connsiteX0" fmla="*/ 23893 w 58564"/>
                <a:gd name="connsiteY0" fmla="*/ 2191 h 68095"/>
                <a:gd name="connsiteX1" fmla="*/ 271 w 58564"/>
                <a:gd name="connsiteY1" fmla="*/ 29908 h 68095"/>
                <a:gd name="connsiteX2" fmla="*/ 7415 w 58564"/>
                <a:gd name="connsiteY2" fmla="*/ 34480 h 68095"/>
                <a:gd name="connsiteX3" fmla="*/ 652 w 58564"/>
                <a:gd name="connsiteY3" fmla="*/ 48958 h 68095"/>
                <a:gd name="connsiteX4" fmla="*/ 14558 w 58564"/>
                <a:gd name="connsiteY4" fmla="*/ 56483 h 68095"/>
                <a:gd name="connsiteX5" fmla="*/ 26179 w 58564"/>
                <a:gd name="connsiteY5" fmla="*/ 62008 h 68095"/>
                <a:gd name="connsiteX6" fmla="*/ 35704 w 58564"/>
                <a:gd name="connsiteY6" fmla="*/ 67818 h 68095"/>
                <a:gd name="connsiteX7" fmla="*/ 58278 w 58564"/>
                <a:gd name="connsiteY7" fmla="*/ 50673 h 68095"/>
                <a:gd name="connsiteX8" fmla="*/ 53230 w 58564"/>
                <a:gd name="connsiteY8" fmla="*/ 40386 h 68095"/>
                <a:gd name="connsiteX9" fmla="*/ 47705 w 58564"/>
                <a:gd name="connsiteY9" fmla="*/ 27718 h 68095"/>
                <a:gd name="connsiteX10" fmla="*/ 40181 w 58564"/>
                <a:gd name="connsiteY10" fmla="*/ 16288 h 68095"/>
                <a:gd name="connsiteX11" fmla="*/ 27131 w 58564"/>
                <a:gd name="connsiteY11" fmla="*/ 0 h 68095"/>
                <a:gd name="connsiteX12" fmla="*/ 23893 w 58564"/>
                <a:gd name="connsiteY12" fmla="*/ 2191 h 68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564" h="68095">
                  <a:moveTo>
                    <a:pt x="23893" y="2191"/>
                  </a:moveTo>
                  <a:cubicBezTo>
                    <a:pt x="23893" y="2191"/>
                    <a:pt x="-2968" y="25146"/>
                    <a:pt x="271" y="29908"/>
                  </a:cubicBezTo>
                  <a:cubicBezTo>
                    <a:pt x="1709" y="32556"/>
                    <a:pt x="4405" y="34290"/>
                    <a:pt x="7415" y="34480"/>
                  </a:cubicBezTo>
                  <a:lnTo>
                    <a:pt x="652" y="48958"/>
                  </a:lnTo>
                  <a:cubicBezTo>
                    <a:pt x="652" y="48958"/>
                    <a:pt x="1604" y="61055"/>
                    <a:pt x="14558" y="56483"/>
                  </a:cubicBezTo>
                  <a:cubicBezTo>
                    <a:pt x="14558" y="56483"/>
                    <a:pt x="14558" y="67913"/>
                    <a:pt x="26179" y="62008"/>
                  </a:cubicBezTo>
                  <a:cubicBezTo>
                    <a:pt x="26179" y="62008"/>
                    <a:pt x="29322" y="69628"/>
                    <a:pt x="35704" y="67818"/>
                  </a:cubicBezTo>
                  <a:cubicBezTo>
                    <a:pt x="43905" y="63046"/>
                    <a:pt x="51487" y="57293"/>
                    <a:pt x="58278" y="50673"/>
                  </a:cubicBezTo>
                  <a:cubicBezTo>
                    <a:pt x="58278" y="50673"/>
                    <a:pt x="60374" y="45815"/>
                    <a:pt x="53230" y="40386"/>
                  </a:cubicBezTo>
                  <a:cubicBezTo>
                    <a:pt x="54192" y="35423"/>
                    <a:pt x="51992" y="30385"/>
                    <a:pt x="47705" y="27718"/>
                  </a:cubicBezTo>
                  <a:cubicBezTo>
                    <a:pt x="47496" y="22812"/>
                    <a:pt x="44600" y="18421"/>
                    <a:pt x="40181" y="16288"/>
                  </a:cubicBezTo>
                  <a:cubicBezTo>
                    <a:pt x="40181" y="16288"/>
                    <a:pt x="40181" y="953"/>
                    <a:pt x="27131" y="0"/>
                  </a:cubicBezTo>
                  <a:cubicBezTo>
                    <a:pt x="26008" y="667"/>
                    <a:pt x="24931" y="1400"/>
                    <a:pt x="23893" y="2191"/>
                  </a:cubicBezTo>
                  <a:close/>
                </a:path>
              </a:pathLst>
            </a:custGeom>
            <a:solidFill>
              <a:srgbClr val="DB9C7C"/>
            </a:solidFill>
            <a:ln w="9525" cap="flat">
              <a:noFill/>
              <a:prstDash val="solid"/>
              <a:miter/>
            </a:ln>
          </p:spPr>
          <p:txBody>
            <a:bodyPr rtlCol="0" anchor="ctr"/>
            <a:lstStyle/>
            <a:p>
              <a:endParaRPr lang="en-IN"/>
            </a:p>
          </p:txBody>
        </p:sp>
        <p:sp>
          <p:nvSpPr>
            <p:cNvPr id="44" name="Freeform: Shape 43">
              <a:extLst>
                <a:ext uri="{FF2B5EF4-FFF2-40B4-BE49-F238E27FC236}">
                  <a16:creationId xmlns:a16="http://schemas.microsoft.com/office/drawing/2014/main" id="{18BA0F0C-93BC-44AA-8488-8795815F0C4E}"/>
                </a:ext>
              </a:extLst>
            </p:cNvPr>
            <p:cNvSpPr/>
            <p:nvPr/>
          </p:nvSpPr>
          <p:spPr>
            <a:xfrm>
              <a:off x="4175092" y="3898502"/>
              <a:ext cx="41115" cy="39027"/>
            </a:xfrm>
            <a:custGeom>
              <a:avLst/>
              <a:gdLst>
                <a:gd name="connsiteX0" fmla="*/ 0 w 41115"/>
                <a:gd name="connsiteY0" fmla="*/ 21607 h 39027"/>
                <a:gd name="connsiteX1" fmla="*/ 31623 w 41115"/>
                <a:gd name="connsiteY1" fmla="*/ 842 h 39027"/>
                <a:gd name="connsiteX2" fmla="*/ 40100 w 41115"/>
                <a:gd name="connsiteY2" fmla="*/ 1890 h 39027"/>
                <a:gd name="connsiteX3" fmla="*/ 33909 w 41115"/>
                <a:gd name="connsiteY3" fmla="*/ 17987 h 39027"/>
                <a:gd name="connsiteX4" fmla="*/ 20288 w 41115"/>
                <a:gd name="connsiteY4" fmla="*/ 38466 h 39027"/>
                <a:gd name="connsiteX5" fmla="*/ 0 w 41115"/>
                <a:gd name="connsiteY5" fmla="*/ 21607 h 39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15" h="39027">
                  <a:moveTo>
                    <a:pt x="0" y="21607"/>
                  </a:moveTo>
                  <a:cubicBezTo>
                    <a:pt x="9373" y="13053"/>
                    <a:pt x="20050" y="6043"/>
                    <a:pt x="31623" y="842"/>
                  </a:cubicBezTo>
                  <a:cubicBezTo>
                    <a:pt x="34766" y="-206"/>
                    <a:pt x="37909" y="-682"/>
                    <a:pt x="40100" y="1890"/>
                  </a:cubicBezTo>
                  <a:cubicBezTo>
                    <a:pt x="42291" y="4462"/>
                    <a:pt x="41243" y="10558"/>
                    <a:pt x="33909" y="17987"/>
                  </a:cubicBezTo>
                  <a:cubicBezTo>
                    <a:pt x="28432" y="24140"/>
                    <a:pt x="23851" y="31036"/>
                    <a:pt x="20288" y="38466"/>
                  </a:cubicBezTo>
                  <a:cubicBezTo>
                    <a:pt x="20288" y="38466"/>
                    <a:pt x="10382" y="43800"/>
                    <a:pt x="0" y="21607"/>
                  </a:cubicBezTo>
                  <a:close/>
                </a:path>
              </a:pathLst>
            </a:custGeom>
            <a:solidFill>
              <a:srgbClr val="EEA886"/>
            </a:solidFill>
            <a:ln w="9525" cap="flat">
              <a:noFill/>
              <a:prstDash val="solid"/>
              <a:miter/>
            </a:ln>
          </p:spPr>
          <p:txBody>
            <a:bodyPr rtlCol="0" anchor="ctr"/>
            <a:lstStyle/>
            <a:p>
              <a:endParaRPr lang="en-IN"/>
            </a:p>
          </p:txBody>
        </p:sp>
        <p:sp>
          <p:nvSpPr>
            <p:cNvPr id="45" name="Freeform: Shape 44">
              <a:extLst>
                <a:ext uri="{FF2B5EF4-FFF2-40B4-BE49-F238E27FC236}">
                  <a16:creationId xmlns:a16="http://schemas.microsoft.com/office/drawing/2014/main" id="{688929AB-CA59-4E76-A6A5-ACF6CF5B1E00}"/>
                </a:ext>
              </a:extLst>
            </p:cNvPr>
            <p:cNvSpPr/>
            <p:nvPr/>
          </p:nvSpPr>
          <p:spPr>
            <a:xfrm>
              <a:off x="4085787" y="4056602"/>
              <a:ext cx="17794" cy="69437"/>
            </a:xfrm>
            <a:custGeom>
              <a:avLst/>
              <a:gdLst>
                <a:gd name="connsiteX0" fmla="*/ 13487 w 17794"/>
                <a:gd name="connsiteY0" fmla="*/ 69437 h 69437"/>
                <a:gd name="connsiteX1" fmla="*/ 11582 w 17794"/>
                <a:gd name="connsiteY1" fmla="*/ 0 h 69437"/>
                <a:gd name="connsiteX2" fmla="*/ 2723 w 17794"/>
                <a:gd name="connsiteY2" fmla="*/ 53626 h 69437"/>
                <a:gd name="connsiteX3" fmla="*/ 13487 w 17794"/>
                <a:gd name="connsiteY3" fmla="*/ 69437 h 69437"/>
              </a:gdLst>
              <a:ahLst/>
              <a:cxnLst>
                <a:cxn ang="0">
                  <a:pos x="connsiteX0" y="connsiteY0"/>
                </a:cxn>
                <a:cxn ang="0">
                  <a:pos x="connsiteX1" y="connsiteY1"/>
                </a:cxn>
                <a:cxn ang="0">
                  <a:pos x="connsiteX2" y="connsiteY2"/>
                </a:cxn>
                <a:cxn ang="0">
                  <a:pos x="connsiteX3" y="connsiteY3"/>
                </a:cxn>
              </a:cxnLst>
              <a:rect l="l" t="t" r="r" b="b"/>
              <a:pathLst>
                <a:path w="17794" h="69437">
                  <a:moveTo>
                    <a:pt x="13487" y="69437"/>
                  </a:moveTo>
                  <a:cubicBezTo>
                    <a:pt x="13487" y="69437"/>
                    <a:pt x="24345" y="30289"/>
                    <a:pt x="11582" y="0"/>
                  </a:cubicBezTo>
                  <a:cubicBezTo>
                    <a:pt x="14182" y="18364"/>
                    <a:pt x="11090" y="37081"/>
                    <a:pt x="2723" y="53626"/>
                  </a:cubicBezTo>
                  <a:cubicBezTo>
                    <a:pt x="-7278" y="69818"/>
                    <a:pt x="13487" y="69437"/>
                    <a:pt x="13487" y="69437"/>
                  </a:cubicBezTo>
                  <a:close/>
                </a:path>
              </a:pathLst>
            </a:custGeom>
            <a:solidFill>
              <a:srgbClr val="152C3D"/>
            </a:solidFill>
            <a:ln w="9525" cap="flat">
              <a:noFill/>
              <a:prstDash val="solid"/>
              <a:miter/>
            </a:ln>
          </p:spPr>
          <p:txBody>
            <a:bodyPr rtlCol="0" anchor="ctr"/>
            <a:lstStyle/>
            <a:p>
              <a:endParaRPr lang="en-IN"/>
            </a:p>
          </p:txBody>
        </p:sp>
        <p:sp>
          <p:nvSpPr>
            <p:cNvPr id="46" name="Freeform: Shape 45">
              <a:extLst>
                <a:ext uri="{FF2B5EF4-FFF2-40B4-BE49-F238E27FC236}">
                  <a16:creationId xmlns:a16="http://schemas.microsoft.com/office/drawing/2014/main" id="{630EEFC4-1F63-4D77-91BB-78767A1B1FCE}"/>
                </a:ext>
              </a:extLst>
            </p:cNvPr>
            <p:cNvSpPr/>
            <p:nvPr/>
          </p:nvSpPr>
          <p:spPr>
            <a:xfrm>
              <a:off x="4231070" y="3824192"/>
              <a:ext cx="143475" cy="307847"/>
            </a:xfrm>
            <a:custGeom>
              <a:avLst/>
              <a:gdLst>
                <a:gd name="connsiteX0" fmla="*/ 64037 w 143475"/>
                <a:gd name="connsiteY0" fmla="*/ 307848 h 307847"/>
                <a:gd name="connsiteX1" fmla="*/ 143475 w 143475"/>
                <a:gd name="connsiteY1" fmla="*/ 0 h 307847"/>
                <a:gd name="connsiteX2" fmla="*/ 69466 w 143475"/>
                <a:gd name="connsiteY2" fmla="*/ 0 h 307847"/>
                <a:gd name="connsiteX3" fmla="*/ 1934 w 143475"/>
                <a:gd name="connsiteY3" fmla="*/ 294323 h 307847"/>
              </a:gdLst>
              <a:ahLst/>
              <a:cxnLst>
                <a:cxn ang="0">
                  <a:pos x="connsiteX0" y="connsiteY0"/>
                </a:cxn>
                <a:cxn ang="0">
                  <a:pos x="connsiteX1" y="connsiteY1"/>
                </a:cxn>
                <a:cxn ang="0">
                  <a:pos x="connsiteX2" y="connsiteY2"/>
                </a:cxn>
                <a:cxn ang="0">
                  <a:pos x="connsiteX3" y="connsiteY3"/>
                </a:cxn>
              </a:cxnLst>
              <a:rect l="l" t="t" r="r" b="b"/>
              <a:pathLst>
                <a:path w="143475" h="307847">
                  <a:moveTo>
                    <a:pt x="64037" y="307848"/>
                  </a:moveTo>
                  <a:cubicBezTo>
                    <a:pt x="64037" y="307848"/>
                    <a:pt x="92612" y="93440"/>
                    <a:pt x="143475" y="0"/>
                  </a:cubicBezTo>
                  <a:lnTo>
                    <a:pt x="69466" y="0"/>
                  </a:lnTo>
                  <a:cubicBezTo>
                    <a:pt x="69466" y="0"/>
                    <a:pt x="-13592" y="146399"/>
                    <a:pt x="1934" y="294323"/>
                  </a:cubicBezTo>
                  <a:close/>
                </a:path>
              </a:pathLst>
            </a:custGeom>
            <a:solidFill>
              <a:srgbClr val="EDDAD3"/>
            </a:solidFill>
            <a:ln w="9525" cap="flat">
              <a:noFill/>
              <a:prstDash val="solid"/>
              <a:miter/>
            </a:ln>
          </p:spPr>
          <p:txBody>
            <a:bodyPr rtlCol="0" anchor="ctr"/>
            <a:lstStyle/>
            <a:p>
              <a:endParaRPr lang="en-IN"/>
            </a:p>
          </p:txBody>
        </p:sp>
        <p:sp>
          <p:nvSpPr>
            <p:cNvPr id="47" name="Freeform: Shape 46">
              <a:extLst>
                <a:ext uri="{FF2B5EF4-FFF2-40B4-BE49-F238E27FC236}">
                  <a16:creationId xmlns:a16="http://schemas.microsoft.com/office/drawing/2014/main" id="{7530E526-052E-4E66-8B49-B1281E3AE9E4}"/>
                </a:ext>
              </a:extLst>
            </p:cNvPr>
            <p:cNvSpPr/>
            <p:nvPr/>
          </p:nvSpPr>
          <p:spPr>
            <a:xfrm>
              <a:off x="4312919" y="3949442"/>
              <a:ext cx="20063" cy="22482"/>
            </a:xfrm>
            <a:custGeom>
              <a:avLst/>
              <a:gdLst>
                <a:gd name="connsiteX0" fmla="*/ 0 w 20063"/>
                <a:gd name="connsiteY0" fmla="*/ 22482 h 22482"/>
                <a:gd name="connsiteX1" fmla="*/ 10477 w 20063"/>
                <a:gd name="connsiteY1" fmla="*/ 1527 h 22482"/>
                <a:gd name="connsiteX2" fmla="*/ 20002 w 20063"/>
                <a:gd name="connsiteY2" fmla="*/ 12005 h 22482"/>
                <a:gd name="connsiteX3" fmla="*/ 0 w 20063"/>
                <a:gd name="connsiteY3" fmla="*/ 22482 h 22482"/>
              </a:gdLst>
              <a:ahLst/>
              <a:cxnLst>
                <a:cxn ang="0">
                  <a:pos x="connsiteX0" y="connsiteY0"/>
                </a:cxn>
                <a:cxn ang="0">
                  <a:pos x="connsiteX1" y="connsiteY1"/>
                </a:cxn>
                <a:cxn ang="0">
                  <a:pos x="connsiteX2" y="connsiteY2"/>
                </a:cxn>
                <a:cxn ang="0">
                  <a:pos x="connsiteX3" y="connsiteY3"/>
                </a:cxn>
              </a:cxnLst>
              <a:rect l="l" t="t" r="r" b="b"/>
              <a:pathLst>
                <a:path w="20063" h="22482">
                  <a:moveTo>
                    <a:pt x="0" y="22482"/>
                  </a:moveTo>
                  <a:cubicBezTo>
                    <a:pt x="0" y="22482"/>
                    <a:pt x="8477" y="6671"/>
                    <a:pt x="10477" y="1527"/>
                  </a:cubicBezTo>
                  <a:cubicBezTo>
                    <a:pt x="12478" y="-3616"/>
                    <a:pt x="20860" y="5337"/>
                    <a:pt x="20002" y="12005"/>
                  </a:cubicBezTo>
                  <a:cubicBezTo>
                    <a:pt x="19145" y="18672"/>
                    <a:pt x="0" y="22482"/>
                    <a:pt x="0" y="22482"/>
                  </a:cubicBezTo>
                  <a:close/>
                </a:path>
              </a:pathLst>
            </a:custGeom>
            <a:solidFill>
              <a:srgbClr val="EEA886"/>
            </a:solidFill>
            <a:ln w="9525" cap="flat">
              <a:noFill/>
              <a:prstDash val="solid"/>
              <a:miter/>
            </a:ln>
          </p:spPr>
          <p:txBody>
            <a:bodyPr rtlCol="0" anchor="ctr"/>
            <a:lstStyle/>
            <a:p>
              <a:endParaRPr lang="en-IN"/>
            </a:p>
          </p:txBody>
        </p:sp>
        <p:sp>
          <p:nvSpPr>
            <p:cNvPr id="48" name="Freeform: Shape 47">
              <a:extLst>
                <a:ext uri="{FF2B5EF4-FFF2-40B4-BE49-F238E27FC236}">
                  <a16:creationId xmlns:a16="http://schemas.microsoft.com/office/drawing/2014/main" id="{340B4A56-5004-461F-9F41-6D3745B41850}"/>
                </a:ext>
              </a:extLst>
            </p:cNvPr>
            <p:cNvSpPr/>
            <p:nvPr/>
          </p:nvSpPr>
          <p:spPr>
            <a:xfrm>
              <a:off x="4277391" y="3958923"/>
              <a:ext cx="101352" cy="111585"/>
            </a:xfrm>
            <a:custGeom>
              <a:avLst/>
              <a:gdLst>
                <a:gd name="connsiteX0" fmla="*/ 101346 w 101352"/>
                <a:gd name="connsiteY0" fmla="*/ 48434 h 111585"/>
                <a:gd name="connsiteX1" fmla="*/ 96488 w 101352"/>
                <a:gd name="connsiteY1" fmla="*/ 59102 h 111585"/>
                <a:gd name="connsiteX2" fmla="*/ 87821 w 101352"/>
                <a:gd name="connsiteY2" fmla="*/ 67770 h 111585"/>
                <a:gd name="connsiteX3" fmla="*/ 85249 w 101352"/>
                <a:gd name="connsiteY3" fmla="*/ 70723 h 111585"/>
                <a:gd name="connsiteX4" fmla="*/ 71628 w 101352"/>
                <a:gd name="connsiteY4" fmla="*/ 87296 h 111585"/>
                <a:gd name="connsiteX5" fmla="*/ 36004 w 101352"/>
                <a:gd name="connsiteY5" fmla="*/ 111585 h 111585"/>
                <a:gd name="connsiteX6" fmla="*/ 16002 w 101352"/>
                <a:gd name="connsiteY6" fmla="*/ 90344 h 111585"/>
                <a:gd name="connsiteX7" fmla="*/ 0 w 101352"/>
                <a:gd name="connsiteY7" fmla="*/ 73676 h 111585"/>
                <a:gd name="connsiteX8" fmla="*/ 19812 w 101352"/>
                <a:gd name="connsiteY8" fmla="*/ 16526 h 111585"/>
                <a:gd name="connsiteX9" fmla="*/ 21622 w 101352"/>
                <a:gd name="connsiteY9" fmla="*/ 14811 h 111585"/>
                <a:gd name="connsiteX10" fmla="*/ 37243 w 101352"/>
                <a:gd name="connsiteY10" fmla="*/ 6620 h 111585"/>
                <a:gd name="connsiteX11" fmla="*/ 55340 w 101352"/>
                <a:gd name="connsiteY11" fmla="*/ 238 h 111585"/>
                <a:gd name="connsiteX12" fmla="*/ 64865 w 101352"/>
                <a:gd name="connsiteY12" fmla="*/ 10334 h 111585"/>
                <a:gd name="connsiteX13" fmla="*/ 79439 w 101352"/>
                <a:gd name="connsiteY13" fmla="*/ 22241 h 111585"/>
                <a:gd name="connsiteX14" fmla="*/ 91631 w 101352"/>
                <a:gd name="connsiteY14" fmla="*/ 36528 h 111585"/>
                <a:gd name="connsiteX15" fmla="*/ 101346 w 101352"/>
                <a:gd name="connsiteY15" fmla="*/ 48434 h 111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1352" h="111585">
                  <a:moveTo>
                    <a:pt x="101346" y="48434"/>
                  </a:moveTo>
                  <a:cubicBezTo>
                    <a:pt x="100289" y="52216"/>
                    <a:pt x="98650" y="55816"/>
                    <a:pt x="96488" y="59102"/>
                  </a:cubicBezTo>
                  <a:cubicBezTo>
                    <a:pt x="96488" y="59102"/>
                    <a:pt x="91250" y="64055"/>
                    <a:pt x="87821" y="67770"/>
                  </a:cubicBezTo>
                  <a:cubicBezTo>
                    <a:pt x="86868" y="68666"/>
                    <a:pt x="86011" y="69656"/>
                    <a:pt x="85249" y="70723"/>
                  </a:cubicBezTo>
                  <a:cubicBezTo>
                    <a:pt x="81610" y="76933"/>
                    <a:pt x="77010" y="82525"/>
                    <a:pt x="71628" y="87296"/>
                  </a:cubicBezTo>
                  <a:cubicBezTo>
                    <a:pt x="64294" y="93202"/>
                    <a:pt x="36004" y="111585"/>
                    <a:pt x="36004" y="111585"/>
                  </a:cubicBezTo>
                  <a:lnTo>
                    <a:pt x="16002" y="90344"/>
                  </a:lnTo>
                  <a:lnTo>
                    <a:pt x="0" y="73676"/>
                  </a:lnTo>
                  <a:cubicBezTo>
                    <a:pt x="0" y="73676"/>
                    <a:pt x="13525" y="22908"/>
                    <a:pt x="19812" y="16526"/>
                  </a:cubicBezTo>
                  <a:lnTo>
                    <a:pt x="21622" y="14811"/>
                  </a:lnTo>
                  <a:cubicBezTo>
                    <a:pt x="26537" y="11563"/>
                    <a:pt x="31775" y="8810"/>
                    <a:pt x="37243" y="6620"/>
                  </a:cubicBezTo>
                  <a:cubicBezTo>
                    <a:pt x="38481" y="5762"/>
                    <a:pt x="51244" y="-1381"/>
                    <a:pt x="55340" y="238"/>
                  </a:cubicBezTo>
                  <a:cubicBezTo>
                    <a:pt x="60017" y="1781"/>
                    <a:pt x="63598" y="5572"/>
                    <a:pt x="64865" y="10334"/>
                  </a:cubicBezTo>
                  <a:cubicBezTo>
                    <a:pt x="70733" y="12878"/>
                    <a:pt x="75771" y="17002"/>
                    <a:pt x="79439" y="22241"/>
                  </a:cubicBezTo>
                  <a:cubicBezTo>
                    <a:pt x="85496" y="24860"/>
                    <a:pt x="89992" y="30137"/>
                    <a:pt x="91631" y="36528"/>
                  </a:cubicBezTo>
                  <a:cubicBezTo>
                    <a:pt x="91631" y="36528"/>
                    <a:pt x="101632" y="41576"/>
                    <a:pt x="101346" y="48434"/>
                  </a:cubicBezTo>
                  <a:close/>
                </a:path>
              </a:pathLst>
            </a:custGeom>
            <a:solidFill>
              <a:srgbClr val="EEA886"/>
            </a:solidFill>
            <a:ln w="9525" cap="flat">
              <a:noFill/>
              <a:prstDash val="solid"/>
              <a:miter/>
            </a:ln>
          </p:spPr>
          <p:txBody>
            <a:bodyPr rtlCol="0" anchor="ctr"/>
            <a:lstStyle/>
            <a:p>
              <a:endParaRPr lang="en-IN"/>
            </a:p>
          </p:txBody>
        </p:sp>
        <p:sp>
          <p:nvSpPr>
            <p:cNvPr id="49" name="Freeform: Shape 48">
              <a:extLst>
                <a:ext uri="{FF2B5EF4-FFF2-40B4-BE49-F238E27FC236}">
                  <a16:creationId xmlns:a16="http://schemas.microsoft.com/office/drawing/2014/main" id="{5BAE1AC6-B275-4653-A16B-7E1B6B5FF59E}"/>
                </a:ext>
              </a:extLst>
            </p:cNvPr>
            <p:cNvSpPr/>
            <p:nvPr/>
          </p:nvSpPr>
          <p:spPr>
            <a:xfrm>
              <a:off x="4275962" y="4534070"/>
              <a:ext cx="234124" cy="442084"/>
            </a:xfrm>
            <a:custGeom>
              <a:avLst/>
              <a:gdLst>
                <a:gd name="connsiteX0" fmla="*/ 234125 w 234124"/>
                <a:gd name="connsiteY0" fmla="*/ 26976 h 442084"/>
                <a:gd name="connsiteX1" fmla="*/ 150019 w 234124"/>
                <a:gd name="connsiteY1" fmla="*/ 216047 h 442084"/>
                <a:gd name="connsiteX2" fmla="*/ 133922 w 234124"/>
                <a:gd name="connsiteY2" fmla="*/ 252337 h 442084"/>
                <a:gd name="connsiteX3" fmla="*/ 120396 w 234124"/>
                <a:gd name="connsiteY3" fmla="*/ 282722 h 442084"/>
                <a:gd name="connsiteX4" fmla="*/ 43625 w 234124"/>
                <a:gd name="connsiteY4" fmla="*/ 442075 h 442084"/>
                <a:gd name="connsiteX5" fmla="*/ 0 w 234124"/>
                <a:gd name="connsiteY5" fmla="*/ 408643 h 442084"/>
                <a:gd name="connsiteX6" fmla="*/ 39624 w 234124"/>
                <a:gd name="connsiteY6" fmla="*/ 279483 h 442084"/>
                <a:gd name="connsiteX7" fmla="*/ 97631 w 234124"/>
                <a:gd name="connsiteY7" fmla="*/ 35262 h 442084"/>
                <a:gd name="connsiteX8" fmla="*/ 234125 w 234124"/>
                <a:gd name="connsiteY8" fmla="*/ 26976 h 44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124" h="442084">
                  <a:moveTo>
                    <a:pt x="234125" y="26976"/>
                  </a:moveTo>
                  <a:lnTo>
                    <a:pt x="150019" y="216047"/>
                  </a:lnTo>
                  <a:cubicBezTo>
                    <a:pt x="144209" y="229287"/>
                    <a:pt x="138684" y="241574"/>
                    <a:pt x="133922" y="252337"/>
                  </a:cubicBezTo>
                  <a:lnTo>
                    <a:pt x="120396" y="282722"/>
                  </a:lnTo>
                  <a:cubicBezTo>
                    <a:pt x="98203" y="333204"/>
                    <a:pt x="43625" y="442075"/>
                    <a:pt x="43625" y="442075"/>
                  </a:cubicBezTo>
                  <a:cubicBezTo>
                    <a:pt x="43625" y="442075"/>
                    <a:pt x="2477" y="443599"/>
                    <a:pt x="0" y="408643"/>
                  </a:cubicBezTo>
                  <a:cubicBezTo>
                    <a:pt x="0" y="408643"/>
                    <a:pt x="39624" y="332443"/>
                    <a:pt x="39624" y="279483"/>
                  </a:cubicBezTo>
                  <a:cubicBezTo>
                    <a:pt x="39624" y="226524"/>
                    <a:pt x="46768" y="69267"/>
                    <a:pt x="97631" y="35262"/>
                  </a:cubicBezTo>
                  <a:cubicBezTo>
                    <a:pt x="159449" y="-6076"/>
                    <a:pt x="199739" y="-13887"/>
                    <a:pt x="234125" y="26976"/>
                  </a:cubicBezTo>
                  <a:close/>
                </a:path>
              </a:pathLst>
            </a:custGeom>
            <a:solidFill>
              <a:srgbClr val="EEA886"/>
            </a:solidFill>
            <a:ln w="9525" cap="flat">
              <a:noFill/>
              <a:prstDash val="solid"/>
              <a:miter/>
            </a:ln>
          </p:spPr>
          <p:txBody>
            <a:bodyPr rtlCol="0" anchor="ctr"/>
            <a:lstStyle/>
            <a:p>
              <a:endParaRPr lang="en-IN"/>
            </a:p>
          </p:txBody>
        </p:sp>
        <p:sp>
          <p:nvSpPr>
            <p:cNvPr id="50" name="Freeform: Shape 49">
              <a:extLst>
                <a:ext uri="{FF2B5EF4-FFF2-40B4-BE49-F238E27FC236}">
                  <a16:creationId xmlns:a16="http://schemas.microsoft.com/office/drawing/2014/main" id="{F62B3E9A-F30D-4142-8D51-6346FB8B42A5}"/>
                </a:ext>
              </a:extLst>
            </p:cNvPr>
            <p:cNvSpPr/>
            <p:nvPr/>
          </p:nvSpPr>
          <p:spPr>
            <a:xfrm>
              <a:off x="3798374" y="4312841"/>
              <a:ext cx="784965" cy="677271"/>
            </a:xfrm>
            <a:custGeom>
              <a:avLst/>
              <a:gdLst>
                <a:gd name="connsiteX0" fmla="*/ 258418 w 784965"/>
                <a:gd name="connsiteY0" fmla="*/ 38559 h 677271"/>
                <a:gd name="connsiteX1" fmla="*/ 277468 w 784965"/>
                <a:gd name="connsiteY1" fmla="*/ 51323 h 677271"/>
                <a:gd name="connsiteX2" fmla="*/ 500162 w 784965"/>
                <a:gd name="connsiteY2" fmla="*/ 87137 h 677271"/>
                <a:gd name="connsiteX3" fmla="*/ 674374 w 784965"/>
                <a:gd name="connsiteY3" fmla="*/ 142763 h 677271"/>
                <a:gd name="connsiteX4" fmla="*/ 718094 w 784965"/>
                <a:gd name="connsiteY4" fmla="*/ 286781 h 677271"/>
                <a:gd name="connsiteX5" fmla="*/ 784769 w 784965"/>
                <a:gd name="connsiteY5" fmla="*/ 667781 h 677271"/>
                <a:gd name="connsiteX6" fmla="*/ 730286 w 784965"/>
                <a:gd name="connsiteY6" fmla="*/ 676258 h 677271"/>
                <a:gd name="connsiteX7" fmla="*/ 629607 w 784965"/>
                <a:gd name="connsiteY7" fmla="*/ 441657 h 677271"/>
                <a:gd name="connsiteX8" fmla="*/ 583411 w 784965"/>
                <a:gd name="connsiteY8" fmla="*/ 279732 h 677271"/>
                <a:gd name="connsiteX9" fmla="*/ 362335 w 784965"/>
                <a:gd name="connsiteY9" fmla="*/ 238299 h 677271"/>
                <a:gd name="connsiteX10" fmla="*/ 96588 w 784965"/>
                <a:gd name="connsiteY10" fmla="*/ 234393 h 677271"/>
                <a:gd name="connsiteX11" fmla="*/ 11530 w 784965"/>
                <a:gd name="connsiteY11" fmla="*/ 47417 h 677271"/>
                <a:gd name="connsiteX12" fmla="*/ 258418 w 784965"/>
                <a:gd name="connsiteY12" fmla="*/ 38559 h 677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4965" h="677271">
                  <a:moveTo>
                    <a:pt x="258418" y="38559"/>
                  </a:moveTo>
                  <a:cubicBezTo>
                    <a:pt x="263825" y="44074"/>
                    <a:pt x="270310" y="48418"/>
                    <a:pt x="277468" y="51323"/>
                  </a:cubicBezTo>
                  <a:cubicBezTo>
                    <a:pt x="286231" y="53704"/>
                    <a:pt x="432535" y="64848"/>
                    <a:pt x="500162" y="87137"/>
                  </a:cubicBezTo>
                  <a:cubicBezTo>
                    <a:pt x="567790" y="109425"/>
                    <a:pt x="657706" y="123713"/>
                    <a:pt x="674374" y="142763"/>
                  </a:cubicBezTo>
                  <a:cubicBezTo>
                    <a:pt x="691043" y="161813"/>
                    <a:pt x="718951" y="266588"/>
                    <a:pt x="718094" y="286781"/>
                  </a:cubicBezTo>
                  <a:cubicBezTo>
                    <a:pt x="717237" y="306974"/>
                    <a:pt x="777530" y="641778"/>
                    <a:pt x="784769" y="667781"/>
                  </a:cubicBezTo>
                  <a:cubicBezTo>
                    <a:pt x="788770" y="681592"/>
                    <a:pt x="730286" y="676258"/>
                    <a:pt x="730286" y="676258"/>
                  </a:cubicBezTo>
                  <a:cubicBezTo>
                    <a:pt x="730286" y="676258"/>
                    <a:pt x="647323" y="478233"/>
                    <a:pt x="629607" y="441657"/>
                  </a:cubicBezTo>
                  <a:cubicBezTo>
                    <a:pt x="596936" y="374506"/>
                    <a:pt x="595317" y="292115"/>
                    <a:pt x="583411" y="279732"/>
                  </a:cubicBezTo>
                  <a:cubicBezTo>
                    <a:pt x="571504" y="267350"/>
                    <a:pt x="438631" y="238299"/>
                    <a:pt x="362335" y="238299"/>
                  </a:cubicBezTo>
                  <a:cubicBezTo>
                    <a:pt x="286040" y="238299"/>
                    <a:pt x="114685" y="244680"/>
                    <a:pt x="96588" y="234393"/>
                  </a:cubicBezTo>
                  <a:cubicBezTo>
                    <a:pt x="78490" y="224106"/>
                    <a:pt x="-36191" y="148668"/>
                    <a:pt x="11530" y="47417"/>
                  </a:cubicBezTo>
                  <a:cubicBezTo>
                    <a:pt x="59250" y="-53833"/>
                    <a:pt x="258418" y="38559"/>
                    <a:pt x="258418" y="38559"/>
                  </a:cubicBezTo>
                  <a:close/>
                </a:path>
              </a:pathLst>
            </a:custGeom>
            <a:solidFill>
              <a:srgbClr val="EEA886"/>
            </a:solidFill>
            <a:ln w="9525" cap="flat">
              <a:noFill/>
              <a:prstDash val="solid"/>
              <a:miter/>
            </a:ln>
          </p:spPr>
          <p:txBody>
            <a:bodyPr rtlCol="0" anchor="ctr"/>
            <a:lstStyle/>
            <a:p>
              <a:endParaRPr lang="en-IN"/>
            </a:p>
          </p:txBody>
        </p:sp>
        <p:sp>
          <p:nvSpPr>
            <p:cNvPr id="51" name="Freeform: Shape 50">
              <a:extLst>
                <a:ext uri="{FF2B5EF4-FFF2-40B4-BE49-F238E27FC236}">
                  <a16:creationId xmlns:a16="http://schemas.microsoft.com/office/drawing/2014/main" id="{687D6A7A-3BFF-49C1-A4C4-47D39870314C}"/>
                </a:ext>
              </a:extLst>
            </p:cNvPr>
            <p:cNvSpPr/>
            <p:nvPr/>
          </p:nvSpPr>
          <p:spPr>
            <a:xfrm>
              <a:off x="3790839" y="4292165"/>
              <a:ext cx="596184" cy="364702"/>
            </a:xfrm>
            <a:custGeom>
              <a:avLst/>
              <a:gdLst>
                <a:gd name="connsiteX0" fmla="*/ 596184 w 596184"/>
                <a:gd name="connsiteY0" fmla="*/ 131625 h 364702"/>
                <a:gd name="connsiteX1" fmla="*/ 475026 w 596184"/>
                <a:gd name="connsiteY1" fmla="*/ 364702 h 364702"/>
                <a:gd name="connsiteX2" fmla="*/ 374918 w 596184"/>
                <a:gd name="connsiteY2" fmla="*/ 263356 h 364702"/>
                <a:gd name="connsiteX3" fmla="*/ 57164 w 596184"/>
                <a:gd name="connsiteY3" fmla="*/ 256403 h 364702"/>
                <a:gd name="connsiteX4" fmla="*/ 40401 w 596184"/>
                <a:gd name="connsiteY4" fmla="*/ 31518 h 364702"/>
                <a:gd name="connsiteX5" fmla="*/ 256808 w 596184"/>
                <a:gd name="connsiteY5" fmla="*/ 43710 h 364702"/>
                <a:gd name="connsiteX6" fmla="*/ 292622 w 596184"/>
                <a:gd name="connsiteY6" fmla="*/ 70284 h 364702"/>
                <a:gd name="connsiteX7" fmla="*/ 596184 w 596184"/>
                <a:gd name="connsiteY7" fmla="*/ 131625 h 364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6184" h="364702">
                  <a:moveTo>
                    <a:pt x="596184" y="131625"/>
                  </a:moveTo>
                  <a:lnTo>
                    <a:pt x="475026" y="364702"/>
                  </a:lnTo>
                  <a:cubicBezTo>
                    <a:pt x="475026" y="364702"/>
                    <a:pt x="438545" y="278215"/>
                    <a:pt x="374918" y="263356"/>
                  </a:cubicBezTo>
                  <a:cubicBezTo>
                    <a:pt x="311291" y="248497"/>
                    <a:pt x="57164" y="256403"/>
                    <a:pt x="57164" y="256403"/>
                  </a:cubicBezTo>
                  <a:cubicBezTo>
                    <a:pt x="57164" y="256403"/>
                    <a:pt x="-59422" y="108956"/>
                    <a:pt x="40401" y="31518"/>
                  </a:cubicBezTo>
                  <a:cubicBezTo>
                    <a:pt x="140222" y="-45921"/>
                    <a:pt x="256808" y="43710"/>
                    <a:pt x="256808" y="43710"/>
                  </a:cubicBezTo>
                  <a:cubicBezTo>
                    <a:pt x="256808" y="43710"/>
                    <a:pt x="281097" y="70284"/>
                    <a:pt x="292622" y="70284"/>
                  </a:cubicBezTo>
                  <a:cubicBezTo>
                    <a:pt x="377300" y="74666"/>
                    <a:pt x="467692" y="90382"/>
                    <a:pt x="596184" y="131625"/>
                  </a:cubicBezTo>
                  <a:close/>
                </a:path>
              </a:pathLst>
            </a:custGeom>
            <a:solidFill>
              <a:srgbClr val="1D3B54"/>
            </a:solidFill>
            <a:ln w="9525" cap="flat">
              <a:noFill/>
              <a:prstDash val="solid"/>
              <a:miter/>
            </a:ln>
          </p:spPr>
          <p:txBody>
            <a:bodyPr rtlCol="0" anchor="ctr"/>
            <a:lstStyle/>
            <a:p>
              <a:endParaRPr lang="en-IN"/>
            </a:p>
          </p:txBody>
        </p:sp>
        <p:sp>
          <p:nvSpPr>
            <p:cNvPr id="52" name="Freeform: Shape 51">
              <a:extLst>
                <a:ext uri="{FF2B5EF4-FFF2-40B4-BE49-F238E27FC236}">
                  <a16:creationId xmlns:a16="http://schemas.microsoft.com/office/drawing/2014/main" id="{B450F044-99D3-435C-898E-9E89682616D0}"/>
                </a:ext>
              </a:extLst>
            </p:cNvPr>
            <p:cNvSpPr/>
            <p:nvPr/>
          </p:nvSpPr>
          <p:spPr>
            <a:xfrm>
              <a:off x="4528946" y="4972601"/>
              <a:ext cx="129158" cy="116267"/>
            </a:xfrm>
            <a:custGeom>
              <a:avLst/>
              <a:gdLst>
                <a:gd name="connsiteX0" fmla="*/ 129159 w 129158"/>
                <a:gd name="connsiteY0" fmla="*/ 112034 h 116267"/>
                <a:gd name="connsiteX1" fmla="*/ 78105 w 129158"/>
                <a:gd name="connsiteY1" fmla="*/ 112034 h 116267"/>
                <a:gd name="connsiteX2" fmla="*/ 0 w 129158"/>
                <a:gd name="connsiteY2" fmla="*/ 16784 h 116267"/>
                <a:gd name="connsiteX3" fmla="*/ 54483 w 129158"/>
                <a:gd name="connsiteY3" fmla="*/ 8307 h 116267"/>
                <a:gd name="connsiteX4" fmla="*/ 129159 w 129158"/>
                <a:gd name="connsiteY4" fmla="*/ 112034 h 116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58" h="116267">
                  <a:moveTo>
                    <a:pt x="129159" y="112034"/>
                  </a:moveTo>
                  <a:cubicBezTo>
                    <a:pt x="129159" y="112034"/>
                    <a:pt x="92297" y="121559"/>
                    <a:pt x="78105" y="112034"/>
                  </a:cubicBezTo>
                  <a:cubicBezTo>
                    <a:pt x="63913" y="102509"/>
                    <a:pt x="15907" y="21642"/>
                    <a:pt x="0" y="16784"/>
                  </a:cubicBezTo>
                  <a:cubicBezTo>
                    <a:pt x="0" y="16784"/>
                    <a:pt x="15431" y="-14458"/>
                    <a:pt x="54483" y="8307"/>
                  </a:cubicBezTo>
                  <a:cubicBezTo>
                    <a:pt x="54483" y="8212"/>
                    <a:pt x="118682" y="98509"/>
                    <a:pt x="129159" y="112034"/>
                  </a:cubicBezTo>
                  <a:close/>
                </a:path>
              </a:pathLst>
            </a:custGeom>
            <a:solidFill>
              <a:srgbClr val="EEA886"/>
            </a:solidFill>
            <a:ln w="9525" cap="flat">
              <a:noFill/>
              <a:prstDash val="solid"/>
              <a:miter/>
            </a:ln>
          </p:spPr>
          <p:txBody>
            <a:bodyPr rtlCol="0" anchor="ctr"/>
            <a:lstStyle/>
            <a:p>
              <a:endParaRPr lang="en-IN"/>
            </a:p>
          </p:txBody>
        </p:sp>
        <p:sp>
          <p:nvSpPr>
            <p:cNvPr id="53" name="Freeform: Shape 52">
              <a:extLst>
                <a:ext uri="{FF2B5EF4-FFF2-40B4-BE49-F238E27FC236}">
                  <a16:creationId xmlns:a16="http://schemas.microsoft.com/office/drawing/2014/main" id="{D6E3A67E-99BF-440E-8786-B3C717BE3331}"/>
                </a:ext>
              </a:extLst>
            </p:cNvPr>
            <p:cNvSpPr/>
            <p:nvPr/>
          </p:nvSpPr>
          <p:spPr>
            <a:xfrm>
              <a:off x="4269580" y="4938788"/>
              <a:ext cx="84581" cy="144132"/>
            </a:xfrm>
            <a:custGeom>
              <a:avLst/>
              <a:gdLst>
                <a:gd name="connsiteX0" fmla="*/ 84582 w 84581"/>
                <a:gd name="connsiteY0" fmla="*/ 144133 h 144132"/>
                <a:gd name="connsiteX1" fmla="*/ 36957 w 84581"/>
                <a:gd name="connsiteY1" fmla="*/ 125083 h 144132"/>
                <a:gd name="connsiteX2" fmla="*/ 0 w 84581"/>
                <a:gd name="connsiteY2" fmla="*/ 7449 h 144132"/>
                <a:gd name="connsiteX3" fmla="*/ 53721 w 84581"/>
                <a:gd name="connsiteY3" fmla="*/ 19831 h 144132"/>
                <a:gd name="connsiteX4" fmla="*/ 84582 w 84581"/>
                <a:gd name="connsiteY4" fmla="*/ 144133 h 144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81" h="144132">
                  <a:moveTo>
                    <a:pt x="84582" y="144133"/>
                  </a:moveTo>
                  <a:cubicBezTo>
                    <a:pt x="84582" y="144133"/>
                    <a:pt x="46482" y="138989"/>
                    <a:pt x="36957" y="125083"/>
                  </a:cubicBezTo>
                  <a:cubicBezTo>
                    <a:pt x="27432" y="111176"/>
                    <a:pt x="12954" y="17926"/>
                    <a:pt x="0" y="7449"/>
                  </a:cubicBezTo>
                  <a:cubicBezTo>
                    <a:pt x="0" y="7449"/>
                    <a:pt x="26003" y="-15792"/>
                    <a:pt x="53721" y="19831"/>
                  </a:cubicBezTo>
                  <a:cubicBezTo>
                    <a:pt x="54007" y="19926"/>
                    <a:pt x="79915" y="127750"/>
                    <a:pt x="84582" y="144133"/>
                  </a:cubicBezTo>
                  <a:close/>
                </a:path>
              </a:pathLst>
            </a:custGeom>
            <a:solidFill>
              <a:srgbClr val="EEA886"/>
            </a:solidFill>
            <a:ln w="9525" cap="flat">
              <a:noFill/>
              <a:prstDash val="solid"/>
              <a:miter/>
            </a:ln>
          </p:spPr>
          <p:txBody>
            <a:bodyPr rtlCol="0" anchor="ctr"/>
            <a:lstStyle/>
            <a:p>
              <a:endParaRPr lang="en-IN"/>
            </a:p>
          </p:txBody>
        </p:sp>
        <p:sp>
          <p:nvSpPr>
            <p:cNvPr id="54" name="Freeform: Shape 53">
              <a:extLst>
                <a:ext uri="{FF2B5EF4-FFF2-40B4-BE49-F238E27FC236}">
                  <a16:creationId xmlns:a16="http://schemas.microsoft.com/office/drawing/2014/main" id="{99D6425F-2850-4BEB-BA14-EE6E5A8312F8}"/>
                </a:ext>
              </a:extLst>
            </p:cNvPr>
            <p:cNvSpPr/>
            <p:nvPr/>
          </p:nvSpPr>
          <p:spPr>
            <a:xfrm>
              <a:off x="3873010" y="3619350"/>
              <a:ext cx="199879" cy="251897"/>
            </a:xfrm>
            <a:custGeom>
              <a:avLst/>
              <a:gdLst>
                <a:gd name="connsiteX0" fmla="*/ 96342 w 199879"/>
                <a:gd name="connsiteY0" fmla="*/ 150 h 251897"/>
                <a:gd name="connsiteX1" fmla="*/ 199879 w 199879"/>
                <a:gd name="connsiteY1" fmla="*/ 90446 h 251897"/>
                <a:gd name="connsiteX2" fmla="*/ 192545 w 199879"/>
                <a:gd name="connsiteY2" fmla="*/ 127594 h 251897"/>
                <a:gd name="connsiteX3" fmla="*/ 198260 w 199879"/>
                <a:gd name="connsiteY3" fmla="*/ 194269 h 251897"/>
                <a:gd name="connsiteX4" fmla="*/ 178734 w 199879"/>
                <a:gd name="connsiteY4" fmla="*/ 199698 h 251897"/>
                <a:gd name="connsiteX5" fmla="*/ 143205 w 199879"/>
                <a:gd name="connsiteY5" fmla="*/ 251895 h 251897"/>
                <a:gd name="connsiteX6" fmla="*/ 21952 w 199879"/>
                <a:gd name="connsiteY6" fmla="*/ 171504 h 251897"/>
                <a:gd name="connsiteX7" fmla="*/ 96342 w 199879"/>
                <a:gd name="connsiteY7" fmla="*/ 150 h 251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9879" h="251897">
                  <a:moveTo>
                    <a:pt x="96342" y="150"/>
                  </a:moveTo>
                  <a:cubicBezTo>
                    <a:pt x="149616" y="-2765"/>
                    <a:pt x="195521" y="37268"/>
                    <a:pt x="199879" y="90446"/>
                  </a:cubicBezTo>
                  <a:cubicBezTo>
                    <a:pt x="198432" y="103001"/>
                    <a:pt x="195979" y="115431"/>
                    <a:pt x="192545" y="127594"/>
                  </a:cubicBezTo>
                  <a:cubicBezTo>
                    <a:pt x="187497" y="143977"/>
                    <a:pt x="202070" y="192078"/>
                    <a:pt x="198260" y="194269"/>
                  </a:cubicBezTo>
                  <a:cubicBezTo>
                    <a:pt x="191942" y="196707"/>
                    <a:pt x="185402" y="198527"/>
                    <a:pt x="178734" y="199698"/>
                  </a:cubicBezTo>
                  <a:cubicBezTo>
                    <a:pt x="178734" y="199698"/>
                    <a:pt x="161684" y="252276"/>
                    <a:pt x="143205" y="251895"/>
                  </a:cubicBezTo>
                  <a:cubicBezTo>
                    <a:pt x="124727" y="251514"/>
                    <a:pt x="54909" y="236941"/>
                    <a:pt x="21952" y="171504"/>
                  </a:cubicBezTo>
                  <a:cubicBezTo>
                    <a:pt x="-11004" y="106067"/>
                    <a:pt x="-21196" y="5674"/>
                    <a:pt x="96342" y="150"/>
                  </a:cubicBezTo>
                  <a:close/>
                </a:path>
              </a:pathLst>
            </a:custGeom>
            <a:solidFill>
              <a:srgbClr val="EEA886"/>
            </a:solidFill>
            <a:ln w="9525" cap="flat">
              <a:noFill/>
              <a:prstDash val="solid"/>
              <a:miter/>
            </a:ln>
          </p:spPr>
          <p:txBody>
            <a:bodyPr rtlCol="0" anchor="ctr"/>
            <a:lstStyle/>
            <a:p>
              <a:endParaRPr lang="en-IN"/>
            </a:p>
          </p:txBody>
        </p:sp>
        <p:sp>
          <p:nvSpPr>
            <p:cNvPr id="55" name="Freeform: Shape 54">
              <a:extLst>
                <a:ext uri="{FF2B5EF4-FFF2-40B4-BE49-F238E27FC236}">
                  <a16:creationId xmlns:a16="http://schemas.microsoft.com/office/drawing/2014/main" id="{31BEC33E-DBF1-4EF4-AE14-180B9A646C9B}"/>
                </a:ext>
              </a:extLst>
            </p:cNvPr>
            <p:cNvSpPr/>
            <p:nvPr/>
          </p:nvSpPr>
          <p:spPr>
            <a:xfrm>
              <a:off x="3903157" y="3788252"/>
              <a:ext cx="88197" cy="154428"/>
            </a:xfrm>
            <a:custGeom>
              <a:avLst/>
              <a:gdLst>
                <a:gd name="connsiteX0" fmla="*/ 88198 w 88197"/>
                <a:gd name="connsiteY0" fmla="*/ 58990 h 154428"/>
                <a:gd name="connsiteX1" fmla="*/ 83340 w 88197"/>
                <a:gd name="connsiteY1" fmla="*/ 77278 h 154428"/>
                <a:gd name="connsiteX2" fmla="*/ 79340 w 88197"/>
                <a:gd name="connsiteY2" fmla="*/ 96328 h 154428"/>
                <a:gd name="connsiteX3" fmla="*/ 79340 w 88197"/>
                <a:gd name="connsiteY3" fmla="*/ 152907 h 154428"/>
                <a:gd name="connsiteX4" fmla="*/ 6188 w 88197"/>
                <a:gd name="connsiteY4" fmla="*/ 109378 h 154428"/>
                <a:gd name="connsiteX5" fmla="*/ 2092 w 88197"/>
                <a:gd name="connsiteY5" fmla="*/ 9460 h 154428"/>
                <a:gd name="connsiteX6" fmla="*/ 88198 w 88197"/>
                <a:gd name="connsiteY6" fmla="*/ 58990 h 154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197" h="154428">
                  <a:moveTo>
                    <a:pt x="88198" y="58990"/>
                  </a:moveTo>
                  <a:cubicBezTo>
                    <a:pt x="88198" y="58990"/>
                    <a:pt x="85912" y="66325"/>
                    <a:pt x="83340" y="77278"/>
                  </a:cubicBezTo>
                  <a:cubicBezTo>
                    <a:pt x="82007" y="82898"/>
                    <a:pt x="80578" y="89375"/>
                    <a:pt x="79340" y="96328"/>
                  </a:cubicBezTo>
                  <a:cubicBezTo>
                    <a:pt x="75146" y="114950"/>
                    <a:pt x="75146" y="134276"/>
                    <a:pt x="79340" y="152907"/>
                  </a:cubicBezTo>
                  <a:cubicBezTo>
                    <a:pt x="79340" y="152907"/>
                    <a:pt x="38477" y="167004"/>
                    <a:pt x="6188" y="109378"/>
                  </a:cubicBezTo>
                  <a:cubicBezTo>
                    <a:pt x="6188" y="109378"/>
                    <a:pt x="20094" y="47179"/>
                    <a:pt x="2092" y="9460"/>
                  </a:cubicBezTo>
                  <a:cubicBezTo>
                    <a:pt x="-15910" y="-28259"/>
                    <a:pt x="88198" y="58990"/>
                    <a:pt x="88198" y="58990"/>
                  </a:cubicBezTo>
                  <a:close/>
                </a:path>
              </a:pathLst>
            </a:custGeom>
            <a:solidFill>
              <a:srgbClr val="EEA886"/>
            </a:solidFill>
            <a:ln w="9525" cap="flat">
              <a:noFill/>
              <a:prstDash val="solid"/>
              <a:miter/>
            </a:ln>
          </p:spPr>
          <p:txBody>
            <a:bodyPr rtlCol="0" anchor="ctr"/>
            <a:lstStyle/>
            <a:p>
              <a:endParaRPr lang="en-IN"/>
            </a:p>
          </p:txBody>
        </p:sp>
        <p:sp>
          <p:nvSpPr>
            <p:cNvPr id="56" name="Freeform: Shape 55">
              <a:extLst>
                <a:ext uri="{FF2B5EF4-FFF2-40B4-BE49-F238E27FC236}">
                  <a16:creationId xmlns:a16="http://schemas.microsoft.com/office/drawing/2014/main" id="{58A3DF43-E302-46B6-9873-2E0118301FD1}"/>
                </a:ext>
              </a:extLst>
            </p:cNvPr>
            <p:cNvSpPr/>
            <p:nvPr/>
          </p:nvSpPr>
          <p:spPr>
            <a:xfrm>
              <a:off x="3865701" y="3606820"/>
              <a:ext cx="207725" cy="196416"/>
            </a:xfrm>
            <a:custGeom>
              <a:avLst/>
              <a:gdLst>
                <a:gd name="connsiteX0" fmla="*/ 207188 w 207725"/>
                <a:gd name="connsiteY0" fmla="*/ 102786 h 196416"/>
                <a:gd name="connsiteX1" fmla="*/ 115367 w 207725"/>
                <a:gd name="connsiteY1" fmla="*/ 139743 h 196416"/>
                <a:gd name="connsiteX2" fmla="*/ 36309 w 207725"/>
                <a:gd name="connsiteY2" fmla="*/ 196417 h 196416"/>
                <a:gd name="connsiteX3" fmla="*/ 22403 w 207725"/>
                <a:gd name="connsiteY3" fmla="*/ 34492 h 196416"/>
                <a:gd name="connsiteX4" fmla="*/ 207188 w 207725"/>
                <a:gd name="connsiteY4" fmla="*/ 102786 h 196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725" h="196416">
                  <a:moveTo>
                    <a:pt x="207188" y="102786"/>
                  </a:moveTo>
                  <a:cubicBezTo>
                    <a:pt x="207188" y="102786"/>
                    <a:pt x="162611" y="142886"/>
                    <a:pt x="115367" y="139743"/>
                  </a:cubicBezTo>
                  <a:cubicBezTo>
                    <a:pt x="68123" y="136600"/>
                    <a:pt x="36309" y="196417"/>
                    <a:pt x="36309" y="196417"/>
                  </a:cubicBezTo>
                  <a:cubicBezTo>
                    <a:pt x="36309" y="196417"/>
                    <a:pt x="-35128" y="106882"/>
                    <a:pt x="22403" y="34492"/>
                  </a:cubicBezTo>
                  <a:cubicBezTo>
                    <a:pt x="79934" y="-37898"/>
                    <a:pt x="217379" y="12680"/>
                    <a:pt x="207188" y="102786"/>
                  </a:cubicBezTo>
                  <a:close/>
                </a:path>
              </a:pathLst>
            </a:custGeom>
            <a:solidFill>
              <a:srgbClr val="1D3B54"/>
            </a:solidFill>
            <a:ln w="9525" cap="flat">
              <a:noFill/>
              <a:prstDash val="solid"/>
              <a:miter/>
            </a:ln>
          </p:spPr>
          <p:txBody>
            <a:bodyPr rtlCol="0" anchor="ctr"/>
            <a:lstStyle/>
            <a:p>
              <a:endParaRPr lang="en-IN"/>
            </a:p>
          </p:txBody>
        </p:sp>
        <p:sp>
          <p:nvSpPr>
            <p:cNvPr id="57" name="Freeform: Shape 56">
              <a:extLst>
                <a:ext uri="{FF2B5EF4-FFF2-40B4-BE49-F238E27FC236}">
                  <a16:creationId xmlns:a16="http://schemas.microsoft.com/office/drawing/2014/main" id="{7BACF54B-1438-459E-8403-CBDDE98521C7}"/>
                </a:ext>
              </a:extLst>
            </p:cNvPr>
            <p:cNvSpPr/>
            <p:nvPr/>
          </p:nvSpPr>
          <p:spPr>
            <a:xfrm>
              <a:off x="3928833" y="3731082"/>
              <a:ext cx="31267" cy="56438"/>
            </a:xfrm>
            <a:custGeom>
              <a:avLst/>
              <a:gdLst>
                <a:gd name="connsiteX0" fmla="*/ 30518 w 31267"/>
                <a:gd name="connsiteY0" fmla="*/ 15100 h 56438"/>
                <a:gd name="connsiteX1" fmla="*/ 16671 w 31267"/>
                <a:gd name="connsiteY1" fmla="*/ 13 h 56438"/>
                <a:gd name="connsiteX2" fmla="*/ 5276 w 31267"/>
                <a:gd name="connsiteY2" fmla="*/ 4813 h 56438"/>
                <a:gd name="connsiteX3" fmla="*/ 22516 w 31267"/>
                <a:gd name="connsiteY3" fmla="*/ 56153 h 56438"/>
                <a:gd name="connsiteX4" fmla="*/ 30518 w 31267"/>
                <a:gd name="connsiteY4" fmla="*/ 15100 h 56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67" h="56438">
                  <a:moveTo>
                    <a:pt x="30518" y="15100"/>
                  </a:moveTo>
                  <a:cubicBezTo>
                    <a:pt x="30859" y="7109"/>
                    <a:pt x="24660" y="356"/>
                    <a:pt x="16671" y="13"/>
                  </a:cubicBezTo>
                  <a:cubicBezTo>
                    <a:pt x="12347" y="-168"/>
                    <a:pt x="8167" y="1594"/>
                    <a:pt x="5276" y="4813"/>
                  </a:cubicBezTo>
                  <a:cubicBezTo>
                    <a:pt x="-9583" y="17196"/>
                    <a:pt x="10420" y="60344"/>
                    <a:pt x="22516" y="56153"/>
                  </a:cubicBezTo>
                  <a:cubicBezTo>
                    <a:pt x="34613" y="51962"/>
                    <a:pt x="30708" y="24530"/>
                    <a:pt x="30518" y="15100"/>
                  </a:cubicBezTo>
                  <a:close/>
                </a:path>
              </a:pathLst>
            </a:custGeom>
            <a:solidFill>
              <a:srgbClr val="EEA886"/>
            </a:solidFill>
            <a:ln w="9525" cap="flat">
              <a:noFill/>
              <a:prstDash val="solid"/>
              <a:miter/>
            </a:ln>
          </p:spPr>
          <p:txBody>
            <a:bodyPr rtlCol="0" anchor="ctr"/>
            <a:lstStyle/>
            <a:p>
              <a:endParaRPr lang="en-IN"/>
            </a:p>
          </p:txBody>
        </p:sp>
        <p:sp>
          <p:nvSpPr>
            <p:cNvPr id="58" name="Freeform: Shape 57">
              <a:extLst>
                <a:ext uri="{FF2B5EF4-FFF2-40B4-BE49-F238E27FC236}">
                  <a16:creationId xmlns:a16="http://schemas.microsoft.com/office/drawing/2014/main" id="{50DEBF35-7276-4647-ACFC-F1CABD72BF7D}"/>
                </a:ext>
              </a:extLst>
            </p:cNvPr>
            <p:cNvSpPr/>
            <p:nvPr/>
          </p:nvSpPr>
          <p:spPr>
            <a:xfrm>
              <a:off x="3925061" y="3831240"/>
              <a:ext cx="61150" cy="53339"/>
            </a:xfrm>
            <a:custGeom>
              <a:avLst/>
              <a:gdLst>
                <a:gd name="connsiteX0" fmla="*/ 61150 w 61150"/>
                <a:gd name="connsiteY0" fmla="*/ 34290 h 53339"/>
                <a:gd name="connsiteX1" fmla="*/ 57150 w 61150"/>
                <a:gd name="connsiteY1" fmla="*/ 53340 h 53339"/>
                <a:gd name="connsiteX2" fmla="*/ 0 w 61150"/>
                <a:gd name="connsiteY2" fmla="*/ 0 h 53339"/>
                <a:gd name="connsiteX3" fmla="*/ 61150 w 61150"/>
                <a:gd name="connsiteY3" fmla="*/ 34290 h 53339"/>
              </a:gdLst>
              <a:ahLst/>
              <a:cxnLst>
                <a:cxn ang="0">
                  <a:pos x="connsiteX0" y="connsiteY0"/>
                </a:cxn>
                <a:cxn ang="0">
                  <a:pos x="connsiteX1" y="connsiteY1"/>
                </a:cxn>
                <a:cxn ang="0">
                  <a:pos x="connsiteX2" y="connsiteY2"/>
                </a:cxn>
                <a:cxn ang="0">
                  <a:pos x="connsiteX3" y="connsiteY3"/>
                </a:cxn>
              </a:cxnLst>
              <a:rect l="l" t="t" r="r" b="b"/>
              <a:pathLst>
                <a:path w="61150" h="53339">
                  <a:moveTo>
                    <a:pt x="61150" y="34290"/>
                  </a:moveTo>
                  <a:cubicBezTo>
                    <a:pt x="59817" y="39910"/>
                    <a:pt x="58388" y="46387"/>
                    <a:pt x="57150" y="53340"/>
                  </a:cubicBezTo>
                  <a:cubicBezTo>
                    <a:pt x="34812" y="39443"/>
                    <a:pt x="15399" y="21326"/>
                    <a:pt x="0" y="0"/>
                  </a:cubicBezTo>
                  <a:cubicBezTo>
                    <a:pt x="18499" y="14507"/>
                    <a:pt x="39125" y="26070"/>
                    <a:pt x="61150" y="34290"/>
                  </a:cubicBezTo>
                  <a:close/>
                </a:path>
              </a:pathLst>
            </a:custGeom>
            <a:solidFill>
              <a:srgbClr val="A77860"/>
            </a:solidFill>
            <a:ln w="9525" cap="flat">
              <a:noFill/>
              <a:prstDash val="solid"/>
              <a:miter/>
            </a:ln>
          </p:spPr>
          <p:txBody>
            <a:bodyPr rtlCol="0" anchor="ctr"/>
            <a:lstStyle/>
            <a:p>
              <a:endParaRPr lang="en-IN"/>
            </a:p>
          </p:txBody>
        </p:sp>
        <p:sp>
          <p:nvSpPr>
            <p:cNvPr id="59" name="Freeform: Shape 58">
              <a:extLst>
                <a:ext uri="{FF2B5EF4-FFF2-40B4-BE49-F238E27FC236}">
                  <a16:creationId xmlns:a16="http://schemas.microsoft.com/office/drawing/2014/main" id="{11BB2692-6466-4A84-B424-4D235095E049}"/>
                </a:ext>
              </a:extLst>
            </p:cNvPr>
            <p:cNvSpPr/>
            <p:nvPr/>
          </p:nvSpPr>
          <p:spPr>
            <a:xfrm>
              <a:off x="3813047" y="3875913"/>
              <a:ext cx="285726" cy="553933"/>
            </a:xfrm>
            <a:custGeom>
              <a:avLst/>
              <a:gdLst>
                <a:gd name="connsiteX0" fmla="*/ 284131 w 285726"/>
                <a:gd name="connsiteY0" fmla="*/ 210312 h 553933"/>
                <a:gd name="connsiteX1" fmla="*/ 254317 w 285726"/>
                <a:gd name="connsiteY1" fmla="*/ 281654 h 553933"/>
                <a:gd name="connsiteX2" fmla="*/ 249174 w 285726"/>
                <a:gd name="connsiteY2" fmla="*/ 359950 h 553933"/>
                <a:gd name="connsiteX3" fmla="*/ 242221 w 285726"/>
                <a:gd name="connsiteY3" fmla="*/ 387477 h 553933"/>
                <a:gd name="connsiteX4" fmla="*/ 241649 w 285726"/>
                <a:gd name="connsiteY4" fmla="*/ 390906 h 553933"/>
                <a:gd name="connsiteX5" fmla="*/ 239077 w 285726"/>
                <a:gd name="connsiteY5" fmla="*/ 406908 h 553933"/>
                <a:gd name="connsiteX6" fmla="*/ 236029 w 285726"/>
                <a:gd name="connsiteY6" fmla="*/ 435483 h 553933"/>
                <a:gd name="connsiteX7" fmla="*/ 251079 w 285726"/>
                <a:gd name="connsiteY7" fmla="*/ 476059 h 553933"/>
                <a:gd name="connsiteX8" fmla="*/ 0 w 285726"/>
                <a:gd name="connsiteY8" fmla="*/ 552736 h 553933"/>
                <a:gd name="connsiteX9" fmla="*/ 41053 w 285726"/>
                <a:gd name="connsiteY9" fmla="*/ 403288 h 553933"/>
                <a:gd name="connsiteX10" fmla="*/ 40481 w 285726"/>
                <a:gd name="connsiteY10" fmla="*/ 150685 h 553933"/>
                <a:gd name="connsiteX11" fmla="*/ 99536 w 285726"/>
                <a:gd name="connsiteY11" fmla="*/ 0 h 553933"/>
                <a:gd name="connsiteX12" fmla="*/ 166211 w 285726"/>
                <a:gd name="connsiteY12" fmla="*/ 31051 h 553933"/>
                <a:gd name="connsiteX13" fmla="*/ 248888 w 285726"/>
                <a:gd name="connsiteY13" fmla="*/ 123825 h 553933"/>
                <a:gd name="connsiteX14" fmla="*/ 284131 w 285726"/>
                <a:gd name="connsiteY14" fmla="*/ 210312 h 553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726" h="553933">
                  <a:moveTo>
                    <a:pt x="284131" y="210312"/>
                  </a:moveTo>
                  <a:cubicBezTo>
                    <a:pt x="275558" y="250126"/>
                    <a:pt x="252889" y="252222"/>
                    <a:pt x="254317" y="281654"/>
                  </a:cubicBezTo>
                  <a:cubicBezTo>
                    <a:pt x="255746" y="311086"/>
                    <a:pt x="264414" y="313563"/>
                    <a:pt x="249174" y="359950"/>
                  </a:cubicBezTo>
                  <a:cubicBezTo>
                    <a:pt x="246354" y="368989"/>
                    <a:pt x="244032" y="378180"/>
                    <a:pt x="242221" y="387477"/>
                  </a:cubicBezTo>
                  <a:lnTo>
                    <a:pt x="241649" y="390906"/>
                  </a:lnTo>
                  <a:cubicBezTo>
                    <a:pt x="240602" y="396240"/>
                    <a:pt x="239840" y="401669"/>
                    <a:pt x="239077" y="406908"/>
                  </a:cubicBezTo>
                  <a:cubicBezTo>
                    <a:pt x="237744" y="416433"/>
                    <a:pt x="236696" y="426434"/>
                    <a:pt x="236029" y="435483"/>
                  </a:cubicBezTo>
                  <a:cubicBezTo>
                    <a:pt x="235692" y="450428"/>
                    <a:pt x="241076" y="464944"/>
                    <a:pt x="251079" y="476059"/>
                  </a:cubicBezTo>
                  <a:cubicBezTo>
                    <a:pt x="251079" y="476059"/>
                    <a:pt x="102203" y="565213"/>
                    <a:pt x="0" y="552736"/>
                  </a:cubicBezTo>
                  <a:cubicBezTo>
                    <a:pt x="0" y="552736"/>
                    <a:pt x="26479" y="441484"/>
                    <a:pt x="41053" y="403288"/>
                  </a:cubicBezTo>
                  <a:cubicBezTo>
                    <a:pt x="55626" y="365093"/>
                    <a:pt x="51244" y="188500"/>
                    <a:pt x="40481" y="150685"/>
                  </a:cubicBezTo>
                  <a:cubicBezTo>
                    <a:pt x="24670" y="94774"/>
                    <a:pt x="56293" y="10954"/>
                    <a:pt x="99536" y="0"/>
                  </a:cubicBezTo>
                  <a:lnTo>
                    <a:pt x="166211" y="31051"/>
                  </a:lnTo>
                  <a:cubicBezTo>
                    <a:pt x="166211" y="31051"/>
                    <a:pt x="233744" y="111633"/>
                    <a:pt x="248888" y="123825"/>
                  </a:cubicBezTo>
                  <a:cubicBezTo>
                    <a:pt x="264033" y="136017"/>
                    <a:pt x="292798" y="169831"/>
                    <a:pt x="284131" y="210312"/>
                  </a:cubicBezTo>
                  <a:close/>
                </a:path>
              </a:pathLst>
            </a:custGeom>
            <a:solidFill>
              <a:srgbClr val="1D3B54"/>
            </a:solidFill>
            <a:ln w="9525" cap="flat">
              <a:noFill/>
              <a:prstDash val="solid"/>
              <a:miter/>
            </a:ln>
          </p:spPr>
          <p:txBody>
            <a:bodyPr rtlCol="0" anchor="ctr"/>
            <a:lstStyle/>
            <a:p>
              <a:endParaRPr lang="en-IN"/>
            </a:p>
          </p:txBody>
        </p:sp>
        <p:sp>
          <p:nvSpPr>
            <p:cNvPr id="60" name="Freeform: Shape 59">
              <a:extLst>
                <a:ext uri="{FF2B5EF4-FFF2-40B4-BE49-F238E27FC236}">
                  <a16:creationId xmlns:a16="http://schemas.microsoft.com/office/drawing/2014/main" id="{5739CC0C-2D0F-4908-9F5C-A92D0AA6ED1D}"/>
                </a:ext>
              </a:extLst>
            </p:cNvPr>
            <p:cNvSpPr/>
            <p:nvPr/>
          </p:nvSpPr>
          <p:spPr>
            <a:xfrm>
              <a:off x="3856963" y="3901965"/>
              <a:ext cx="471100" cy="348149"/>
            </a:xfrm>
            <a:custGeom>
              <a:avLst/>
              <a:gdLst>
                <a:gd name="connsiteX0" fmla="*/ 18663 w 471100"/>
                <a:gd name="connsiteY0" fmla="*/ 20905 h 348149"/>
                <a:gd name="connsiteX1" fmla="*/ 104960 w 471100"/>
                <a:gd name="connsiteY1" fmla="*/ 31573 h 348149"/>
                <a:gd name="connsiteX2" fmla="*/ 182588 w 471100"/>
                <a:gd name="connsiteY2" fmla="*/ 134824 h 348149"/>
                <a:gd name="connsiteX3" fmla="*/ 266313 w 471100"/>
                <a:gd name="connsiteY3" fmla="*/ 258649 h 348149"/>
                <a:gd name="connsiteX4" fmla="*/ 328988 w 471100"/>
                <a:gd name="connsiteY4" fmla="*/ 204166 h 348149"/>
                <a:gd name="connsiteX5" fmla="*/ 424809 w 471100"/>
                <a:gd name="connsiteY5" fmla="*/ 111583 h 348149"/>
                <a:gd name="connsiteX6" fmla="*/ 471101 w 471100"/>
                <a:gd name="connsiteY6" fmla="*/ 162923 h 348149"/>
                <a:gd name="connsiteX7" fmla="*/ 285554 w 471100"/>
                <a:gd name="connsiteY7" fmla="*/ 347708 h 348149"/>
                <a:gd name="connsiteX8" fmla="*/ 163634 w 471100"/>
                <a:gd name="connsiteY8" fmla="*/ 267127 h 348149"/>
                <a:gd name="connsiteX9" fmla="*/ 45333 w 471100"/>
                <a:gd name="connsiteY9" fmla="*/ 146159 h 348149"/>
                <a:gd name="connsiteX10" fmla="*/ 18663 w 471100"/>
                <a:gd name="connsiteY10" fmla="*/ 20905 h 348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1100" h="348149">
                  <a:moveTo>
                    <a:pt x="18663" y="20905"/>
                  </a:moveTo>
                  <a:cubicBezTo>
                    <a:pt x="37713" y="5189"/>
                    <a:pt x="65050" y="-21767"/>
                    <a:pt x="104960" y="31573"/>
                  </a:cubicBezTo>
                  <a:cubicBezTo>
                    <a:pt x="144870" y="84913"/>
                    <a:pt x="173921" y="119299"/>
                    <a:pt x="182588" y="134824"/>
                  </a:cubicBezTo>
                  <a:cubicBezTo>
                    <a:pt x="191256" y="150350"/>
                    <a:pt x="266313" y="258649"/>
                    <a:pt x="266313" y="258649"/>
                  </a:cubicBezTo>
                  <a:cubicBezTo>
                    <a:pt x="266313" y="258649"/>
                    <a:pt x="306223" y="221597"/>
                    <a:pt x="328988" y="204166"/>
                  </a:cubicBezTo>
                  <a:cubicBezTo>
                    <a:pt x="354705" y="184640"/>
                    <a:pt x="424809" y="111583"/>
                    <a:pt x="424809" y="111583"/>
                  </a:cubicBezTo>
                  <a:lnTo>
                    <a:pt x="471101" y="162923"/>
                  </a:lnTo>
                  <a:cubicBezTo>
                    <a:pt x="471101" y="162923"/>
                    <a:pt x="310224" y="341422"/>
                    <a:pt x="285554" y="347708"/>
                  </a:cubicBezTo>
                  <a:cubicBezTo>
                    <a:pt x="260884" y="353995"/>
                    <a:pt x="191161" y="291415"/>
                    <a:pt x="163634" y="267127"/>
                  </a:cubicBezTo>
                  <a:cubicBezTo>
                    <a:pt x="136107" y="242838"/>
                    <a:pt x="58763" y="154446"/>
                    <a:pt x="45333" y="146159"/>
                  </a:cubicBezTo>
                  <a:cubicBezTo>
                    <a:pt x="31903" y="137872"/>
                    <a:pt x="-30676" y="62053"/>
                    <a:pt x="18663" y="20905"/>
                  </a:cubicBezTo>
                  <a:close/>
                </a:path>
              </a:pathLst>
            </a:custGeom>
            <a:solidFill>
              <a:srgbClr val="1D3B54"/>
            </a:solidFill>
            <a:ln w="9525" cap="flat">
              <a:noFill/>
              <a:prstDash val="solid"/>
              <a:miter/>
            </a:ln>
          </p:spPr>
          <p:txBody>
            <a:bodyPr rtlCol="0" anchor="ctr"/>
            <a:lstStyle/>
            <a:p>
              <a:endParaRPr lang="en-IN"/>
            </a:p>
          </p:txBody>
        </p:sp>
        <p:sp>
          <p:nvSpPr>
            <p:cNvPr id="61" name="Freeform: Shape 60">
              <a:extLst>
                <a:ext uri="{FF2B5EF4-FFF2-40B4-BE49-F238E27FC236}">
                  <a16:creationId xmlns:a16="http://schemas.microsoft.com/office/drawing/2014/main" id="{0DEC55D2-23E4-44A5-BED1-AB5558A0CF3F}"/>
                </a:ext>
              </a:extLst>
            </p:cNvPr>
            <p:cNvSpPr/>
            <p:nvPr/>
          </p:nvSpPr>
          <p:spPr>
            <a:xfrm>
              <a:off x="4393283" y="4631626"/>
              <a:ext cx="32697" cy="154781"/>
            </a:xfrm>
            <a:custGeom>
              <a:avLst/>
              <a:gdLst>
                <a:gd name="connsiteX0" fmla="*/ 32698 w 32697"/>
                <a:gd name="connsiteY0" fmla="*/ 118491 h 154781"/>
                <a:gd name="connsiteX1" fmla="*/ 16600 w 32697"/>
                <a:gd name="connsiteY1" fmla="*/ 154781 h 154781"/>
                <a:gd name="connsiteX2" fmla="*/ 27 w 32697"/>
                <a:gd name="connsiteY2" fmla="*/ 0 h 154781"/>
                <a:gd name="connsiteX3" fmla="*/ 32698 w 32697"/>
                <a:gd name="connsiteY3" fmla="*/ 118491 h 154781"/>
              </a:gdLst>
              <a:ahLst/>
              <a:cxnLst>
                <a:cxn ang="0">
                  <a:pos x="connsiteX0" y="connsiteY0"/>
                </a:cxn>
                <a:cxn ang="0">
                  <a:pos x="connsiteX1" y="connsiteY1"/>
                </a:cxn>
                <a:cxn ang="0">
                  <a:pos x="connsiteX2" y="connsiteY2"/>
                </a:cxn>
                <a:cxn ang="0">
                  <a:pos x="connsiteX3" y="connsiteY3"/>
                </a:cxn>
              </a:cxnLst>
              <a:rect l="l" t="t" r="r" b="b"/>
              <a:pathLst>
                <a:path w="32697" h="154781">
                  <a:moveTo>
                    <a:pt x="32698" y="118491"/>
                  </a:moveTo>
                  <a:cubicBezTo>
                    <a:pt x="26887" y="131731"/>
                    <a:pt x="21363" y="144018"/>
                    <a:pt x="16600" y="154781"/>
                  </a:cubicBezTo>
                  <a:cubicBezTo>
                    <a:pt x="-1402" y="96869"/>
                    <a:pt x="27" y="0"/>
                    <a:pt x="27" y="0"/>
                  </a:cubicBezTo>
                  <a:cubicBezTo>
                    <a:pt x="6513" y="40586"/>
                    <a:pt x="17467" y="80324"/>
                    <a:pt x="32698" y="118491"/>
                  </a:cubicBezTo>
                  <a:close/>
                </a:path>
              </a:pathLst>
            </a:custGeom>
            <a:solidFill>
              <a:srgbClr val="A77860"/>
            </a:solidFill>
            <a:ln w="9525" cap="flat">
              <a:noFill/>
              <a:prstDash val="solid"/>
              <a:miter/>
            </a:ln>
          </p:spPr>
          <p:txBody>
            <a:bodyPr rtlCol="0" anchor="ctr"/>
            <a:lstStyle/>
            <a:p>
              <a:endParaRPr lang="en-IN"/>
            </a:p>
          </p:txBody>
        </p:sp>
        <p:sp>
          <p:nvSpPr>
            <p:cNvPr id="62" name="Freeform: Shape 61">
              <a:extLst>
                <a:ext uri="{FF2B5EF4-FFF2-40B4-BE49-F238E27FC236}">
                  <a16:creationId xmlns:a16="http://schemas.microsoft.com/office/drawing/2014/main" id="{62455C0B-66AD-4645-BC9D-491BA5CB8BAB}"/>
                </a:ext>
              </a:extLst>
            </p:cNvPr>
            <p:cNvSpPr/>
            <p:nvPr/>
          </p:nvSpPr>
          <p:spPr>
            <a:xfrm>
              <a:off x="3649693" y="4548568"/>
              <a:ext cx="516064" cy="56768"/>
            </a:xfrm>
            <a:custGeom>
              <a:avLst/>
              <a:gdLst>
                <a:gd name="connsiteX0" fmla="*/ 0 w 516064"/>
                <a:gd name="connsiteY0" fmla="*/ 0 h 56768"/>
                <a:gd name="connsiteX1" fmla="*/ 516065 w 516064"/>
                <a:gd name="connsiteY1" fmla="*/ 0 h 56768"/>
                <a:gd name="connsiteX2" fmla="*/ 516065 w 516064"/>
                <a:gd name="connsiteY2" fmla="*/ 56769 h 56768"/>
                <a:gd name="connsiteX3" fmla="*/ 0 w 516064"/>
                <a:gd name="connsiteY3" fmla="*/ 56769 h 56768"/>
              </a:gdLst>
              <a:ahLst/>
              <a:cxnLst>
                <a:cxn ang="0">
                  <a:pos x="connsiteX0" y="connsiteY0"/>
                </a:cxn>
                <a:cxn ang="0">
                  <a:pos x="connsiteX1" y="connsiteY1"/>
                </a:cxn>
                <a:cxn ang="0">
                  <a:pos x="connsiteX2" y="connsiteY2"/>
                </a:cxn>
                <a:cxn ang="0">
                  <a:pos x="connsiteX3" y="connsiteY3"/>
                </a:cxn>
              </a:cxnLst>
              <a:rect l="l" t="t" r="r" b="b"/>
              <a:pathLst>
                <a:path w="516064" h="56768">
                  <a:moveTo>
                    <a:pt x="0" y="0"/>
                  </a:moveTo>
                  <a:lnTo>
                    <a:pt x="516065" y="0"/>
                  </a:lnTo>
                  <a:lnTo>
                    <a:pt x="516065" y="56769"/>
                  </a:lnTo>
                  <a:lnTo>
                    <a:pt x="0" y="56769"/>
                  </a:lnTo>
                  <a:close/>
                </a:path>
              </a:pathLst>
            </a:custGeom>
            <a:solidFill>
              <a:srgbClr val="B5DEFF"/>
            </a:solidFill>
            <a:ln w="9525" cap="flat">
              <a:noFill/>
              <a:prstDash val="solid"/>
              <a:miter/>
            </a:ln>
          </p:spPr>
          <p:txBody>
            <a:bodyPr rtlCol="0" anchor="ctr"/>
            <a:lstStyle/>
            <a:p>
              <a:endParaRPr lang="en-IN"/>
            </a:p>
          </p:txBody>
        </p:sp>
        <p:sp>
          <p:nvSpPr>
            <p:cNvPr id="63" name="Freeform: Shape 62">
              <a:extLst>
                <a:ext uri="{FF2B5EF4-FFF2-40B4-BE49-F238E27FC236}">
                  <a16:creationId xmlns:a16="http://schemas.microsoft.com/office/drawing/2014/main" id="{0B60AF3E-9483-449B-8EB7-08A5F5E9B1F8}"/>
                </a:ext>
              </a:extLst>
            </p:cNvPr>
            <p:cNvSpPr/>
            <p:nvPr/>
          </p:nvSpPr>
          <p:spPr>
            <a:xfrm>
              <a:off x="3890962" y="4367498"/>
              <a:ext cx="212121" cy="186213"/>
            </a:xfrm>
            <a:custGeom>
              <a:avLst/>
              <a:gdLst>
                <a:gd name="connsiteX0" fmla="*/ 27242 w 212121"/>
                <a:gd name="connsiteY0" fmla="*/ 0 h 186213"/>
                <a:gd name="connsiteX1" fmla="*/ 75533 w 212121"/>
                <a:gd name="connsiteY1" fmla="*/ 64484 h 186213"/>
                <a:gd name="connsiteX2" fmla="*/ 212122 w 212121"/>
                <a:gd name="connsiteY2" fmla="*/ 186214 h 186213"/>
                <a:gd name="connsiteX3" fmla="*/ 0 w 212121"/>
                <a:gd name="connsiteY3" fmla="*/ 186214 h 186213"/>
              </a:gdLst>
              <a:ahLst/>
              <a:cxnLst>
                <a:cxn ang="0">
                  <a:pos x="connsiteX0" y="connsiteY0"/>
                </a:cxn>
                <a:cxn ang="0">
                  <a:pos x="connsiteX1" y="connsiteY1"/>
                </a:cxn>
                <a:cxn ang="0">
                  <a:pos x="connsiteX2" y="connsiteY2"/>
                </a:cxn>
                <a:cxn ang="0">
                  <a:pos x="connsiteX3" y="connsiteY3"/>
                </a:cxn>
              </a:cxnLst>
              <a:rect l="l" t="t" r="r" b="b"/>
              <a:pathLst>
                <a:path w="212121" h="186213">
                  <a:moveTo>
                    <a:pt x="27242" y="0"/>
                  </a:moveTo>
                  <a:cubicBezTo>
                    <a:pt x="27242" y="0"/>
                    <a:pt x="14288" y="52578"/>
                    <a:pt x="75533" y="64484"/>
                  </a:cubicBezTo>
                  <a:cubicBezTo>
                    <a:pt x="136779" y="76390"/>
                    <a:pt x="212122" y="91726"/>
                    <a:pt x="212122" y="186214"/>
                  </a:cubicBezTo>
                  <a:lnTo>
                    <a:pt x="0" y="186214"/>
                  </a:lnTo>
                  <a:close/>
                </a:path>
              </a:pathLst>
            </a:custGeom>
            <a:solidFill>
              <a:srgbClr val="B5DEFF"/>
            </a:solidFill>
            <a:ln w="9525" cap="flat">
              <a:noFill/>
              <a:prstDash val="solid"/>
              <a:miter/>
            </a:ln>
          </p:spPr>
          <p:txBody>
            <a:bodyPr rtlCol="0" anchor="ctr"/>
            <a:lstStyle/>
            <a:p>
              <a:endParaRPr lang="en-IN"/>
            </a:p>
          </p:txBody>
        </p:sp>
        <p:sp>
          <p:nvSpPr>
            <p:cNvPr id="64" name="Freeform: Shape 63">
              <a:extLst>
                <a:ext uri="{FF2B5EF4-FFF2-40B4-BE49-F238E27FC236}">
                  <a16:creationId xmlns:a16="http://schemas.microsoft.com/office/drawing/2014/main" id="{283781FC-48E4-43D3-80E3-49888678A621}"/>
                </a:ext>
              </a:extLst>
            </p:cNvPr>
            <p:cNvSpPr/>
            <p:nvPr/>
          </p:nvSpPr>
          <p:spPr>
            <a:xfrm>
              <a:off x="4233195" y="3778567"/>
              <a:ext cx="9906" cy="18287"/>
            </a:xfrm>
            <a:custGeom>
              <a:avLst/>
              <a:gdLst>
                <a:gd name="connsiteX0" fmla="*/ 0 w 9906"/>
                <a:gd name="connsiteY0" fmla="*/ 16192 h 18287"/>
                <a:gd name="connsiteX1" fmla="*/ 8763 w 9906"/>
                <a:gd name="connsiteY1" fmla="*/ 0 h 18287"/>
                <a:gd name="connsiteX2" fmla="*/ 9906 w 9906"/>
                <a:gd name="connsiteY2" fmla="*/ 18288 h 18287"/>
                <a:gd name="connsiteX3" fmla="*/ 0 w 9906"/>
                <a:gd name="connsiteY3" fmla="*/ 16192 h 18287"/>
              </a:gdLst>
              <a:ahLst/>
              <a:cxnLst>
                <a:cxn ang="0">
                  <a:pos x="connsiteX0" y="connsiteY0"/>
                </a:cxn>
                <a:cxn ang="0">
                  <a:pos x="connsiteX1" y="connsiteY1"/>
                </a:cxn>
                <a:cxn ang="0">
                  <a:pos x="connsiteX2" y="connsiteY2"/>
                </a:cxn>
                <a:cxn ang="0">
                  <a:pos x="connsiteX3" y="connsiteY3"/>
                </a:cxn>
              </a:cxnLst>
              <a:rect l="l" t="t" r="r" b="b"/>
              <a:pathLst>
                <a:path w="9906" h="18287">
                  <a:moveTo>
                    <a:pt x="0" y="16192"/>
                  </a:moveTo>
                  <a:lnTo>
                    <a:pt x="8763" y="0"/>
                  </a:lnTo>
                  <a:lnTo>
                    <a:pt x="9906" y="18288"/>
                  </a:lnTo>
                  <a:lnTo>
                    <a:pt x="0" y="16192"/>
                  </a:lnTo>
                  <a:close/>
                </a:path>
              </a:pathLst>
            </a:custGeom>
            <a:solidFill>
              <a:srgbClr val="EEA886"/>
            </a:solidFill>
            <a:ln w="9525" cap="flat">
              <a:noFill/>
              <a:prstDash val="solid"/>
              <a:miter/>
            </a:ln>
          </p:spPr>
          <p:txBody>
            <a:bodyPr rtlCol="0" anchor="ctr"/>
            <a:lstStyle/>
            <a:p>
              <a:endParaRPr lang="en-IN"/>
            </a:p>
          </p:txBody>
        </p:sp>
        <p:sp>
          <p:nvSpPr>
            <p:cNvPr id="65" name="Freeform: Shape 64">
              <a:extLst>
                <a:ext uri="{FF2B5EF4-FFF2-40B4-BE49-F238E27FC236}">
                  <a16:creationId xmlns:a16="http://schemas.microsoft.com/office/drawing/2014/main" id="{3E165D68-607B-4FF9-B0CD-D05D31188BA9}"/>
                </a:ext>
              </a:extLst>
            </p:cNvPr>
            <p:cNvSpPr/>
            <p:nvPr/>
          </p:nvSpPr>
          <p:spPr>
            <a:xfrm>
              <a:off x="3469290" y="3838549"/>
              <a:ext cx="554649" cy="766787"/>
            </a:xfrm>
            <a:custGeom>
              <a:avLst/>
              <a:gdLst>
                <a:gd name="connsiteX0" fmla="*/ 180403 w 554649"/>
                <a:gd name="connsiteY0" fmla="*/ 766788 h 766787"/>
                <a:gd name="connsiteX1" fmla="*/ 0 w 554649"/>
                <a:gd name="connsiteY1" fmla="*/ 8597 h 766787"/>
                <a:gd name="connsiteX2" fmla="*/ 364998 w 554649"/>
                <a:gd name="connsiteY2" fmla="*/ 103847 h 766787"/>
                <a:gd name="connsiteX3" fmla="*/ 545497 w 554649"/>
                <a:gd name="connsiteY3" fmla="*/ 712495 h 766787"/>
                <a:gd name="connsiteX4" fmla="*/ 180403 w 554649"/>
                <a:gd name="connsiteY4" fmla="*/ 766788 h 766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649" h="766787">
                  <a:moveTo>
                    <a:pt x="180403" y="766788"/>
                  </a:moveTo>
                  <a:lnTo>
                    <a:pt x="0" y="8597"/>
                  </a:lnTo>
                  <a:cubicBezTo>
                    <a:pt x="0" y="8597"/>
                    <a:pt x="326136" y="-42361"/>
                    <a:pt x="364998" y="103847"/>
                  </a:cubicBezTo>
                  <a:cubicBezTo>
                    <a:pt x="403860" y="250056"/>
                    <a:pt x="467773" y="685825"/>
                    <a:pt x="545497" y="712495"/>
                  </a:cubicBezTo>
                  <a:cubicBezTo>
                    <a:pt x="623221" y="739165"/>
                    <a:pt x="180403" y="766788"/>
                    <a:pt x="180403" y="766788"/>
                  </a:cubicBezTo>
                  <a:close/>
                </a:path>
              </a:pathLst>
            </a:custGeom>
            <a:solidFill>
              <a:srgbClr val="B5DEFF"/>
            </a:solidFill>
            <a:ln w="9525" cap="flat">
              <a:noFill/>
              <a:prstDash val="solid"/>
              <a:miter/>
            </a:ln>
          </p:spPr>
          <p:txBody>
            <a:bodyPr rtlCol="0" anchor="ctr"/>
            <a:lstStyle/>
            <a:p>
              <a:endParaRPr lang="en-IN"/>
            </a:p>
          </p:txBody>
        </p:sp>
        <p:sp>
          <p:nvSpPr>
            <p:cNvPr id="66" name="Freeform: Shape 65">
              <a:extLst>
                <a:ext uri="{FF2B5EF4-FFF2-40B4-BE49-F238E27FC236}">
                  <a16:creationId xmlns:a16="http://schemas.microsoft.com/office/drawing/2014/main" id="{E03BAB77-BBCF-4937-A0D0-AD174E12C697}"/>
                </a:ext>
              </a:extLst>
            </p:cNvPr>
            <p:cNvSpPr/>
            <p:nvPr/>
          </p:nvSpPr>
          <p:spPr>
            <a:xfrm>
              <a:off x="3982973" y="4132992"/>
              <a:ext cx="86201" cy="102965"/>
            </a:xfrm>
            <a:custGeom>
              <a:avLst/>
              <a:gdLst>
                <a:gd name="connsiteX0" fmla="*/ 86201 w 86201"/>
                <a:gd name="connsiteY0" fmla="*/ 77533 h 102965"/>
                <a:gd name="connsiteX1" fmla="*/ 79343 w 86201"/>
                <a:gd name="connsiteY1" fmla="*/ 102965 h 102965"/>
                <a:gd name="connsiteX2" fmla="*/ 0 w 86201"/>
                <a:gd name="connsiteY2" fmla="*/ 0 h 102965"/>
              </a:gdLst>
              <a:ahLst/>
              <a:cxnLst>
                <a:cxn ang="0">
                  <a:pos x="connsiteX0" y="connsiteY0"/>
                </a:cxn>
                <a:cxn ang="0">
                  <a:pos x="connsiteX1" y="connsiteY1"/>
                </a:cxn>
                <a:cxn ang="0">
                  <a:pos x="connsiteX2" y="connsiteY2"/>
                </a:cxn>
              </a:cxnLst>
              <a:rect l="l" t="t" r="r" b="b"/>
              <a:pathLst>
                <a:path w="86201" h="102965">
                  <a:moveTo>
                    <a:pt x="86201" y="77533"/>
                  </a:moveTo>
                  <a:cubicBezTo>
                    <a:pt x="86201" y="77533"/>
                    <a:pt x="82963" y="91440"/>
                    <a:pt x="79343" y="102965"/>
                  </a:cubicBezTo>
                  <a:lnTo>
                    <a:pt x="0" y="0"/>
                  </a:lnTo>
                  <a:close/>
                </a:path>
              </a:pathLst>
            </a:custGeom>
            <a:solidFill>
              <a:srgbClr val="152C3D"/>
            </a:solidFill>
            <a:ln w="9525" cap="flat">
              <a:noFill/>
              <a:prstDash val="solid"/>
              <a:miter/>
            </a:ln>
          </p:spPr>
          <p:txBody>
            <a:bodyPr rtlCol="0" anchor="ctr"/>
            <a:lstStyle/>
            <a:p>
              <a:endParaRPr lang="en-IN"/>
            </a:p>
          </p:txBody>
        </p:sp>
        <p:sp>
          <p:nvSpPr>
            <p:cNvPr id="67" name="Freeform: Shape 66">
              <a:extLst>
                <a:ext uri="{FF2B5EF4-FFF2-40B4-BE49-F238E27FC236}">
                  <a16:creationId xmlns:a16="http://schemas.microsoft.com/office/drawing/2014/main" id="{597B7017-9179-42C0-9395-B5F323315CA8}"/>
                </a:ext>
              </a:extLst>
            </p:cNvPr>
            <p:cNvSpPr/>
            <p:nvPr/>
          </p:nvSpPr>
          <p:spPr>
            <a:xfrm>
              <a:off x="3870292" y="3733528"/>
              <a:ext cx="63828" cy="110856"/>
            </a:xfrm>
            <a:custGeom>
              <a:avLst/>
              <a:gdLst>
                <a:gd name="connsiteX0" fmla="*/ 0 w 63828"/>
                <a:gd name="connsiteY0" fmla="*/ 5319 h 110856"/>
                <a:gd name="connsiteX1" fmla="*/ 22860 w 63828"/>
                <a:gd name="connsiteY1" fmla="*/ 110856 h 110856"/>
                <a:gd name="connsiteX2" fmla="*/ 62865 w 63828"/>
                <a:gd name="connsiteY2" fmla="*/ 35609 h 110856"/>
                <a:gd name="connsiteX3" fmla="*/ 0 w 63828"/>
                <a:gd name="connsiteY3" fmla="*/ 5319 h 110856"/>
              </a:gdLst>
              <a:ahLst/>
              <a:cxnLst>
                <a:cxn ang="0">
                  <a:pos x="connsiteX0" y="connsiteY0"/>
                </a:cxn>
                <a:cxn ang="0">
                  <a:pos x="connsiteX1" y="connsiteY1"/>
                </a:cxn>
                <a:cxn ang="0">
                  <a:pos x="connsiteX2" y="connsiteY2"/>
                </a:cxn>
                <a:cxn ang="0">
                  <a:pos x="connsiteX3" y="connsiteY3"/>
                </a:cxn>
              </a:cxnLst>
              <a:rect l="l" t="t" r="r" b="b"/>
              <a:pathLst>
                <a:path w="63828" h="110856">
                  <a:moveTo>
                    <a:pt x="0" y="5319"/>
                  </a:moveTo>
                  <a:cubicBezTo>
                    <a:pt x="0" y="5319"/>
                    <a:pt x="31337" y="88187"/>
                    <a:pt x="22860" y="110856"/>
                  </a:cubicBezTo>
                  <a:cubicBezTo>
                    <a:pt x="51684" y="97712"/>
                    <a:pt x="68090" y="66851"/>
                    <a:pt x="62865" y="35609"/>
                  </a:cubicBezTo>
                  <a:cubicBezTo>
                    <a:pt x="53911" y="-18779"/>
                    <a:pt x="0" y="5319"/>
                    <a:pt x="0" y="5319"/>
                  </a:cubicBezTo>
                  <a:close/>
                </a:path>
              </a:pathLst>
            </a:custGeom>
            <a:solidFill>
              <a:srgbClr val="1D3B54"/>
            </a:solidFill>
            <a:ln w="9525" cap="flat">
              <a:noFill/>
              <a:prstDash val="solid"/>
              <a:miter/>
            </a:ln>
          </p:spPr>
          <p:txBody>
            <a:bodyPr rtlCol="0" anchor="ctr"/>
            <a:lstStyle/>
            <a:p>
              <a:endParaRPr lang="en-IN"/>
            </a:p>
          </p:txBody>
        </p:sp>
        <p:sp>
          <p:nvSpPr>
            <p:cNvPr id="68" name="Freeform: Shape 67">
              <a:extLst>
                <a:ext uri="{FF2B5EF4-FFF2-40B4-BE49-F238E27FC236}">
                  <a16:creationId xmlns:a16="http://schemas.microsoft.com/office/drawing/2014/main" id="{1E714206-F1B8-483D-9837-E8E03A08DD65}"/>
                </a:ext>
              </a:extLst>
            </p:cNvPr>
            <p:cNvSpPr/>
            <p:nvPr/>
          </p:nvSpPr>
          <p:spPr>
            <a:xfrm>
              <a:off x="3889723" y="3860863"/>
              <a:ext cx="93725" cy="50291"/>
            </a:xfrm>
            <a:custGeom>
              <a:avLst/>
              <a:gdLst>
                <a:gd name="connsiteX0" fmla="*/ 93726 w 93725"/>
                <a:gd name="connsiteY0" fmla="*/ 50292 h 50291"/>
                <a:gd name="connsiteX1" fmla="*/ 93726 w 93725"/>
                <a:gd name="connsiteY1" fmla="*/ 33909 h 50291"/>
                <a:gd name="connsiteX2" fmla="*/ 24098 w 93725"/>
                <a:gd name="connsiteY2" fmla="*/ 0 h 50291"/>
                <a:gd name="connsiteX3" fmla="*/ 0 w 93725"/>
                <a:gd name="connsiteY3" fmla="*/ 27813 h 50291"/>
                <a:gd name="connsiteX4" fmla="*/ 93726 w 93725"/>
                <a:gd name="connsiteY4" fmla="*/ 50292 h 50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725" h="50291">
                  <a:moveTo>
                    <a:pt x="93726" y="50292"/>
                  </a:moveTo>
                  <a:lnTo>
                    <a:pt x="93726" y="33909"/>
                  </a:lnTo>
                  <a:lnTo>
                    <a:pt x="24098" y="0"/>
                  </a:lnTo>
                  <a:lnTo>
                    <a:pt x="0" y="27813"/>
                  </a:lnTo>
                  <a:lnTo>
                    <a:pt x="93726" y="50292"/>
                  </a:lnTo>
                  <a:close/>
                </a:path>
              </a:pathLst>
            </a:custGeom>
            <a:solidFill>
              <a:srgbClr val="1D3B54"/>
            </a:solidFill>
            <a:ln w="9525" cap="flat">
              <a:noFill/>
              <a:prstDash val="solid"/>
              <a:miter/>
            </a:ln>
          </p:spPr>
          <p:txBody>
            <a:bodyPr rtlCol="0" anchor="ctr"/>
            <a:lstStyle/>
            <a:p>
              <a:endParaRPr lang="en-IN"/>
            </a:p>
          </p:txBody>
        </p:sp>
        <p:sp>
          <p:nvSpPr>
            <p:cNvPr id="69" name="Freeform: Shape 68">
              <a:extLst>
                <a:ext uri="{FF2B5EF4-FFF2-40B4-BE49-F238E27FC236}">
                  <a16:creationId xmlns:a16="http://schemas.microsoft.com/office/drawing/2014/main" id="{E0792F41-F44F-4E4D-B8DA-F66803456D11}"/>
                </a:ext>
              </a:extLst>
            </p:cNvPr>
            <p:cNvSpPr/>
            <p:nvPr/>
          </p:nvSpPr>
          <p:spPr>
            <a:xfrm>
              <a:off x="4176330" y="5087969"/>
              <a:ext cx="53911" cy="53911"/>
            </a:xfrm>
            <a:custGeom>
              <a:avLst/>
              <a:gdLst>
                <a:gd name="connsiteX0" fmla="*/ 53912 w 53911"/>
                <a:gd name="connsiteY0" fmla="*/ 26956 h 53911"/>
                <a:gd name="connsiteX1" fmla="*/ 26956 w 53911"/>
                <a:gd name="connsiteY1" fmla="*/ 53911 h 53911"/>
                <a:gd name="connsiteX2" fmla="*/ 0 w 53911"/>
                <a:gd name="connsiteY2" fmla="*/ 26956 h 53911"/>
                <a:gd name="connsiteX3" fmla="*/ 26956 w 53911"/>
                <a:gd name="connsiteY3" fmla="*/ 0 h 53911"/>
                <a:gd name="connsiteX4" fmla="*/ 53912 w 53911"/>
                <a:gd name="connsiteY4" fmla="*/ 26956 h 53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1" h="53911">
                  <a:moveTo>
                    <a:pt x="53912" y="26956"/>
                  </a:moveTo>
                  <a:cubicBezTo>
                    <a:pt x="53912" y="41843"/>
                    <a:pt x="41843" y="53911"/>
                    <a:pt x="26956" y="53911"/>
                  </a:cubicBezTo>
                  <a:cubicBezTo>
                    <a:pt x="12068" y="53911"/>
                    <a:pt x="0" y="41843"/>
                    <a:pt x="0" y="26956"/>
                  </a:cubicBezTo>
                  <a:cubicBezTo>
                    <a:pt x="0" y="12068"/>
                    <a:pt x="12068" y="0"/>
                    <a:pt x="26956" y="0"/>
                  </a:cubicBezTo>
                  <a:cubicBezTo>
                    <a:pt x="41843" y="0"/>
                    <a:pt x="53912" y="12068"/>
                    <a:pt x="53912" y="26956"/>
                  </a:cubicBezTo>
                  <a:close/>
                </a:path>
              </a:pathLst>
            </a:custGeom>
            <a:solidFill>
              <a:srgbClr val="BFB2AC"/>
            </a:solidFill>
            <a:ln w="9525" cap="flat">
              <a:noFill/>
              <a:prstDash val="solid"/>
              <a:miter/>
            </a:ln>
          </p:spPr>
          <p:txBody>
            <a:bodyPr rtlCol="0" anchor="ctr"/>
            <a:lstStyle/>
            <a:p>
              <a:endParaRPr lang="en-IN"/>
            </a:p>
          </p:txBody>
        </p:sp>
        <p:sp>
          <p:nvSpPr>
            <p:cNvPr id="70" name="Freeform: Shape 69">
              <a:extLst>
                <a:ext uri="{FF2B5EF4-FFF2-40B4-BE49-F238E27FC236}">
                  <a16:creationId xmlns:a16="http://schemas.microsoft.com/office/drawing/2014/main" id="{9CA03450-D557-4396-B29A-6F96A708B86B}"/>
                </a:ext>
              </a:extLst>
            </p:cNvPr>
            <p:cNvSpPr/>
            <p:nvPr/>
          </p:nvSpPr>
          <p:spPr>
            <a:xfrm>
              <a:off x="3622738" y="4978622"/>
              <a:ext cx="295465" cy="128301"/>
            </a:xfrm>
            <a:custGeom>
              <a:avLst/>
              <a:gdLst>
                <a:gd name="connsiteX0" fmla="*/ 0 w 295465"/>
                <a:gd name="connsiteY0" fmla="*/ 109156 h 128301"/>
                <a:gd name="connsiteX1" fmla="*/ 6858 w 295465"/>
                <a:gd name="connsiteY1" fmla="*/ 128302 h 128301"/>
                <a:gd name="connsiteX2" fmla="*/ 295466 w 295465"/>
                <a:gd name="connsiteY2" fmla="*/ 38862 h 128301"/>
                <a:gd name="connsiteX3" fmla="*/ 281654 w 295465"/>
                <a:gd name="connsiteY3" fmla="*/ 0 h 128301"/>
                <a:gd name="connsiteX4" fmla="*/ 0 w 295465"/>
                <a:gd name="connsiteY4" fmla="*/ 109156 h 128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465" h="128301">
                  <a:moveTo>
                    <a:pt x="0" y="109156"/>
                  </a:moveTo>
                  <a:lnTo>
                    <a:pt x="6858" y="128302"/>
                  </a:lnTo>
                  <a:lnTo>
                    <a:pt x="295466" y="38862"/>
                  </a:lnTo>
                  <a:lnTo>
                    <a:pt x="281654" y="0"/>
                  </a:lnTo>
                  <a:lnTo>
                    <a:pt x="0" y="109156"/>
                  </a:lnTo>
                  <a:close/>
                </a:path>
              </a:pathLst>
            </a:custGeom>
            <a:solidFill>
              <a:srgbClr val="918783"/>
            </a:solidFill>
            <a:ln w="9525" cap="flat">
              <a:noFill/>
              <a:prstDash val="solid"/>
              <a:miter/>
            </a:ln>
          </p:spPr>
          <p:txBody>
            <a:bodyPr rtlCol="0" anchor="ctr"/>
            <a:lstStyle/>
            <a:p>
              <a:endParaRPr lang="en-IN"/>
            </a:p>
          </p:txBody>
        </p:sp>
        <p:sp>
          <p:nvSpPr>
            <p:cNvPr id="71" name="Freeform: Shape 70">
              <a:extLst>
                <a:ext uri="{FF2B5EF4-FFF2-40B4-BE49-F238E27FC236}">
                  <a16:creationId xmlns:a16="http://schemas.microsoft.com/office/drawing/2014/main" id="{2DDD4DC4-BED1-4D15-9DB2-49699658B4EA}"/>
                </a:ext>
              </a:extLst>
            </p:cNvPr>
            <p:cNvSpPr/>
            <p:nvPr/>
          </p:nvSpPr>
          <p:spPr>
            <a:xfrm>
              <a:off x="3907726" y="4976145"/>
              <a:ext cx="295560" cy="130778"/>
            </a:xfrm>
            <a:custGeom>
              <a:avLst/>
              <a:gdLst>
                <a:gd name="connsiteX0" fmla="*/ 295561 w 295560"/>
                <a:gd name="connsiteY0" fmla="*/ 111633 h 130778"/>
                <a:gd name="connsiteX1" fmla="*/ 288703 w 295560"/>
                <a:gd name="connsiteY1" fmla="*/ 130778 h 130778"/>
                <a:gd name="connsiteX2" fmla="*/ 0 w 295560"/>
                <a:gd name="connsiteY2" fmla="*/ 41338 h 130778"/>
                <a:gd name="connsiteX3" fmla="*/ 12763 w 295560"/>
                <a:gd name="connsiteY3" fmla="*/ 0 h 130778"/>
                <a:gd name="connsiteX4" fmla="*/ 295561 w 295560"/>
                <a:gd name="connsiteY4" fmla="*/ 111633 h 1307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0" h="130778">
                  <a:moveTo>
                    <a:pt x="295561" y="111633"/>
                  </a:moveTo>
                  <a:lnTo>
                    <a:pt x="288703" y="130778"/>
                  </a:lnTo>
                  <a:lnTo>
                    <a:pt x="0" y="41338"/>
                  </a:lnTo>
                  <a:lnTo>
                    <a:pt x="12763" y="0"/>
                  </a:lnTo>
                  <a:lnTo>
                    <a:pt x="295561" y="111633"/>
                  </a:lnTo>
                  <a:close/>
                </a:path>
              </a:pathLst>
            </a:custGeom>
            <a:solidFill>
              <a:srgbClr val="918783"/>
            </a:solidFill>
            <a:ln w="9525" cap="flat">
              <a:noFill/>
              <a:prstDash val="solid"/>
              <a:miter/>
            </a:ln>
          </p:spPr>
          <p:txBody>
            <a:bodyPr rtlCol="0" anchor="ctr"/>
            <a:lstStyle/>
            <a:p>
              <a:endParaRPr lang="en-IN"/>
            </a:p>
          </p:txBody>
        </p:sp>
        <p:sp>
          <p:nvSpPr>
            <p:cNvPr id="72" name="Freeform: Shape 71">
              <a:extLst>
                <a:ext uri="{FF2B5EF4-FFF2-40B4-BE49-F238E27FC236}">
                  <a16:creationId xmlns:a16="http://schemas.microsoft.com/office/drawing/2014/main" id="{E9E7E42D-301B-4404-A44B-DE77BFFC1B78}"/>
                </a:ext>
              </a:extLst>
            </p:cNvPr>
            <p:cNvSpPr/>
            <p:nvPr/>
          </p:nvSpPr>
          <p:spPr>
            <a:xfrm>
              <a:off x="3907726" y="4976145"/>
              <a:ext cx="92202" cy="151161"/>
            </a:xfrm>
            <a:custGeom>
              <a:avLst/>
              <a:gdLst>
                <a:gd name="connsiteX0" fmla="*/ 92202 w 92202"/>
                <a:gd name="connsiteY0" fmla="*/ 128778 h 151161"/>
                <a:gd name="connsiteX1" fmla="*/ 92202 w 92202"/>
                <a:gd name="connsiteY1" fmla="*/ 151162 h 151161"/>
                <a:gd name="connsiteX2" fmla="*/ 0 w 92202"/>
                <a:gd name="connsiteY2" fmla="*/ 41338 h 151161"/>
                <a:gd name="connsiteX3" fmla="*/ 12763 w 92202"/>
                <a:gd name="connsiteY3" fmla="*/ 0 h 151161"/>
                <a:gd name="connsiteX4" fmla="*/ 92202 w 92202"/>
                <a:gd name="connsiteY4" fmla="*/ 128778 h 151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02" h="151161">
                  <a:moveTo>
                    <a:pt x="92202" y="128778"/>
                  </a:moveTo>
                  <a:lnTo>
                    <a:pt x="92202" y="151162"/>
                  </a:lnTo>
                  <a:lnTo>
                    <a:pt x="0" y="41338"/>
                  </a:lnTo>
                  <a:lnTo>
                    <a:pt x="12763" y="0"/>
                  </a:lnTo>
                  <a:lnTo>
                    <a:pt x="92202" y="128778"/>
                  </a:lnTo>
                  <a:close/>
                </a:path>
              </a:pathLst>
            </a:custGeom>
            <a:solidFill>
              <a:srgbClr val="918783"/>
            </a:solidFill>
            <a:ln w="9525" cap="flat">
              <a:noFill/>
              <a:prstDash val="solid"/>
              <a:miter/>
            </a:ln>
          </p:spPr>
          <p:txBody>
            <a:bodyPr rtlCol="0" anchor="ctr"/>
            <a:lstStyle/>
            <a:p>
              <a:endParaRPr lang="en-IN"/>
            </a:p>
          </p:txBody>
        </p:sp>
        <p:sp>
          <p:nvSpPr>
            <p:cNvPr id="73" name="Freeform: Shape 72">
              <a:extLst>
                <a:ext uri="{FF2B5EF4-FFF2-40B4-BE49-F238E27FC236}">
                  <a16:creationId xmlns:a16="http://schemas.microsoft.com/office/drawing/2014/main" id="{85BD0CD5-1F32-4884-B9C0-72B455197F04}"/>
                </a:ext>
              </a:extLst>
            </p:cNvPr>
            <p:cNvSpPr/>
            <p:nvPr/>
          </p:nvSpPr>
          <p:spPr>
            <a:xfrm>
              <a:off x="3948111" y="5087969"/>
              <a:ext cx="54102" cy="54102"/>
            </a:xfrm>
            <a:custGeom>
              <a:avLst/>
              <a:gdLst>
                <a:gd name="connsiteX0" fmla="*/ 54102 w 54102"/>
                <a:gd name="connsiteY0" fmla="*/ 26956 h 54102"/>
                <a:gd name="connsiteX1" fmla="*/ 27146 w 54102"/>
                <a:gd name="connsiteY1" fmla="*/ 54102 h 54102"/>
                <a:gd name="connsiteX2" fmla="*/ 0 w 54102"/>
                <a:gd name="connsiteY2" fmla="*/ 27146 h 54102"/>
                <a:gd name="connsiteX3" fmla="*/ 26956 w 54102"/>
                <a:gd name="connsiteY3" fmla="*/ 0 h 54102"/>
                <a:gd name="connsiteX4" fmla="*/ 27051 w 54102"/>
                <a:gd name="connsiteY4" fmla="*/ 0 h 54102"/>
                <a:gd name="connsiteX5" fmla="*/ 54102 w 54102"/>
                <a:gd name="connsiteY5" fmla="*/ 26860 h 54102"/>
                <a:gd name="connsiteX6" fmla="*/ 54102 w 54102"/>
                <a:gd name="connsiteY6" fmla="*/ 26956 h 54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102" h="54102">
                  <a:moveTo>
                    <a:pt x="54102" y="26956"/>
                  </a:moveTo>
                  <a:cubicBezTo>
                    <a:pt x="54155" y="41891"/>
                    <a:pt x="42086" y="54045"/>
                    <a:pt x="27146" y="54102"/>
                  </a:cubicBezTo>
                  <a:cubicBezTo>
                    <a:pt x="12206" y="54150"/>
                    <a:pt x="54" y="42082"/>
                    <a:pt x="0" y="27146"/>
                  </a:cubicBezTo>
                  <a:cubicBezTo>
                    <a:pt x="-52" y="12211"/>
                    <a:pt x="12016" y="57"/>
                    <a:pt x="26956" y="0"/>
                  </a:cubicBezTo>
                  <a:cubicBezTo>
                    <a:pt x="26987" y="0"/>
                    <a:pt x="27020" y="0"/>
                    <a:pt x="27051" y="0"/>
                  </a:cubicBezTo>
                  <a:cubicBezTo>
                    <a:pt x="41939" y="-57"/>
                    <a:pt x="54050" y="11973"/>
                    <a:pt x="54102" y="26860"/>
                  </a:cubicBezTo>
                  <a:cubicBezTo>
                    <a:pt x="54102" y="26889"/>
                    <a:pt x="54102" y="26927"/>
                    <a:pt x="54102" y="26956"/>
                  </a:cubicBezTo>
                  <a:close/>
                </a:path>
              </a:pathLst>
            </a:custGeom>
            <a:solidFill>
              <a:srgbClr val="BFB2AC"/>
            </a:solidFill>
            <a:ln w="9525" cap="flat">
              <a:noFill/>
              <a:prstDash val="solid"/>
              <a:miter/>
            </a:ln>
          </p:spPr>
          <p:txBody>
            <a:bodyPr rtlCol="0" anchor="ctr"/>
            <a:lstStyle/>
            <a:p>
              <a:endParaRPr lang="en-IN"/>
            </a:p>
          </p:txBody>
        </p:sp>
        <p:sp>
          <p:nvSpPr>
            <p:cNvPr id="74" name="Freeform: Shape 73">
              <a:extLst>
                <a:ext uri="{FF2B5EF4-FFF2-40B4-BE49-F238E27FC236}">
                  <a16:creationId xmlns:a16="http://schemas.microsoft.com/office/drawing/2014/main" id="{61C512CF-123B-4150-B82A-76B7C3B1C910}"/>
                </a:ext>
              </a:extLst>
            </p:cNvPr>
            <p:cNvSpPr/>
            <p:nvPr/>
          </p:nvSpPr>
          <p:spPr>
            <a:xfrm>
              <a:off x="3595782" y="5087493"/>
              <a:ext cx="53911" cy="53911"/>
            </a:xfrm>
            <a:custGeom>
              <a:avLst/>
              <a:gdLst>
                <a:gd name="connsiteX0" fmla="*/ 53911 w 53911"/>
                <a:gd name="connsiteY0" fmla="*/ 26956 h 53911"/>
                <a:gd name="connsiteX1" fmla="*/ 26956 w 53911"/>
                <a:gd name="connsiteY1" fmla="*/ 53911 h 53911"/>
                <a:gd name="connsiteX2" fmla="*/ 0 w 53911"/>
                <a:gd name="connsiteY2" fmla="*/ 26956 h 53911"/>
                <a:gd name="connsiteX3" fmla="*/ 26956 w 53911"/>
                <a:gd name="connsiteY3" fmla="*/ 0 h 53911"/>
                <a:gd name="connsiteX4" fmla="*/ 53911 w 53911"/>
                <a:gd name="connsiteY4" fmla="*/ 26956 h 53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1" h="53911">
                  <a:moveTo>
                    <a:pt x="53911" y="26956"/>
                  </a:moveTo>
                  <a:cubicBezTo>
                    <a:pt x="53911" y="41843"/>
                    <a:pt x="41843" y="53911"/>
                    <a:pt x="26956" y="53911"/>
                  </a:cubicBezTo>
                  <a:cubicBezTo>
                    <a:pt x="12068" y="53911"/>
                    <a:pt x="0" y="41843"/>
                    <a:pt x="0" y="26956"/>
                  </a:cubicBezTo>
                  <a:cubicBezTo>
                    <a:pt x="0" y="12069"/>
                    <a:pt x="12068" y="0"/>
                    <a:pt x="26956" y="0"/>
                  </a:cubicBezTo>
                  <a:cubicBezTo>
                    <a:pt x="41843" y="0"/>
                    <a:pt x="53911" y="12069"/>
                    <a:pt x="53911" y="26956"/>
                  </a:cubicBezTo>
                  <a:close/>
                </a:path>
              </a:pathLst>
            </a:custGeom>
            <a:solidFill>
              <a:srgbClr val="BFB2AC"/>
            </a:solidFill>
            <a:ln w="9525" cap="flat">
              <a:noFill/>
              <a:prstDash val="solid"/>
              <a:miter/>
            </a:ln>
          </p:spPr>
          <p:txBody>
            <a:bodyPr rtlCol="0" anchor="ctr"/>
            <a:lstStyle/>
            <a:p>
              <a:endParaRPr lang="en-IN"/>
            </a:p>
          </p:txBody>
        </p:sp>
        <p:sp>
          <p:nvSpPr>
            <p:cNvPr id="75" name="Freeform: Shape 74">
              <a:extLst>
                <a:ext uri="{FF2B5EF4-FFF2-40B4-BE49-F238E27FC236}">
                  <a16:creationId xmlns:a16="http://schemas.microsoft.com/office/drawing/2014/main" id="{CBD4B3CC-B68D-44E8-B5FF-E4EC749BCEFD}"/>
                </a:ext>
              </a:extLst>
            </p:cNvPr>
            <p:cNvSpPr/>
            <p:nvPr/>
          </p:nvSpPr>
          <p:spPr>
            <a:xfrm>
              <a:off x="6824078" y="2112363"/>
              <a:ext cx="584084" cy="584068"/>
            </a:xfrm>
            <a:custGeom>
              <a:avLst/>
              <a:gdLst>
                <a:gd name="connsiteX0" fmla="*/ 583990 w 584084"/>
                <a:gd name="connsiteY0" fmla="*/ 292127 h 584068"/>
                <a:gd name="connsiteX1" fmla="*/ 515600 w 584084"/>
                <a:gd name="connsiteY1" fmla="*/ 480055 h 584068"/>
                <a:gd name="connsiteX2" fmla="*/ 482929 w 584084"/>
                <a:gd name="connsiteY2" fmla="*/ 513107 h 584068"/>
                <a:gd name="connsiteX3" fmla="*/ 472642 w 584084"/>
                <a:gd name="connsiteY3" fmla="*/ 521584 h 584068"/>
                <a:gd name="connsiteX4" fmla="*/ 460641 w 584084"/>
                <a:gd name="connsiteY4" fmla="*/ 530538 h 584068"/>
                <a:gd name="connsiteX5" fmla="*/ 327862 w 584084"/>
                <a:gd name="connsiteY5" fmla="*/ 581973 h 584068"/>
                <a:gd name="connsiteX6" fmla="*/ 301573 w 584084"/>
                <a:gd name="connsiteY6" fmla="*/ 584068 h 584068"/>
                <a:gd name="connsiteX7" fmla="*/ 292048 w 584084"/>
                <a:gd name="connsiteY7" fmla="*/ 584068 h 584068"/>
                <a:gd name="connsiteX8" fmla="*/ 264045 w 584084"/>
                <a:gd name="connsiteY8" fmla="*/ 582735 h 584068"/>
                <a:gd name="connsiteX9" fmla="*/ 114312 w 584084"/>
                <a:gd name="connsiteY9" fmla="*/ 523775 h 584068"/>
                <a:gd name="connsiteX10" fmla="*/ 84784 w 584084"/>
                <a:gd name="connsiteY10" fmla="*/ 497772 h 584068"/>
                <a:gd name="connsiteX11" fmla="*/ 79450 w 584084"/>
                <a:gd name="connsiteY11" fmla="*/ 492247 h 584068"/>
                <a:gd name="connsiteX12" fmla="*/ 60972 w 584084"/>
                <a:gd name="connsiteY12" fmla="*/ 470626 h 584068"/>
                <a:gd name="connsiteX13" fmla="*/ 113474 w 584084"/>
                <a:gd name="connsiteY13" fmla="*/ 60974 h 584068"/>
                <a:gd name="connsiteX14" fmla="*/ 523125 w 584084"/>
                <a:gd name="connsiteY14" fmla="*/ 113476 h 584068"/>
                <a:gd name="connsiteX15" fmla="*/ 584085 w 584084"/>
                <a:gd name="connsiteY15" fmla="*/ 292032 h 584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4084" h="584068">
                  <a:moveTo>
                    <a:pt x="583990" y="292127"/>
                  </a:moveTo>
                  <a:cubicBezTo>
                    <a:pt x="584075" y="360879"/>
                    <a:pt x="559853" y="427439"/>
                    <a:pt x="515600" y="480055"/>
                  </a:cubicBezTo>
                  <a:cubicBezTo>
                    <a:pt x="505561" y="491885"/>
                    <a:pt x="494645" y="502934"/>
                    <a:pt x="482929" y="513107"/>
                  </a:cubicBezTo>
                  <a:cubicBezTo>
                    <a:pt x="479596" y="515965"/>
                    <a:pt x="476167" y="518822"/>
                    <a:pt x="472642" y="521584"/>
                  </a:cubicBezTo>
                  <a:cubicBezTo>
                    <a:pt x="469118" y="524347"/>
                    <a:pt x="464737" y="527680"/>
                    <a:pt x="460641" y="530538"/>
                  </a:cubicBezTo>
                  <a:cubicBezTo>
                    <a:pt x="421341" y="558446"/>
                    <a:pt x="375706" y="576125"/>
                    <a:pt x="327862" y="581973"/>
                  </a:cubicBezTo>
                  <a:cubicBezTo>
                    <a:pt x="319195" y="583021"/>
                    <a:pt x="310432" y="583783"/>
                    <a:pt x="301573" y="584068"/>
                  </a:cubicBezTo>
                  <a:lnTo>
                    <a:pt x="292048" y="584068"/>
                  </a:lnTo>
                  <a:cubicBezTo>
                    <a:pt x="282523" y="584068"/>
                    <a:pt x="272998" y="584068"/>
                    <a:pt x="264045" y="582735"/>
                  </a:cubicBezTo>
                  <a:cubicBezTo>
                    <a:pt x="209562" y="577649"/>
                    <a:pt x="157641" y="557198"/>
                    <a:pt x="114312" y="523775"/>
                  </a:cubicBezTo>
                  <a:cubicBezTo>
                    <a:pt x="103882" y="515803"/>
                    <a:pt x="94014" y="507116"/>
                    <a:pt x="84784" y="497772"/>
                  </a:cubicBezTo>
                  <a:lnTo>
                    <a:pt x="79450" y="492247"/>
                  </a:lnTo>
                  <a:cubicBezTo>
                    <a:pt x="72973" y="485389"/>
                    <a:pt x="66782" y="478150"/>
                    <a:pt x="60972" y="470626"/>
                  </a:cubicBezTo>
                  <a:cubicBezTo>
                    <a:pt x="-37650" y="343010"/>
                    <a:pt x="-14142" y="159598"/>
                    <a:pt x="113474" y="60974"/>
                  </a:cubicBezTo>
                  <a:cubicBezTo>
                    <a:pt x="241090" y="-37650"/>
                    <a:pt x="424503" y="-14144"/>
                    <a:pt x="523125" y="113476"/>
                  </a:cubicBezTo>
                  <a:cubicBezTo>
                    <a:pt x="562644" y="164610"/>
                    <a:pt x="584085" y="227408"/>
                    <a:pt x="584085" y="292032"/>
                  </a:cubicBezTo>
                  <a:close/>
                </a:path>
              </a:pathLst>
            </a:custGeom>
            <a:solidFill>
              <a:srgbClr val="EEF0F7"/>
            </a:solidFill>
            <a:ln w="9525" cap="flat">
              <a:noFill/>
              <a:prstDash val="solid"/>
              <a:miter/>
            </a:ln>
          </p:spPr>
          <p:txBody>
            <a:bodyPr rtlCol="0" anchor="ctr"/>
            <a:lstStyle/>
            <a:p>
              <a:endParaRPr lang="en-IN"/>
            </a:p>
          </p:txBody>
        </p:sp>
        <p:sp>
          <p:nvSpPr>
            <p:cNvPr id="76" name="Freeform: Shape 75">
              <a:extLst>
                <a:ext uri="{FF2B5EF4-FFF2-40B4-BE49-F238E27FC236}">
                  <a16:creationId xmlns:a16="http://schemas.microsoft.com/office/drawing/2014/main" id="{33CB85D6-270D-4797-AE77-C3FD27F92299}"/>
                </a:ext>
              </a:extLst>
            </p:cNvPr>
            <p:cNvSpPr/>
            <p:nvPr/>
          </p:nvSpPr>
          <p:spPr>
            <a:xfrm>
              <a:off x="6925912" y="2497931"/>
              <a:ext cx="380333" cy="198500"/>
            </a:xfrm>
            <a:custGeom>
              <a:avLst/>
              <a:gdLst>
                <a:gd name="connsiteX0" fmla="*/ 380333 w 380333"/>
                <a:gd name="connsiteY0" fmla="*/ 67723 h 198500"/>
                <a:gd name="connsiteX1" fmla="*/ 358807 w 380333"/>
                <a:gd name="connsiteY1" fmla="*/ 144971 h 198500"/>
                <a:gd name="connsiteX2" fmla="*/ 226028 w 380333"/>
                <a:gd name="connsiteY2" fmla="*/ 196405 h 198500"/>
                <a:gd name="connsiteX3" fmla="*/ 199739 w 380333"/>
                <a:gd name="connsiteY3" fmla="*/ 198501 h 198500"/>
                <a:gd name="connsiteX4" fmla="*/ 190214 w 380333"/>
                <a:gd name="connsiteY4" fmla="*/ 198501 h 198500"/>
                <a:gd name="connsiteX5" fmla="*/ 162211 w 380333"/>
                <a:gd name="connsiteY5" fmla="*/ 197167 h 198500"/>
                <a:gd name="connsiteX6" fmla="*/ 12478 w 380333"/>
                <a:gd name="connsiteY6" fmla="*/ 138208 h 198500"/>
                <a:gd name="connsiteX7" fmla="*/ 0 w 380333"/>
                <a:gd name="connsiteY7" fmla="*/ 57912 h 198500"/>
                <a:gd name="connsiteX8" fmla="*/ 132874 w 380333"/>
                <a:gd name="connsiteY8" fmla="*/ 12097 h 198500"/>
                <a:gd name="connsiteX9" fmla="*/ 134683 w 380333"/>
                <a:gd name="connsiteY9" fmla="*/ 11525 h 198500"/>
                <a:gd name="connsiteX10" fmla="*/ 137446 w 380333"/>
                <a:gd name="connsiteY10" fmla="*/ 10573 h 198500"/>
                <a:gd name="connsiteX11" fmla="*/ 144780 w 380333"/>
                <a:gd name="connsiteY11" fmla="*/ 8096 h 198500"/>
                <a:gd name="connsiteX12" fmla="*/ 151543 w 380333"/>
                <a:gd name="connsiteY12" fmla="*/ 5810 h 198500"/>
                <a:gd name="connsiteX13" fmla="*/ 168783 w 380333"/>
                <a:gd name="connsiteY13" fmla="*/ 0 h 198500"/>
                <a:gd name="connsiteX14" fmla="*/ 168783 w 380333"/>
                <a:gd name="connsiteY14" fmla="*/ 0 h 198500"/>
                <a:gd name="connsiteX15" fmla="*/ 169736 w 380333"/>
                <a:gd name="connsiteY15" fmla="*/ 0 h 198500"/>
                <a:gd name="connsiteX16" fmla="*/ 170212 w 380333"/>
                <a:gd name="connsiteY16" fmla="*/ 0 h 198500"/>
                <a:gd name="connsiteX17" fmla="*/ 228219 w 380333"/>
                <a:gd name="connsiteY17" fmla="*/ 4286 h 198500"/>
                <a:gd name="connsiteX18" fmla="*/ 237744 w 380333"/>
                <a:gd name="connsiteY18" fmla="*/ 5048 h 198500"/>
                <a:gd name="connsiteX19" fmla="*/ 240697 w 380333"/>
                <a:gd name="connsiteY19" fmla="*/ 5048 h 198500"/>
                <a:gd name="connsiteX20" fmla="*/ 242030 w 380333"/>
                <a:gd name="connsiteY20" fmla="*/ 5048 h 198500"/>
                <a:gd name="connsiteX21" fmla="*/ 269177 w 380333"/>
                <a:gd name="connsiteY21" fmla="*/ 12668 h 198500"/>
                <a:gd name="connsiteX22" fmla="*/ 269177 w 380333"/>
                <a:gd name="connsiteY22" fmla="*/ 12668 h 198500"/>
                <a:gd name="connsiteX23" fmla="*/ 380333 w 380333"/>
                <a:gd name="connsiteY23" fmla="*/ 67723 h 19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0333" h="198500">
                  <a:moveTo>
                    <a:pt x="380333" y="67723"/>
                  </a:moveTo>
                  <a:lnTo>
                    <a:pt x="358807" y="144971"/>
                  </a:lnTo>
                  <a:cubicBezTo>
                    <a:pt x="319507" y="172879"/>
                    <a:pt x="273872" y="190557"/>
                    <a:pt x="226028" y="196405"/>
                  </a:cubicBezTo>
                  <a:cubicBezTo>
                    <a:pt x="217361" y="197453"/>
                    <a:pt x="208597" y="198215"/>
                    <a:pt x="199739" y="198501"/>
                  </a:cubicBezTo>
                  <a:lnTo>
                    <a:pt x="190214" y="198501"/>
                  </a:lnTo>
                  <a:cubicBezTo>
                    <a:pt x="180689" y="198501"/>
                    <a:pt x="171164" y="198501"/>
                    <a:pt x="162211" y="197167"/>
                  </a:cubicBezTo>
                  <a:cubicBezTo>
                    <a:pt x="107728" y="192081"/>
                    <a:pt x="55807" y="171631"/>
                    <a:pt x="12478" y="138208"/>
                  </a:cubicBezTo>
                  <a:cubicBezTo>
                    <a:pt x="8287" y="112586"/>
                    <a:pt x="3905" y="84392"/>
                    <a:pt x="0" y="57912"/>
                  </a:cubicBezTo>
                  <a:cubicBezTo>
                    <a:pt x="21431" y="49911"/>
                    <a:pt x="89725" y="26670"/>
                    <a:pt x="132874" y="12097"/>
                  </a:cubicBezTo>
                  <a:lnTo>
                    <a:pt x="134683" y="11525"/>
                  </a:lnTo>
                  <a:lnTo>
                    <a:pt x="137446" y="10573"/>
                  </a:lnTo>
                  <a:lnTo>
                    <a:pt x="144780" y="8096"/>
                  </a:lnTo>
                  <a:lnTo>
                    <a:pt x="151543" y="5810"/>
                  </a:lnTo>
                  <a:lnTo>
                    <a:pt x="168783" y="0"/>
                  </a:lnTo>
                  <a:lnTo>
                    <a:pt x="168783" y="0"/>
                  </a:lnTo>
                  <a:lnTo>
                    <a:pt x="169736" y="0"/>
                  </a:lnTo>
                  <a:lnTo>
                    <a:pt x="170212" y="0"/>
                  </a:lnTo>
                  <a:lnTo>
                    <a:pt x="228219" y="4286"/>
                  </a:lnTo>
                  <a:lnTo>
                    <a:pt x="237744" y="5048"/>
                  </a:lnTo>
                  <a:lnTo>
                    <a:pt x="240697" y="5048"/>
                  </a:lnTo>
                  <a:lnTo>
                    <a:pt x="242030" y="5048"/>
                  </a:lnTo>
                  <a:cubicBezTo>
                    <a:pt x="245554" y="5906"/>
                    <a:pt x="255746" y="8573"/>
                    <a:pt x="269177" y="12668"/>
                  </a:cubicBezTo>
                  <a:lnTo>
                    <a:pt x="269177" y="12668"/>
                  </a:lnTo>
                  <a:cubicBezTo>
                    <a:pt x="303657" y="23622"/>
                    <a:pt x="359378" y="43529"/>
                    <a:pt x="380333" y="67723"/>
                  </a:cubicBezTo>
                  <a:close/>
                </a:path>
              </a:pathLst>
            </a:custGeom>
            <a:solidFill>
              <a:srgbClr val="D9C7C1"/>
            </a:solidFill>
            <a:ln w="9525" cap="flat">
              <a:noFill/>
              <a:prstDash val="solid"/>
              <a:miter/>
            </a:ln>
          </p:spPr>
          <p:txBody>
            <a:bodyPr rtlCol="0" anchor="ctr"/>
            <a:lstStyle/>
            <a:p>
              <a:endParaRPr lang="en-IN"/>
            </a:p>
          </p:txBody>
        </p:sp>
        <p:sp>
          <p:nvSpPr>
            <p:cNvPr id="77" name="Freeform: Shape 76">
              <a:extLst>
                <a:ext uri="{FF2B5EF4-FFF2-40B4-BE49-F238E27FC236}">
                  <a16:creationId xmlns:a16="http://schemas.microsoft.com/office/drawing/2014/main" id="{8021EE66-204C-4EDF-842B-5498E186A272}"/>
                </a:ext>
              </a:extLst>
            </p:cNvPr>
            <p:cNvSpPr/>
            <p:nvPr/>
          </p:nvSpPr>
          <p:spPr>
            <a:xfrm>
              <a:off x="7046879" y="2258644"/>
              <a:ext cx="143464" cy="220802"/>
            </a:xfrm>
            <a:custGeom>
              <a:avLst/>
              <a:gdLst>
                <a:gd name="connsiteX0" fmla="*/ 84392 w 143464"/>
                <a:gd name="connsiteY0" fmla="*/ 781 h 220802"/>
                <a:gd name="connsiteX1" fmla="*/ 142113 w 143464"/>
                <a:gd name="connsiteY1" fmla="*/ 121368 h 220802"/>
                <a:gd name="connsiteX2" fmla="*/ 64771 w 143464"/>
                <a:gd name="connsiteY2" fmla="*/ 220523 h 220802"/>
                <a:gd name="connsiteX3" fmla="*/ 0 w 143464"/>
                <a:gd name="connsiteY3" fmla="*/ 88697 h 220802"/>
                <a:gd name="connsiteX4" fmla="*/ 84392 w 143464"/>
                <a:gd name="connsiteY4" fmla="*/ 781 h 220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64" h="220802">
                  <a:moveTo>
                    <a:pt x="84392" y="781"/>
                  </a:moveTo>
                  <a:cubicBezTo>
                    <a:pt x="84392" y="781"/>
                    <a:pt x="153924" y="12592"/>
                    <a:pt x="142113" y="121368"/>
                  </a:cubicBezTo>
                  <a:cubicBezTo>
                    <a:pt x="130303" y="230143"/>
                    <a:pt x="68962" y="220713"/>
                    <a:pt x="64771" y="220523"/>
                  </a:cubicBezTo>
                  <a:cubicBezTo>
                    <a:pt x="60579" y="220332"/>
                    <a:pt x="3048" y="221856"/>
                    <a:pt x="0" y="88697"/>
                  </a:cubicBezTo>
                  <a:cubicBezTo>
                    <a:pt x="0" y="88697"/>
                    <a:pt x="-857" y="-9696"/>
                    <a:pt x="84392" y="781"/>
                  </a:cubicBezTo>
                  <a:close/>
                </a:path>
              </a:pathLst>
            </a:custGeom>
            <a:solidFill>
              <a:srgbClr val="EEA987"/>
            </a:solidFill>
            <a:ln w="9525" cap="flat">
              <a:noFill/>
              <a:prstDash val="solid"/>
              <a:miter/>
            </a:ln>
          </p:spPr>
          <p:txBody>
            <a:bodyPr rtlCol="0" anchor="ctr"/>
            <a:lstStyle/>
            <a:p>
              <a:endParaRPr lang="en-IN"/>
            </a:p>
          </p:txBody>
        </p:sp>
        <p:sp>
          <p:nvSpPr>
            <p:cNvPr id="78" name="Freeform: Shape 77">
              <a:extLst>
                <a:ext uri="{FF2B5EF4-FFF2-40B4-BE49-F238E27FC236}">
                  <a16:creationId xmlns:a16="http://schemas.microsoft.com/office/drawing/2014/main" id="{01BD0F22-FB56-425D-94B2-73DA64073C8D}"/>
                </a:ext>
              </a:extLst>
            </p:cNvPr>
            <p:cNvSpPr/>
            <p:nvPr/>
          </p:nvSpPr>
          <p:spPr>
            <a:xfrm>
              <a:off x="7070406" y="2434805"/>
              <a:ext cx="93371" cy="89487"/>
            </a:xfrm>
            <a:custGeom>
              <a:avLst/>
              <a:gdLst>
                <a:gd name="connsiteX0" fmla="*/ 91250 w 93371"/>
                <a:gd name="connsiteY0" fmla="*/ 13120 h 89487"/>
                <a:gd name="connsiteX1" fmla="*/ 93154 w 93371"/>
                <a:gd name="connsiteY1" fmla="*/ 67603 h 89487"/>
                <a:gd name="connsiteX2" fmla="*/ 0 w 93371"/>
                <a:gd name="connsiteY2" fmla="*/ 73128 h 89487"/>
                <a:gd name="connsiteX3" fmla="*/ 5144 w 93371"/>
                <a:gd name="connsiteY3" fmla="*/ 6453 h 89487"/>
                <a:gd name="connsiteX4" fmla="*/ 91250 w 93371"/>
                <a:gd name="connsiteY4" fmla="*/ 13120 h 894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71" h="89487">
                  <a:moveTo>
                    <a:pt x="91250" y="13120"/>
                  </a:moveTo>
                  <a:cubicBezTo>
                    <a:pt x="91250" y="13120"/>
                    <a:pt x="88868" y="57887"/>
                    <a:pt x="93154" y="67603"/>
                  </a:cubicBezTo>
                  <a:cubicBezTo>
                    <a:pt x="97441" y="77318"/>
                    <a:pt x="37338" y="108275"/>
                    <a:pt x="0" y="73128"/>
                  </a:cubicBezTo>
                  <a:cubicBezTo>
                    <a:pt x="0" y="73128"/>
                    <a:pt x="7525" y="24169"/>
                    <a:pt x="5144" y="6453"/>
                  </a:cubicBezTo>
                  <a:cubicBezTo>
                    <a:pt x="2762" y="-11264"/>
                    <a:pt x="91250" y="13120"/>
                    <a:pt x="91250" y="13120"/>
                  </a:cubicBezTo>
                  <a:close/>
                </a:path>
              </a:pathLst>
            </a:custGeom>
            <a:solidFill>
              <a:srgbClr val="EEA987"/>
            </a:solidFill>
            <a:ln w="9525" cap="flat">
              <a:noFill/>
              <a:prstDash val="solid"/>
              <a:miter/>
            </a:ln>
          </p:spPr>
          <p:txBody>
            <a:bodyPr rtlCol="0" anchor="ctr"/>
            <a:lstStyle/>
            <a:p>
              <a:endParaRPr lang="en-IN"/>
            </a:p>
          </p:txBody>
        </p:sp>
        <p:sp>
          <p:nvSpPr>
            <p:cNvPr id="79" name="Freeform: Shape 78">
              <a:extLst>
                <a:ext uri="{FF2B5EF4-FFF2-40B4-BE49-F238E27FC236}">
                  <a16:creationId xmlns:a16="http://schemas.microsoft.com/office/drawing/2014/main" id="{B0E83075-8667-4BEE-9C6B-0D86A6662C56}"/>
                </a:ext>
              </a:extLst>
            </p:cNvPr>
            <p:cNvSpPr/>
            <p:nvPr/>
          </p:nvSpPr>
          <p:spPr>
            <a:xfrm>
              <a:off x="7186230" y="2345690"/>
              <a:ext cx="14892" cy="52111"/>
            </a:xfrm>
            <a:custGeom>
              <a:avLst/>
              <a:gdLst>
                <a:gd name="connsiteX0" fmla="*/ 4191 w 14892"/>
                <a:gd name="connsiteY0" fmla="*/ 3556 h 52111"/>
                <a:gd name="connsiteX1" fmla="*/ 14573 w 14892"/>
                <a:gd name="connsiteY1" fmla="*/ 3556 h 52111"/>
                <a:gd name="connsiteX2" fmla="*/ 3238 w 14892"/>
                <a:gd name="connsiteY2" fmla="*/ 50133 h 52111"/>
                <a:gd name="connsiteX3" fmla="*/ 0 w 14892"/>
                <a:gd name="connsiteY3" fmla="*/ 51562 h 52111"/>
                <a:gd name="connsiteX4" fmla="*/ 4191 w 14892"/>
                <a:gd name="connsiteY4" fmla="*/ 3556 h 5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2" h="52111">
                  <a:moveTo>
                    <a:pt x="4191" y="3556"/>
                  </a:moveTo>
                  <a:cubicBezTo>
                    <a:pt x="4191" y="3556"/>
                    <a:pt x="11906" y="-4445"/>
                    <a:pt x="14573" y="3556"/>
                  </a:cubicBezTo>
                  <a:cubicBezTo>
                    <a:pt x="17240" y="11557"/>
                    <a:pt x="2286" y="48514"/>
                    <a:pt x="3238" y="50133"/>
                  </a:cubicBezTo>
                  <a:cubicBezTo>
                    <a:pt x="3238" y="50133"/>
                    <a:pt x="1810" y="53372"/>
                    <a:pt x="0" y="51562"/>
                  </a:cubicBezTo>
                  <a:cubicBezTo>
                    <a:pt x="429" y="35493"/>
                    <a:pt x="1829" y="19463"/>
                    <a:pt x="4191" y="3556"/>
                  </a:cubicBezTo>
                  <a:close/>
                </a:path>
              </a:pathLst>
            </a:custGeom>
            <a:solidFill>
              <a:srgbClr val="EEA987"/>
            </a:solidFill>
            <a:ln w="9525" cap="flat">
              <a:noFill/>
              <a:prstDash val="solid"/>
              <a:miter/>
            </a:ln>
          </p:spPr>
          <p:txBody>
            <a:bodyPr rtlCol="0" anchor="ctr"/>
            <a:lstStyle/>
            <a:p>
              <a:endParaRPr lang="en-IN"/>
            </a:p>
          </p:txBody>
        </p:sp>
        <p:sp>
          <p:nvSpPr>
            <p:cNvPr id="80" name="Freeform: Shape 79">
              <a:extLst>
                <a:ext uri="{FF2B5EF4-FFF2-40B4-BE49-F238E27FC236}">
                  <a16:creationId xmlns:a16="http://schemas.microsoft.com/office/drawing/2014/main" id="{A56EAB03-65BD-490B-8E7A-AFB26A0D2D9B}"/>
                </a:ext>
              </a:extLst>
            </p:cNvPr>
            <p:cNvSpPr/>
            <p:nvPr/>
          </p:nvSpPr>
          <p:spPr>
            <a:xfrm>
              <a:off x="7036734" y="2342663"/>
              <a:ext cx="14336" cy="53317"/>
            </a:xfrm>
            <a:custGeom>
              <a:avLst/>
              <a:gdLst>
                <a:gd name="connsiteX0" fmla="*/ 11003 w 14336"/>
                <a:gd name="connsiteY0" fmla="*/ 3725 h 53317"/>
                <a:gd name="connsiteX1" fmla="*/ 526 w 14336"/>
                <a:gd name="connsiteY1" fmla="*/ 3725 h 53317"/>
                <a:gd name="connsiteX2" fmla="*/ 10051 w 14336"/>
                <a:gd name="connsiteY2" fmla="*/ 50779 h 53317"/>
                <a:gd name="connsiteX3" fmla="*/ 14337 w 14336"/>
                <a:gd name="connsiteY3" fmla="*/ 52874 h 53317"/>
                <a:gd name="connsiteX4" fmla="*/ 11003 w 14336"/>
                <a:gd name="connsiteY4" fmla="*/ 3725 h 53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6" h="53317">
                  <a:moveTo>
                    <a:pt x="11003" y="3725"/>
                  </a:moveTo>
                  <a:cubicBezTo>
                    <a:pt x="11003" y="3725"/>
                    <a:pt x="3574" y="-4657"/>
                    <a:pt x="526" y="3725"/>
                  </a:cubicBezTo>
                  <a:cubicBezTo>
                    <a:pt x="-2523" y="12107"/>
                    <a:pt x="8622" y="48588"/>
                    <a:pt x="10051" y="50779"/>
                  </a:cubicBezTo>
                  <a:cubicBezTo>
                    <a:pt x="10051" y="50779"/>
                    <a:pt x="12432" y="54589"/>
                    <a:pt x="14337" y="52874"/>
                  </a:cubicBezTo>
                  <a:cubicBezTo>
                    <a:pt x="14194" y="36444"/>
                    <a:pt x="13079" y="20032"/>
                    <a:pt x="11003" y="3725"/>
                  </a:cubicBezTo>
                  <a:close/>
                </a:path>
              </a:pathLst>
            </a:custGeom>
            <a:solidFill>
              <a:srgbClr val="EEA987"/>
            </a:solidFill>
            <a:ln w="9525" cap="flat">
              <a:noFill/>
              <a:prstDash val="solid"/>
              <a:miter/>
            </a:ln>
          </p:spPr>
          <p:txBody>
            <a:bodyPr rtlCol="0" anchor="ctr"/>
            <a:lstStyle/>
            <a:p>
              <a:endParaRPr lang="en-IN"/>
            </a:p>
          </p:txBody>
        </p:sp>
        <p:sp>
          <p:nvSpPr>
            <p:cNvPr id="81" name="Freeform: Shape 80">
              <a:extLst>
                <a:ext uri="{FF2B5EF4-FFF2-40B4-BE49-F238E27FC236}">
                  <a16:creationId xmlns:a16="http://schemas.microsoft.com/office/drawing/2014/main" id="{CD6E2EAF-8A33-493A-9EFB-A3340A377D33}"/>
                </a:ext>
              </a:extLst>
            </p:cNvPr>
            <p:cNvSpPr/>
            <p:nvPr/>
          </p:nvSpPr>
          <p:spPr>
            <a:xfrm>
              <a:off x="7042157" y="2240102"/>
              <a:ext cx="153176" cy="144004"/>
            </a:xfrm>
            <a:custGeom>
              <a:avLst/>
              <a:gdLst>
                <a:gd name="connsiteX0" fmla="*/ 152646 w 153176"/>
                <a:gd name="connsiteY0" fmla="*/ 99904 h 144004"/>
                <a:gd name="connsiteX1" fmla="*/ 148074 w 153176"/>
                <a:gd name="connsiteY1" fmla="*/ 125907 h 144004"/>
                <a:gd name="connsiteX2" fmla="*/ 137883 w 153176"/>
                <a:gd name="connsiteY2" fmla="*/ 139147 h 144004"/>
                <a:gd name="connsiteX3" fmla="*/ 136930 w 153176"/>
                <a:gd name="connsiteY3" fmla="*/ 105333 h 144004"/>
                <a:gd name="connsiteX4" fmla="*/ 134930 w 153176"/>
                <a:gd name="connsiteY4" fmla="*/ 97142 h 144004"/>
                <a:gd name="connsiteX5" fmla="*/ 131787 w 153176"/>
                <a:gd name="connsiteY5" fmla="*/ 83331 h 144004"/>
                <a:gd name="connsiteX6" fmla="*/ 20249 w 153176"/>
                <a:gd name="connsiteY6" fmla="*/ 86950 h 144004"/>
                <a:gd name="connsiteX7" fmla="*/ 20725 w 153176"/>
                <a:gd name="connsiteY7" fmla="*/ 96475 h 144004"/>
                <a:gd name="connsiteX8" fmla="*/ 17391 w 153176"/>
                <a:gd name="connsiteY8" fmla="*/ 109810 h 144004"/>
                <a:gd name="connsiteX9" fmla="*/ 14439 w 153176"/>
                <a:gd name="connsiteY9" fmla="*/ 144005 h 144004"/>
                <a:gd name="connsiteX10" fmla="*/ 6342 w 153176"/>
                <a:gd name="connsiteY10" fmla="*/ 134480 h 144004"/>
                <a:gd name="connsiteX11" fmla="*/ 1770 w 153176"/>
                <a:gd name="connsiteY11" fmla="*/ 98094 h 144004"/>
                <a:gd name="connsiteX12" fmla="*/ 1770 w 153176"/>
                <a:gd name="connsiteY12" fmla="*/ 98094 h 144004"/>
                <a:gd name="connsiteX13" fmla="*/ 246 w 153176"/>
                <a:gd name="connsiteY13" fmla="*/ 84188 h 144004"/>
                <a:gd name="connsiteX14" fmla="*/ 26440 w 153176"/>
                <a:gd name="connsiteY14" fmla="*/ 7988 h 144004"/>
                <a:gd name="connsiteX15" fmla="*/ 116832 w 153176"/>
                <a:gd name="connsiteY15" fmla="*/ 7988 h 144004"/>
                <a:gd name="connsiteX16" fmla="*/ 130263 w 153176"/>
                <a:gd name="connsiteY16" fmla="*/ 11512 h 144004"/>
                <a:gd name="connsiteX17" fmla="*/ 152646 w 153176"/>
                <a:gd name="connsiteY17" fmla="*/ 99904 h 14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3176" h="144004">
                  <a:moveTo>
                    <a:pt x="152646" y="99904"/>
                  </a:moveTo>
                  <a:cubicBezTo>
                    <a:pt x="150265" y="114858"/>
                    <a:pt x="148074" y="125907"/>
                    <a:pt x="148074" y="125907"/>
                  </a:cubicBezTo>
                  <a:lnTo>
                    <a:pt x="137883" y="139147"/>
                  </a:lnTo>
                  <a:cubicBezTo>
                    <a:pt x="138321" y="127869"/>
                    <a:pt x="137997" y="116571"/>
                    <a:pt x="136930" y="105333"/>
                  </a:cubicBezTo>
                  <a:cubicBezTo>
                    <a:pt x="136359" y="103524"/>
                    <a:pt x="135692" y="100476"/>
                    <a:pt x="134930" y="97142"/>
                  </a:cubicBezTo>
                  <a:cubicBezTo>
                    <a:pt x="134130" y="92486"/>
                    <a:pt x="133072" y="87876"/>
                    <a:pt x="131787" y="83331"/>
                  </a:cubicBezTo>
                  <a:cubicBezTo>
                    <a:pt x="130548" y="79997"/>
                    <a:pt x="72160" y="63042"/>
                    <a:pt x="20249" y="86950"/>
                  </a:cubicBezTo>
                  <a:cubicBezTo>
                    <a:pt x="20249" y="86950"/>
                    <a:pt x="20725" y="91427"/>
                    <a:pt x="20725" y="96475"/>
                  </a:cubicBezTo>
                  <a:cubicBezTo>
                    <a:pt x="20725" y="101523"/>
                    <a:pt x="20058" y="108762"/>
                    <a:pt x="17391" y="109810"/>
                  </a:cubicBezTo>
                  <a:cubicBezTo>
                    <a:pt x="12343" y="111620"/>
                    <a:pt x="14439" y="144005"/>
                    <a:pt x="14439" y="144005"/>
                  </a:cubicBezTo>
                  <a:lnTo>
                    <a:pt x="6342" y="134480"/>
                  </a:lnTo>
                  <a:cubicBezTo>
                    <a:pt x="6342" y="134480"/>
                    <a:pt x="4056" y="117525"/>
                    <a:pt x="1770" y="98094"/>
                  </a:cubicBezTo>
                  <a:lnTo>
                    <a:pt x="1770" y="98094"/>
                  </a:lnTo>
                  <a:cubicBezTo>
                    <a:pt x="1294" y="93522"/>
                    <a:pt x="723" y="88569"/>
                    <a:pt x="246" y="84188"/>
                  </a:cubicBezTo>
                  <a:cubicBezTo>
                    <a:pt x="-897" y="65138"/>
                    <a:pt x="1008" y="29133"/>
                    <a:pt x="26440" y="7988"/>
                  </a:cubicBezTo>
                  <a:cubicBezTo>
                    <a:pt x="43680" y="654"/>
                    <a:pt x="71112" y="-5538"/>
                    <a:pt x="116832" y="7988"/>
                  </a:cubicBezTo>
                  <a:cubicBezTo>
                    <a:pt x="121519" y="8137"/>
                    <a:pt x="126110" y="9341"/>
                    <a:pt x="130263" y="11512"/>
                  </a:cubicBezTo>
                  <a:cubicBezTo>
                    <a:pt x="158647" y="43706"/>
                    <a:pt x="152646" y="99904"/>
                    <a:pt x="152646" y="99904"/>
                  </a:cubicBezTo>
                  <a:close/>
                </a:path>
              </a:pathLst>
            </a:custGeom>
            <a:solidFill>
              <a:srgbClr val="E8734D"/>
            </a:solidFill>
            <a:ln w="9525" cap="flat">
              <a:noFill/>
              <a:prstDash val="solid"/>
              <a:miter/>
            </a:ln>
          </p:spPr>
          <p:txBody>
            <a:bodyPr rtlCol="0" anchor="ctr"/>
            <a:lstStyle/>
            <a:p>
              <a:endParaRPr lang="en-IN"/>
            </a:p>
          </p:txBody>
        </p:sp>
        <p:sp>
          <p:nvSpPr>
            <p:cNvPr id="82" name="Freeform: Shape 81">
              <a:extLst>
                <a:ext uri="{FF2B5EF4-FFF2-40B4-BE49-F238E27FC236}">
                  <a16:creationId xmlns:a16="http://schemas.microsoft.com/office/drawing/2014/main" id="{40716F77-2669-4672-9ED2-031A573317D2}"/>
                </a:ext>
              </a:extLst>
            </p:cNvPr>
            <p:cNvSpPr/>
            <p:nvPr/>
          </p:nvSpPr>
          <p:spPr>
            <a:xfrm>
              <a:off x="7080312" y="2464593"/>
              <a:ext cx="73914" cy="26100"/>
            </a:xfrm>
            <a:custGeom>
              <a:avLst/>
              <a:gdLst>
                <a:gd name="connsiteX0" fmla="*/ 0 w 73914"/>
                <a:gd name="connsiteY0" fmla="*/ 0 h 26100"/>
                <a:gd name="connsiteX1" fmla="*/ 36957 w 73914"/>
                <a:gd name="connsiteY1" fmla="*/ 14859 h 26100"/>
                <a:gd name="connsiteX2" fmla="*/ 73914 w 73914"/>
                <a:gd name="connsiteY2" fmla="*/ 857 h 26100"/>
                <a:gd name="connsiteX3" fmla="*/ 36767 w 73914"/>
                <a:gd name="connsiteY3" fmla="*/ 26098 h 26100"/>
                <a:gd name="connsiteX4" fmla="*/ 0 w 73914"/>
                <a:gd name="connsiteY4" fmla="*/ 0 h 26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14" h="26100">
                  <a:moveTo>
                    <a:pt x="0" y="0"/>
                  </a:moveTo>
                  <a:cubicBezTo>
                    <a:pt x="9287" y="10497"/>
                    <a:pt x="22984" y="16002"/>
                    <a:pt x="36957" y="14859"/>
                  </a:cubicBezTo>
                  <a:cubicBezTo>
                    <a:pt x="50673" y="15431"/>
                    <a:pt x="64018" y="10373"/>
                    <a:pt x="73914" y="857"/>
                  </a:cubicBezTo>
                  <a:cubicBezTo>
                    <a:pt x="73914" y="857"/>
                    <a:pt x="61722" y="26384"/>
                    <a:pt x="36767" y="26098"/>
                  </a:cubicBezTo>
                  <a:cubicBezTo>
                    <a:pt x="11811" y="25813"/>
                    <a:pt x="0" y="0"/>
                    <a:pt x="0" y="0"/>
                  </a:cubicBezTo>
                  <a:close/>
                </a:path>
              </a:pathLst>
            </a:custGeom>
            <a:solidFill>
              <a:srgbClr val="C78D71"/>
            </a:solidFill>
            <a:ln w="9525" cap="flat">
              <a:noFill/>
              <a:prstDash val="solid"/>
              <a:miter/>
            </a:ln>
          </p:spPr>
          <p:txBody>
            <a:bodyPr rtlCol="0" anchor="ctr"/>
            <a:lstStyle/>
            <a:p>
              <a:endParaRPr lang="en-IN"/>
            </a:p>
          </p:txBody>
        </p:sp>
        <p:sp>
          <p:nvSpPr>
            <p:cNvPr id="83" name="Freeform: Shape 82">
              <a:extLst>
                <a:ext uri="{FF2B5EF4-FFF2-40B4-BE49-F238E27FC236}">
                  <a16:creationId xmlns:a16="http://schemas.microsoft.com/office/drawing/2014/main" id="{4A7BDDD8-0727-45A3-8E43-EEE393EABB38}"/>
                </a:ext>
              </a:extLst>
            </p:cNvPr>
            <p:cNvSpPr/>
            <p:nvPr/>
          </p:nvSpPr>
          <p:spPr>
            <a:xfrm>
              <a:off x="7063263" y="2495402"/>
              <a:ext cx="104965" cy="48729"/>
            </a:xfrm>
            <a:custGeom>
              <a:avLst/>
              <a:gdLst>
                <a:gd name="connsiteX0" fmla="*/ 0 w 104965"/>
                <a:gd name="connsiteY0" fmla="*/ 13196 h 48729"/>
                <a:gd name="connsiteX1" fmla="*/ 54007 w 104965"/>
                <a:gd name="connsiteY1" fmla="*/ 48629 h 48729"/>
                <a:gd name="connsiteX2" fmla="*/ 104966 w 104965"/>
                <a:gd name="connsiteY2" fmla="*/ 8243 h 48729"/>
                <a:gd name="connsiteX3" fmla="*/ 0 w 104965"/>
                <a:gd name="connsiteY3" fmla="*/ 13196 h 48729"/>
              </a:gdLst>
              <a:ahLst/>
              <a:cxnLst>
                <a:cxn ang="0">
                  <a:pos x="connsiteX0" y="connsiteY0"/>
                </a:cxn>
                <a:cxn ang="0">
                  <a:pos x="connsiteX1" y="connsiteY1"/>
                </a:cxn>
                <a:cxn ang="0">
                  <a:pos x="connsiteX2" y="connsiteY2"/>
                </a:cxn>
                <a:cxn ang="0">
                  <a:pos x="connsiteX3" y="connsiteY3"/>
                </a:cxn>
              </a:cxnLst>
              <a:rect l="l" t="t" r="r" b="b"/>
              <a:pathLst>
                <a:path w="104965" h="48729">
                  <a:moveTo>
                    <a:pt x="0" y="13196"/>
                  </a:moveTo>
                  <a:cubicBezTo>
                    <a:pt x="11859" y="32427"/>
                    <a:pt x="31642" y="45410"/>
                    <a:pt x="54007" y="48629"/>
                  </a:cubicBezTo>
                  <a:cubicBezTo>
                    <a:pt x="76486" y="50630"/>
                    <a:pt x="95917" y="22150"/>
                    <a:pt x="104966" y="8243"/>
                  </a:cubicBezTo>
                  <a:cubicBezTo>
                    <a:pt x="70733" y="-4263"/>
                    <a:pt x="32909" y="-2482"/>
                    <a:pt x="0" y="13196"/>
                  </a:cubicBezTo>
                  <a:close/>
                </a:path>
              </a:pathLst>
            </a:custGeom>
            <a:solidFill>
              <a:srgbClr val="EEA987"/>
            </a:solidFill>
            <a:ln w="9525" cap="flat">
              <a:noFill/>
              <a:prstDash val="solid"/>
              <a:miter/>
            </a:ln>
          </p:spPr>
          <p:txBody>
            <a:bodyPr rtlCol="0" anchor="ctr"/>
            <a:lstStyle/>
            <a:p>
              <a:endParaRPr lang="en-IN"/>
            </a:p>
          </p:txBody>
        </p:sp>
        <p:sp>
          <p:nvSpPr>
            <p:cNvPr id="84" name="Freeform: Shape 83">
              <a:extLst>
                <a:ext uri="{FF2B5EF4-FFF2-40B4-BE49-F238E27FC236}">
                  <a16:creationId xmlns:a16="http://schemas.microsoft.com/office/drawing/2014/main" id="{C51F2B13-2A76-4A14-86F3-049A5DCA820D}"/>
                </a:ext>
              </a:extLst>
            </p:cNvPr>
            <p:cNvSpPr/>
            <p:nvPr/>
          </p:nvSpPr>
          <p:spPr>
            <a:xfrm>
              <a:off x="7117270" y="2493359"/>
              <a:ext cx="51149" cy="66675"/>
            </a:xfrm>
            <a:custGeom>
              <a:avLst/>
              <a:gdLst>
                <a:gd name="connsiteX0" fmla="*/ 44482 w 51149"/>
                <a:gd name="connsiteY0" fmla="*/ 0 h 66675"/>
                <a:gd name="connsiteX1" fmla="*/ 0 w 51149"/>
                <a:gd name="connsiteY1" fmla="*/ 38100 h 66675"/>
                <a:gd name="connsiteX2" fmla="*/ 19050 w 51149"/>
                <a:gd name="connsiteY2" fmla="*/ 66675 h 66675"/>
                <a:gd name="connsiteX3" fmla="*/ 51149 w 51149"/>
                <a:gd name="connsiteY3" fmla="*/ 9525 h 66675"/>
              </a:gdLst>
              <a:ahLst/>
              <a:cxnLst>
                <a:cxn ang="0">
                  <a:pos x="connsiteX0" y="connsiteY0"/>
                </a:cxn>
                <a:cxn ang="0">
                  <a:pos x="connsiteX1" y="connsiteY1"/>
                </a:cxn>
                <a:cxn ang="0">
                  <a:pos x="connsiteX2" y="connsiteY2"/>
                </a:cxn>
                <a:cxn ang="0">
                  <a:pos x="connsiteX3" y="connsiteY3"/>
                </a:cxn>
              </a:cxnLst>
              <a:rect l="l" t="t" r="r" b="b"/>
              <a:pathLst>
                <a:path w="51149" h="66675">
                  <a:moveTo>
                    <a:pt x="44482" y="0"/>
                  </a:moveTo>
                  <a:cubicBezTo>
                    <a:pt x="31661" y="14878"/>
                    <a:pt x="16669" y="27718"/>
                    <a:pt x="0" y="38100"/>
                  </a:cubicBezTo>
                  <a:lnTo>
                    <a:pt x="19050" y="66675"/>
                  </a:lnTo>
                  <a:lnTo>
                    <a:pt x="51149" y="9525"/>
                  </a:lnTo>
                  <a:close/>
                </a:path>
              </a:pathLst>
            </a:custGeom>
            <a:solidFill>
              <a:srgbClr val="EDDAD3"/>
            </a:solidFill>
            <a:ln w="9525" cap="flat">
              <a:noFill/>
              <a:prstDash val="solid"/>
              <a:miter/>
            </a:ln>
          </p:spPr>
          <p:txBody>
            <a:bodyPr rtlCol="0" anchor="ctr"/>
            <a:lstStyle/>
            <a:p>
              <a:endParaRPr lang="en-IN"/>
            </a:p>
          </p:txBody>
        </p:sp>
        <p:sp>
          <p:nvSpPr>
            <p:cNvPr id="85" name="Freeform: Shape 84">
              <a:extLst>
                <a:ext uri="{FF2B5EF4-FFF2-40B4-BE49-F238E27FC236}">
                  <a16:creationId xmlns:a16="http://schemas.microsoft.com/office/drawing/2014/main" id="{8A304403-F513-4D55-9CA7-72749637D8E2}"/>
                </a:ext>
              </a:extLst>
            </p:cNvPr>
            <p:cNvSpPr/>
            <p:nvPr/>
          </p:nvSpPr>
          <p:spPr>
            <a:xfrm>
              <a:off x="7060501" y="2497740"/>
              <a:ext cx="57245" cy="64484"/>
            </a:xfrm>
            <a:custGeom>
              <a:avLst/>
              <a:gdLst>
                <a:gd name="connsiteX0" fmla="*/ 11811 w 57245"/>
                <a:gd name="connsiteY0" fmla="*/ 0 h 64484"/>
                <a:gd name="connsiteX1" fmla="*/ 57245 w 57245"/>
                <a:gd name="connsiteY1" fmla="*/ 34195 h 64484"/>
                <a:gd name="connsiteX2" fmla="*/ 36100 w 57245"/>
                <a:gd name="connsiteY2" fmla="*/ 64484 h 64484"/>
                <a:gd name="connsiteX3" fmla="*/ 0 w 57245"/>
                <a:gd name="connsiteY3" fmla="*/ 12192 h 64484"/>
              </a:gdLst>
              <a:ahLst/>
              <a:cxnLst>
                <a:cxn ang="0">
                  <a:pos x="connsiteX0" y="connsiteY0"/>
                </a:cxn>
                <a:cxn ang="0">
                  <a:pos x="connsiteX1" y="connsiteY1"/>
                </a:cxn>
                <a:cxn ang="0">
                  <a:pos x="connsiteX2" y="connsiteY2"/>
                </a:cxn>
                <a:cxn ang="0">
                  <a:pos x="connsiteX3" y="connsiteY3"/>
                </a:cxn>
              </a:cxnLst>
              <a:rect l="l" t="t" r="r" b="b"/>
              <a:pathLst>
                <a:path w="57245" h="64484">
                  <a:moveTo>
                    <a:pt x="11811" y="0"/>
                  </a:moveTo>
                  <a:cubicBezTo>
                    <a:pt x="24231" y="14621"/>
                    <a:pt x="39757" y="26308"/>
                    <a:pt x="57245" y="34195"/>
                  </a:cubicBezTo>
                  <a:lnTo>
                    <a:pt x="36100" y="64484"/>
                  </a:lnTo>
                  <a:lnTo>
                    <a:pt x="0" y="12192"/>
                  </a:lnTo>
                  <a:close/>
                </a:path>
              </a:pathLst>
            </a:custGeom>
            <a:solidFill>
              <a:srgbClr val="EDDAD3"/>
            </a:solidFill>
            <a:ln w="9525" cap="flat">
              <a:noFill/>
              <a:prstDash val="solid"/>
              <a:miter/>
            </a:ln>
          </p:spPr>
          <p:txBody>
            <a:bodyPr rtlCol="0" anchor="ctr"/>
            <a:lstStyle/>
            <a:p>
              <a:endParaRPr lang="en-IN"/>
            </a:p>
          </p:txBody>
        </p:sp>
        <p:sp>
          <p:nvSpPr>
            <p:cNvPr id="86" name="Freeform: Shape 85">
              <a:extLst>
                <a:ext uri="{FF2B5EF4-FFF2-40B4-BE49-F238E27FC236}">
                  <a16:creationId xmlns:a16="http://schemas.microsoft.com/office/drawing/2014/main" id="{24741E6B-DB7F-4524-9571-22036703606C}"/>
                </a:ext>
              </a:extLst>
            </p:cNvPr>
            <p:cNvSpPr/>
            <p:nvPr/>
          </p:nvSpPr>
          <p:spPr>
            <a:xfrm>
              <a:off x="7100696" y="2531935"/>
              <a:ext cx="32766" cy="28484"/>
            </a:xfrm>
            <a:custGeom>
              <a:avLst/>
              <a:gdLst>
                <a:gd name="connsiteX0" fmla="*/ 16573 w 32766"/>
                <a:gd name="connsiteY0" fmla="*/ 0 h 28484"/>
                <a:gd name="connsiteX1" fmla="*/ 32766 w 32766"/>
                <a:gd name="connsiteY1" fmla="*/ 24575 h 28484"/>
                <a:gd name="connsiteX2" fmla="*/ 0 w 32766"/>
                <a:gd name="connsiteY2" fmla="*/ 23908 h 28484"/>
              </a:gdLst>
              <a:ahLst/>
              <a:cxnLst>
                <a:cxn ang="0">
                  <a:pos x="connsiteX0" y="connsiteY0"/>
                </a:cxn>
                <a:cxn ang="0">
                  <a:pos x="connsiteX1" y="connsiteY1"/>
                </a:cxn>
                <a:cxn ang="0">
                  <a:pos x="connsiteX2" y="connsiteY2"/>
                </a:cxn>
              </a:cxnLst>
              <a:rect l="l" t="t" r="r" b="b"/>
              <a:pathLst>
                <a:path w="32766" h="28484">
                  <a:moveTo>
                    <a:pt x="16573" y="0"/>
                  </a:moveTo>
                  <a:lnTo>
                    <a:pt x="32766" y="24575"/>
                  </a:lnTo>
                  <a:cubicBezTo>
                    <a:pt x="22460" y="30013"/>
                    <a:pt x="10077" y="29766"/>
                    <a:pt x="0" y="23908"/>
                  </a:cubicBezTo>
                  <a:close/>
                </a:path>
              </a:pathLst>
            </a:custGeom>
            <a:solidFill>
              <a:srgbClr val="5073AB"/>
            </a:solidFill>
            <a:ln w="9525" cap="flat">
              <a:noFill/>
              <a:prstDash val="solid"/>
              <a:miter/>
            </a:ln>
          </p:spPr>
          <p:txBody>
            <a:bodyPr rtlCol="0" anchor="ctr"/>
            <a:lstStyle/>
            <a:p>
              <a:endParaRPr lang="en-IN"/>
            </a:p>
          </p:txBody>
        </p:sp>
        <p:sp>
          <p:nvSpPr>
            <p:cNvPr id="87" name="Freeform: Shape 86">
              <a:extLst>
                <a:ext uri="{FF2B5EF4-FFF2-40B4-BE49-F238E27FC236}">
                  <a16:creationId xmlns:a16="http://schemas.microsoft.com/office/drawing/2014/main" id="{D15F85DB-4AC6-48AE-930E-53F4A33DA88C}"/>
                </a:ext>
              </a:extLst>
            </p:cNvPr>
            <p:cNvSpPr/>
            <p:nvPr/>
          </p:nvSpPr>
          <p:spPr>
            <a:xfrm>
              <a:off x="7152417" y="2503836"/>
              <a:ext cx="172497" cy="190499"/>
            </a:xfrm>
            <a:custGeom>
              <a:avLst/>
              <a:gdLst>
                <a:gd name="connsiteX0" fmla="*/ 172498 w 172497"/>
                <a:gd name="connsiteY0" fmla="*/ 57245 h 190499"/>
                <a:gd name="connsiteX1" fmla="*/ 172498 w 172497"/>
                <a:gd name="connsiteY1" fmla="*/ 58865 h 190499"/>
                <a:gd name="connsiteX2" fmla="*/ 155067 w 172497"/>
                <a:gd name="connsiteY2" fmla="*/ 121634 h 190499"/>
                <a:gd name="connsiteX3" fmla="*/ 144780 w 172497"/>
                <a:gd name="connsiteY3" fmla="*/ 130111 h 190499"/>
                <a:gd name="connsiteX4" fmla="*/ 132779 w 172497"/>
                <a:gd name="connsiteY4" fmla="*/ 139065 h 190499"/>
                <a:gd name="connsiteX5" fmla="*/ 0 w 172497"/>
                <a:gd name="connsiteY5" fmla="*/ 190500 h 190499"/>
                <a:gd name="connsiteX6" fmla="*/ 16288 w 172497"/>
                <a:gd name="connsiteY6" fmla="*/ 0 h 190499"/>
                <a:gd name="connsiteX7" fmla="*/ 43244 w 172497"/>
                <a:gd name="connsiteY7" fmla="*/ 7334 h 190499"/>
                <a:gd name="connsiteX8" fmla="*/ 43244 w 172497"/>
                <a:gd name="connsiteY8" fmla="*/ 7334 h 190499"/>
                <a:gd name="connsiteX9" fmla="*/ 167545 w 172497"/>
                <a:gd name="connsiteY9" fmla="*/ 54197 h 190499"/>
                <a:gd name="connsiteX10" fmla="*/ 167545 w 172497"/>
                <a:gd name="connsiteY10" fmla="*/ 54197 h 190499"/>
                <a:gd name="connsiteX11" fmla="*/ 172498 w 172497"/>
                <a:gd name="connsiteY11" fmla="*/ 57245 h 190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2497" h="190499">
                  <a:moveTo>
                    <a:pt x="172498" y="57245"/>
                  </a:moveTo>
                  <a:lnTo>
                    <a:pt x="172498" y="58865"/>
                  </a:lnTo>
                  <a:cubicBezTo>
                    <a:pt x="170783" y="65151"/>
                    <a:pt x="163925" y="89440"/>
                    <a:pt x="155067" y="121634"/>
                  </a:cubicBezTo>
                  <a:cubicBezTo>
                    <a:pt x="151733" y="124492"/>
                    <a:pt x="148304" y="127349"/>
                    <a:pt x="144780" y="130111"/>
                  </a:cubicBezTo>
                  <a:cubicBezTo>
                    <a:pt x="141256" y="132874"/>
                    <a:pt x="136874" y="136207"/>
                    <a:pt x="132779" y="139065"/>
                  </a:cubicBezTo>
                  <a:cubicBezTo>
                    <a:pt x="93478" y="166973"/>
                    <a:pt x="47844" y="184652"/>
                    <a:pt x="0" y="190500"/>
                  </a:cubicBezTo>
                  <a:cubicBezTo>
                    <a:pt x="4286" y="89440"/>
                    <a:pt x="16288" y="0"/>
                    <a:pt x="16288" y="0"/>
                  </a:cubicBezTo>
                  <a:lnTo>
                    <a:pt x="43244" y="7334"/>
                  </a:lnTo>
                  <a:lnTo>
                    <a:pt x="43244" y="7334"/>
                  </a:lnTo>
                  <a:cubicBezTo>
                    <a:pt x="86220" y="18507"/>
                    <a:pt x="127892" y="34214"/>
                    <a:pt x="167545" y="54197"/>
                  </a:cubicBezTo>
                  <a:lnTo>
                    <a:pt x="167545" y="54197"/>
                  </a:lnTo>
                  <a:cubicBezTo>
                    <a:pt x="170974" y="56197"/>
                    <a:pt x="172498" y="57245"/>
                    <a:pt x="172498" y="57245"/>
                  </a:cubicBezTo>
                  <a:close/>
                </a:path>
              </a:pathLst>
            </a:custGeom>
            <a:solidFill>
              <a:srgbClr val="323657"/>
            </a:solidFill>
            <a:ln w="9525" cap="flat">
              <a:noFill/>
              <a:prstDash val="solid"/>
              <a:miter/>
            </a:ln>
          </p:spPr>
          <p:txBody>
            <a:bodyPr rtlCol="0" anchor="ctr"/>
            <a:lstStyle/>
            <a:p>
              <a:endParaRPr lang="en-IN"/>
            </a:p>
          </p:txBody>
        </p:sp>
        <p:sp>
          <p:nvSpPr>
            <p:cNvPr id="88" name="Freeform: Shape 87">
              <a:extLst>
                <a:ext uri="{FF2B5EF4-FFF2-40B4-BE49-F238E27FC236}">
                  <a16:creationId xmlns:a16="http://schemas.microsoft.com/office/drawing/2014/main" id="{D87FE88E-5EBE-4A05-8EE2-32D5D095F0EC}"/>
                </a:ext>
              </a:extLst>
            </p:cNvPr>
            <p:cNvSpPr/>
            <p:nvPr/>
          </p:nvSpPr>
          <p:spPr>
            <a:xfrm>
              <a:off x="6894765" y="2510027"/>
              <a:ext cx="163927" cy="180689"/>
            </a:xfrm>
            <a:custGeom>
              <a:avLst/>
              <a:gdLst>
                <a:gd name="connsiteX0" fmla="*/ 162878 w 163927"/>
                <a:gd name="connsiteY0" fmla="*/ 180689 h 180689"/>
                <a:gd name="connsiteX1" fmla="*/ 43529 w 163927"/>
                <a:gd name="connsiteY1" fmla="*/ 126206 h 180689"/>
                <a:gd name="connsiteX2" fmla="*/ 14002 w 163927"/>
                <a:gd name="connsiteY2" fmla="*/ 100203 h 180689"/>
                <a:gd name="connsiteX3" fmla="*/ 8668 w 163927"/>
                <a:gd name="connsiteY3" fmla="*/ 94679 h 180689"/>
                <a:gd name="connsiteX4" fmla="*/ 0 w 163927"/>
                <a:gd name="connsiteY4" fmla="*/ 57912 h 180689"/>
                <a:gd name="connsiteX5" fmla="*/ 0 w 163927"/>
                <a:gd name="connsiteY5" fmla="*/ 57912 h 180689"/>
                <a:gd name="connsiteX6" fmla="*/ 163925 w 163927"/>
                <a:gd name="connsiteY6" fmla="*/ 0 h 180689"/>
                <a:gd name="connsiteX7" fmla="*/ 163925 w 163927"/>
                <a:gd name="connsiteY7" fmla="*/ 0 h 180689"/>
                <a:gd name="connsiteX8" fmla="*/ 162878 w 163927"/>
                <a:gd name="connsiteY8" fmla="*/ 180689 h 180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927" h="180689">
                  <a:moveTo>
                    <a:pt x="162878" y="180689"/>
                  </a:moveTo>
                  <a:cubicBezTo>
                    <a:pt x="119463" y="171869"/>
                    <a:pt x="78629" y="153238"/>
                    <a:pt x="43529" y="126206"/>
                  </a:cubicBezTo>
                  <a:cubicBezTo>
                    <a:pt x="33099" y="118234"/>
                    <a:pt x="23232" y="109547"/>
                    <a:pt x="14002" y="100203"/>
                  </a:cubicBezTo>
                  <a:lnTo>
                    <a:pt x="8668" y="94679"/>
                  </a:lnTo>
                  <a:cubicBezTo>
                    <a:pt x="3620" y="73057"/>
                    <a:pt x="191" y="58865"/>
                    <a:pt x="0" y="57912"/>
                  </a:cubicBezTo>
                  <a:lnTo>
                    <a:pt x="0" y="57912"/>
                  </a:lnTo>
                  <a:cubicBezTo>
                    <a:pt x="0" y="57912"/>
                    <a:pt x="36100" y="34100"/>
                    <a:pt x="163925" y="0"/>
                  </a:cubicBezTo>
                  <a:lnTo>
                    <a:pt x="163925" y="0"/>
                  </a:lnTo>
                  <a:cubicBezTo>
                    <a:pt x="163925" y="3048"/>
                    <a:pt x="164021" y="85058"/>
                    <a:pt x="162878" y="180689"/>
                  </a:cubicBezTo>
                  <a:close/>
                </a:path>
              </a:pathLst>
            </a:custGeom>
            <a:solidFill>
              <a:srgbClr val="323657"/>
            </a:solidFill>
            <a:ln w="9525" cap="flat">
              <a:noFill/>
              <a:prstDash val="solid"/>
              <a:miter/>
            </a:ln>
          </p:spPr>
          <p:txBody>
            <a:bodyPr rtlCol="0" anchor="ctr"/>
            <a:lstStyle/>
            <a:p>
              <a:endParaRPr lang="en-IN"/>
            </a:p>
          </p:txBody>
        </p:sp>
        <p:sp>
          <p:nvSpPr>
            <p:cNvPr id="89" name="Freeform: Shape 88">
              <a:extLst>
                <a:ext uri="{FF2B5EF4-FFF2-40B4-BE49-F238E27FC236}">
                  <a16:creationId xmlns:a16="http://schemas.microsoft.com/office/drawing/2014/main" id="{F8448C09-C214-4776-BBB0-E90E9D4A4EEF}"/>
                </a:ext>
              </a:extLst>
            </p:cNvPr>
            <p:cNvSpPr/>
            <p:nvPr/>
          </p:nvSpPr>
          <p:spPr>
            <a:xfrm>
              <a:off x="7088123" y="2550128"/>
              <a:ext cx="38520" cy="146303"/>
            </a:xfrm>
            <a:custGeom>
              <a:avLst/>
              <a:gdLst>
                <a:gd name="connsiteX0" fmla="*/ 38386 w 38520"/>
                <a:gd name="connsiteY0" fmla="*/ 9049 h 146303"/>
                <a:gd name="connsiteX1" fmla="*/ 37529 w 38520"/>
                <a:gd name="connsiteY1" fmla="*/ 146304 h 146303"/>
                <a:gd name="connsiteX2" fmla="*/ 28004 w 38520"/>
                <a:gd name="connsiteY2" fmla="*/ 146304 h 146303"/>
                <a:gd name="connsiteX3" fmla="*/ 0 w 38520"/>
                <a:gd name="connsiteY3" fmla="*/ 144970 h 146303"/>
                <a:gd name="connsiteX4" fmla="*/ 19050 w 38520"/>
                <a:gd name="connsiteY4" fmla="*/ 8858 h 146303"/>
                <a:gd name="connsiteX5" fmla="*/ 21336 w 38520"/>
                <a:gd name="connsiteY5" fmla="*/ 0 h 146303"/>
                <a:gd name="connsiteX6" fmla="*/ 38481 w 38520"/>
                <a:gd name="connsiteY6" fmla="*/ 2857 h 146303"/>
                <a:gd name="connsiteX7" fmla="*/ 38386 w 38520"/>
                <a:gd name="connsiteY7" fmla="*/ 9049 h 14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520" h="146303">
                  <a:moveTo>
                    <a:pt x="38386" y="9049"/>
                  </a:moveTo>
                  <a:cubicBezTo>
                    <a:pt x="37243" y="35623"/>
                    <a:pt x="37052" y="87344"/>
                    <a:pt x="37529" y="146304"/>
                  </a:cubicBezTo>
                  <a:lnTo>
                    <a:pt x="28004" y="146304"/>
                  </a:lnTo>
                  <a:cubicBezTo>
                    <a:pt x="18479" y="146304"/>
                    <a:pt x="8954" y="146304"/>
                    <a:pt x="0" y="144970"/>
                  </a:cubicBezTo>
                  <a:cubicBezTo>
                    <a:pt x="2819" y="99174"/>
                    <a:pt x="9182" y="53664"/>
                    <a:pt x="19050" y="8858"/>
                  </a:cubicBezTo>
                  <a:cubicBezTo>
                    <a:pt x="20479" y="2953"/>
                    <a:pt x="21336" y="0"/>
                    <a:pt x="21336" y="0"/>
                  </a:cubicBezTo>
                  <a:lnTo>
                    <a:pt x="38481" y="2857"/>
                  </a:lnTo>
                  <a:cubicBezTo>
                    <a:pt x="38576" y="4858"/>
                    <a:pt x="38481" y="6858"/>
                    <a:pt x="38386" y="9049"/>
                  </a:cubicBezTo>
                  <a:close/>
                </a:path>
              </a:pathLst>
            </a:custGeom>
            <a:solidFill>
              <a:srgbClr val="5073AB"/>
            </a:solidFill>
            <a:ln w="9525" cap="flat">
              <a:noFill/>
              <a:prstDash val="solid"/>
              <a:miter/>
            </a:ln>
          </p:spPr>
          <p:txBody>
            <a:bodyPr rtlCol="0" anchor="ctr"/>
            <a:lstStyle/>
            <a:p>
              <a:endParaRPr lang="en-IN"/>
            </a:p>
          </p:txBody>
        </p:sp>
        <p:sp>
          <p:nvSpPr>
            <p:cNvPr id="90" name="Freeform: Shape 89">
              <a:extLst>
                <a:ext uri="{FF2B5EF4-FFF2-40B4-BE49-F238E27FC236}">
                  <a16:creationId xmlns:a16="http://schemas.microsoft.com/office/drawing/2014/main" id="{EB8D10BB-37C7-4018-92D3-21967C194C27}"/>
                </a:ext>
              </a:extLst>
            </p:cNvPr>
            <p:cNvSpPr/>
            <p:nvPr/>
          </p:nvSpPr>
          <p:spPr>
            <a:xfrm>
              <a:off x="7296720" y="2557748"/>
              <a:ext cx="42957" cy="76200"/>
            </a:xfrm>
            <a:custGeom>
              <a:avLst/>
              <a:gdLst>
                <a:gd name="connsiteX0" fmla="*/ 42958 w 42957"/>
                <a:gd name="connsiteY0" fmla="*/ 34671 h 76200"/>
                <a:gd name="connsiteX1" fmla="*/ 10287 w 42957"/>
                <a:gd name="connsiteY1" fmla="*/ 67723 h 76200"/>
                <a:gd name="connsiteX2" fmla="*/ 0 w 42957"/>
                <a:gd name="connsiteY2" fmla="*/ 76200 h 76200"/>
                <a:gd name="connsiteX3" fmla="*/ 23051 w 42957"/>
                <a:gd name="connsiteY3" fmla="*/ 0 h 76200"/>
                <a:gd name="connsiteX4" fmla="*/ 23051 w 42957"/>
                <a:gd name="connsiteY4" fmla="*/ 0 h 76200"/>
                <a:gd name="connsiteX5" fmla="*/ 23051 w 42957"/>
                <a:gd name="connsiteY5" fmla="*/ 0 h 76200"/>
                <a:gd name="connsiteX6" fmla="*/ 27432 w 42957"/>
                <a:gd name="connsiteY6" fmla="*/ 4477 h 76200"/>
                <a:gd name="connsiteX7" fmla="*/ 42958 w 42957"/>
                <a:gd name="connsiteY7" fmla="*/ 3467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57" h="76200">
                  <a:moveTo>
                    <a:pt x="42958" y="34671"/>
                  </a:moveTo>
                  <a:cubicBezTo>
                    <a:pt x="32918" y="46501"/>
                    <a:pt x="22003" y="57550"/>
                    <a:pt x="10287" y="67723"/>
                  </a:cubicBezTo>
                  <a:cubicBezTo>
                    <a:pt x="6953" y="70580"/>
                    <a:pt x="3524" y="73438"/>
                    <a:pt x="0" y="76200"/>
                  </a:cubicBezTo>
                  <a:lnTo>
                    <a:pt x="23051" y="0"/>
                  </a:lnTo>
                  <a:lnTo>
                    <a:pt x="23051" y="0"/>
                  </a:lnTo>
                  <a:lnTo>
                    <a:pt x="23051" y="0"/>
                  </a:lnTo>
                  <a:cubicBezTo>
                    <a:pt x="24765" y="1219"/>
                    <a:pt x="26251" y="2734"/>
                    <a:pt x="27432" y="4477"/>
                  </a:cubicBezTo>
                  <a:cubicBezTo>
                    <a:pt x="33833" y="13868"/>
                    <a:pt x="39043" y="24003"/>
                    <a:pt x="42958" y="34671"/>
                  </a:cubicBezTo>
                  <a:close/>
                </a:path>
              </a:pathLst>
            </a:custGeom>
            <a:solidFill>
              <a:srgbClr val="323657"/>
            </a:solidFill>
            <a:ln w="9525" cap="flat">
              <a:noFill/>
              <a:prstDash val="solid"/>
              <a:miter/>
            </a:ln>
          </p:spPr>
          <p:txBody>
            <a:bodyPr rtlCol="0" anchor="ctr"/>
            <a:lstStyle/>
            <a:p>
              <a:endParaRPr lang="en-IN"/>
            </a:p>
          </p:txBody>
        </p:sp>
        <p:sp>
          <p:nvSpPr>
            <p:cNvPr id="91" name="Freeform: Shape 90">
              <a:extLst>
                <a:ext uri="{FF2B5EF4-FFF2-40B4-BE49-F238E27FC236}">
                  <a16:creationId xmlns:a16="http://schemas.microsoft.com/office/drawing/2014/main" id="{51AD7423-D8C9-438D-ACA4-6EF2279BA48D}"/>
                </a:ext>
              </a:extLst>
            </p:cNvPr>
            <p:cNvSpPr/>
            <p:nvPr/>
          </p:nvSpPr>
          <p:spPr>
            <a:xfrm>
              <a:off x="6884955" y="2567558"/>
              <a:ext cx="23812" cy="42291"/>
            </a:xfrm>
            <a:custGeom>
              <a:avLst/>
              <a:gdLst>
                <a:gd name="connsiteX0" fmla="*/ 23813 w 23812"/>
                <a:gd name="connsiteY0" fmla="*/ 42291 h 42291"/>
                <a:gd name="connsiteX1" fmla="*/ 18479 w 23812"/>
                <a:gd name="connsiteY1" fmla="*/ 36767 h 42291"/>
                <a:gd name="connsiteX2" fmla="*/ 0 w 23812"/>
                <a:gd name="connsiteY2" fmla="*/ 15145 h 42291"/>
                <a:gd name="connsiteX3" fmla="*/ 9525 w 23812"/>
                <a:gd name="connsiteY3" fmla="*/ 0 h 42291"/>
                <a:gd name="connsiteX4" fmla="*/ 9525 w 23812"/>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 h="42291">
                  <a:moveTo>
                    <a:pt x="23813" y="42291"/>
                  </a:moveTo>
                  <a:lnTo>
                    <a:pt x="18479" y="36767"/>
                  </a:lnTo>
                  <a:cubicBezTo>
                    <a:pt x="12002" y="29908"/>
                    <a:pt x="5810" y="22670"/>
                    <a:pt x="0" y="15145"/>
                  </a:cubicBezTo>
                  <a:cubicBezTo>
                    <a:pt x="1696" y="9306"/>
                    <a:pt x="4991" y="4058"/>
                    <a:pt x="9525" y="0"/>
                  </a:cubicBezTo>
                  <a:lnTo>
                    <a:pt x="9525" y="0"/>
                  </a:lnTo>
                  <a:close/>
                </a:path>
              </a:pathLst>
            </a:custGeom>
            <a:solidFill>
              <a:srgbClr val="323657"/>
            </a:solidFill>
            <a:ln w="9525" cap="flat">
              <a:noFill/>
              <a:prstDash val="solid"/>
              <a:miter/>
            </a:ln>
          </p:spPr>
          <p:txBody>
            <a:bodyPr rtlCol="0" anchor="ctr"/>
            <a:lstStyle/>
            <a:p>
              <a:endParaRPr lang="en-IN"/>
            </a:p>
          </p:txBody>
        </p:sp>
        <p:sp>
          <p:nvSpPr>
            <p:cNvPr id="92" name="Freeform: Shape 91">
              <a:extLst>
                <a:ext uri="{FF2B5EF4-FFF2-40B4-BE49-F238E27FC236}">
                  <a16:creationId xmlns:a16="http://schemas.microsoft.com/office/drawing/2014/main" id="{F395D973-8CD9-459E-8639-6DC571F374D6}"/>
                </a:ext>
              </a:extLst>
            </p:cNvPr>
            <p:cNvSpPr/>
            <p:nvPr/>
          </p:nvSpPr>
          <p:spPr>
            <a:xfrm>
              <a:off x="4992052" y="2005584"/>
              <a:ext cx="393477" cy="91535"/>
            </a:xfrm>
            <a:custGeom>
              <a:avLst/>
              <a:gdLst>
                <a:gd name="connsiteX0" fmla="*/ 360617 w 393477"/>
                <a:gd name="connsiteY0" fmla="*/ 0 h 91535"/>
                <a:gd name="connsiteX1" fmla="*/ 393478 w 393477"/>
                <a:gd name="connsiteY1" fmla="*/ 0 h 91535"/>
                <a:gd name="connsiteX2" fmla="*/ 393478 w 393477"/>
                <a:gd name="connsiteY2" fmla="*/ 91535 h 91535"/>
                <a:gd name="connsiteX3" fmla="*/ 360617 w 393477"/>
                <a:gd name="connsiteY3" fmla="*/ 91535 h 91535"/>
                <a:gd name="connsiteX4" fmla="*/ 32861 w 393477"/>
                <a:gd name="connsiteY4" fmla="*/ 91535 h 91535"/>
                <a:gd name="connsiteX5" fmla="*/ 32861 w 393477"/>
                <a:gd name="connsiteY5" fmla="*/ 0 h 91535"/>
                <a:gd name="connsiteX6" fmla="*/ 0 w 393477"/>
                <a:gd name="connsiteY6" fmla="*/ 0 h 91535"/>
                <a:gd name="connsiteX7" fmla="*/ 32861 w 393477"/>
                <a:gd name="connsiteY7" fmla="*/ 0 h 91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477" h="91535">
                  <a:moveTo>
                    <a:pt x="360617" y="0"/>
                  </a:moveTo>
                  <a:cubicBezTo>
                    <a:pt x="378765" y="0"/>
                    <a:pt x="393478" y="0"/>
                    <a:pt x="393478" y="0"/>
                  </a:cubicBezTo>
                  <a:lnTo>
                    <a:pt x="393478" y="91535"/>
                  </a:lnTo>
                  <a:cubicBezTo>
                    <a:pt x="393478" y="91535"/>
                    <a:pt x="378765" y="91535"/>
                    <a:pt x="360617" y="91535"/>
                  </a:cubicBezTo>
                  <a:lnTo>
                    <a:pt x="32861" y="91535"/>
                  </a:lnTo>
                  <a:lnTo>
                    <a:pt x="32861" y="0"/>
                  </a:lnTo>
                  <a:cubicBezTo>
                    <a:pt x="14713" y="0"/>
                    <a:pt x="0" y="0"/>
                    <a:pt x="0" y="0"/>
                  </a:cubicBezTo>
                  <a:cubicBezTo>
                    <a:pt x="0" y="0"/>
                    <a:pt x="14713" y="0"/>
                    <a:pt x="32861" y="0"/>
                  </a:cubicBezTo>
                  <a:close/>
                </a:path>
              </a:pathLst>
            </a:custGeom>
            <a:solidFill>
              <a:srgbClr val="F5F7FF"/>
            </a:solidFill>
            <a:ln w="9525" cap="flat">
              <a:noFill/>
              <a:prstDash val="solid"/>
              <a:miter/>
            </a:ln>
          </p:spPr>
          <p:txBody>
            <a:bodyPr rtlCol="0" anchor="ctr"/>
            <a:lstStyle/>
            <a:p>
              <a:endParaRPr lang="en-IN"/>
            </a:p>
          </p:txBody>
        </p:sp>
        <p:sp>
          <p:nvSpPr>
            <p:cNvPr id="93" name="Freeform: Shape 92">
              <a:extLst>
                <a:ext uri="{FF2B5EF4-FFF2-40B4-BE49-F238E27FC236}">
                  <a16:creationId xmlns:a16="http://schemas.microsoft.com/office/drawing/2014/main" id="{2B4754FA-7F05-4CF6-B2A5-EDB54927CAE9}"/>
                </a:ext>
              </a:extLst>
            </p:cNvPr>
            <p:cNvSpPr/>
            <p:nvPr/>
          </p:nvSpPr>
          <p:spPr>
            <a:xfrm>
              <a:off x="5026693" y="2328472"/>
              <a:ext cx="377695" cy="378082"/>
            </a:xfrm>
            <a:custGeom>
              <a:avLst/>
              <a:gdLst>
                <a:gd name="connsiteX0" fmla="*/ 128141 w 377695"/>
                <a:gd name="connsiteY0" fmla="*/ 368055 h 378082"/>
                <a:gd name="connsiteX1" fmla="*/ 367732 w 377695"/>
                <a:gd name="connsiteY1" fmla="*/ 249649 h 378082"/>
                <a:gd name="connsiteX2" fmla="*/ 377696 w 377695"/>
                <a:gd name="connsiteY2" fmla="*/ 191461 h 378082"/>
                <a:gd name="connsiteX3" fmla="*/ 377696 w 377695"/>
                <a:gd name="connsiteY3" fmla="*/ 178793 h 378082"/>
                <a:gd name="connsiteX4" fmla="*/ 366647 w 377695"/>
                <a:gd name="connsiteY4" fmla="*/ 124500 h 378082"/>
                <a:gd name="connsiteX5" fmla="*/ 124502 w 377695"/>
                <a:gd name="connsiteY5" fmla="*/ 11409 h 378082"/>
                <a:gd name="connsiteX6" fmla="*/ 11412 w 377695"/>
                <a:gd name="connsiteY6" fmla="*/ 253555 h 378082"/>
                <a:gd name="connsiteX7" fmla="*/ 128522 w 377695"/>
                <a:gd name="connsiteY7" fmla="*/ 368055 h 378082"/>
                <a:gd name="connsiteX8" fmla="*/ 46988 w 377695"/>
                <a:gd name="connsiteY8" fmla="*/ 187080 h 378082"/>
                <a:gd name="connsiteX9" fmla="*/ 191463 w 377695"/>
                <a:gd name="connsiteY9" fmla="*/ 48139 h 378082"/>
                <a:gd name="connsiteX10" fmla="*/ 321593 w 377695"/>
                <a:gd name="connsiteY10" fmla="*/ 140598 h 378082"/>
                <a:gd name="connsiteX11" fmla="*/ 321593 w 377695"/>
                <a:gd name="connsiteY11" fmla="*/ 140598 h 378082"/>
                <a:gd name="connsiteX12" fmla="*/ 329785 w 377695"/>
                <a:gd name="connsiteY12" fmla="*/ 181269 h 378082"/>
                <a:gd name="connsiteX13" fmla="*/ 329785 w 377695"/>
                <a:gd name="connsiteY13" fmla="*/ 190794 h 378082"/>
                <a:gd name="connsiteX14" fmla="*/ 186453 w 377695"/>
                <a:gd name="connsiteY14" fmla="*/ 330717 h 378082"/>
                <a:gd name="connsiteX15" fmla="*/ 186338 w 377695"/>
                <a:gd name="connsiteY15" fmla="*/ 330717 h 378082"/>
                <a:gd name="connsiteX16" fmla="*/ 142714 w 377695"/>
                <a:gd name="connsiteY16" fmla="*/ 323192 h 378082"/>
                <a:gd name="connsiteX17" fmla="*/ 46988 w 377695"/>
                <a:gd name="connsiteY17" fmla="*/ 187175 h 378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7695" h="378082">
                  <a:moveTo>
                    <a:pt x="128141" y="368055"/>
                  </a:moveTo>
                  <a:cubicBezTo>
                    <a:pt x="227001" y="401516"/>
                    <a:pt x="334271" y="348509"/>
                    <a:pt x="367732" y="249649"/>
                  </a:cubicBezTo>
                  <a:cubicBezTo>
                    <a:pt x="374086" y="230895"/>
                    <a:pt x="377448" y="211264"/>
                    <a:pt x="377696" y="191461"/>
                  </a:cubicBezTo>
                  <a:cubicBezTo>
                    <a:pt x="377696" y="187175"/>
                    <a:pt x="377696" y="182984"/>
                    <a:pt x="377696" y="178793"/>
                  </a:cubicBezTo>
                  <a:cubicBezTo>
                    <a:pt x="376734" y="160248"/>
                    <a:pt x="373009" y="141950"/>
                    <a:pt x="366647" y="124500"/>
                  </a:cubicBezTo>
                  <a:cubicBezTo>
                    <a:pt x="331014" y="26404"/>
                    <a:pt x="222600" y="-24228"/>
                    <a:pt x="124502" y="11409"/>
                  </a:cubicBezTo>
                  <a:cubicBezTo>
                    <a:pt x="26404" y="47043"/>
                    <a:pt x="-24231" y="155457"/>
                    <a:pt x="11412" y="253555"/>
                  </a:cubicBezTo>
                  <a:cubicBezTo>
                    <a:pt x="31024" y="307533"/>
                    <a:pt x="74115" y="349662"/>
                    <a:pt x="128522" y="368055"/>
                  </a:cubicBezTo>
                  <a:close/>
                  <a:moveTo>
                    <a:pt x="46988" y="187080"/>
                  </a:moveTo>
                  <a:cubicBezTo>
                    <a:pt x="48512" y="108822"/>
                    <a:pt x="113196" y="46615"/>
                    <a:pt x="191463" y="48139"/>
                  </a:cubicBezTo>
                  <a:cubicBezTo>
                    <a:pt x="249718" y="49282"/>
                    <a:pt x="301343" y="85953"/>
                    <a:pt x="321593" y="140598"/>
                  </a:cubicBezTo>
                  <a:lnTo>
                    <a:pt x="321593" y="140598"/>
                  </a:lnTo>
                  <a:cubicBezTo>
                    <a:pt x="326280" y="153685"/>
                    <a:pt x="329042" y="167392"/>
                    <a:pt x="329785" y="181269"/>
                  </a:cubicBezTo>
                  <a:cubicBezTo>
                    <a:pt x="329785" y="184413"/>
                    <a:pt x="329785" y="187556"/>
                    <a:pt x="329785" y="190794"/>
                  </a:cubicBezTo>
                  <a:cubicBezTo>
                    <a:pt x="328842" y="269014"/>
                    <a:pt x="264672" y="331660"/>
                    <a:pt x="186453" y="330717"/>
                  </a:cubicBezTo>
                  <a:cubicBezTo>
                    <a:pt x="186415" y="330717"/>
                    <a:pt x="186377" y="330717"/>
                    <a:pt x="186338" y="330717"/>
                  </a:cubicBezTo>
                  <a:cubicBezTo>
                    <a:pt x="171499" y="330479"/>
                    <a:pt x="156782" y="327945"/>
                    <a:pt x="142714" y="323192"/>
                  </a:cubicBezTo>
                  <a:cubicBezTo>
                    <a:pt x="84764" y="303313"/>
                    <a:pt x="46140" y="248440"/>
                    <a:pt x="46988" y="187175"/>
                  </a:cubicBezTo>
                  <a:close/>
                </a:path>
              </a:pathLst>
            </a:custGeom>
            <a:solidFill>
              <a:srgbClr val="78C2FF"/>
            </a:solidFill>
            <a:ln w="9525" cap="flat">
              <a:noFill/>
              <a:prstDash val="solid"/>
              <a:miter/>
            </a:ln>
          </p:spPr>
          <p:txBody>
            <a:bodyPr rtlCol="0" anchor="ctr"/>
            <a:lstStyle/>
            <a:p>
              <a:endParaRPr lang="en-IN"/>
            </a:p>
          </p:txBody>
        </p:sp>
        <p:sp>
          <p:nvSpPr>
            <p:cNvPr id="94" name="Freeform: Shape 93">
              <a:extLst>
                <a:ext uri="{FF2B5EF4-FFF2-40B4-BE49-F238E27FC236}">
                  <a16:creationId xmlns:a16="http://schemas.microsoft.com/office/drawing/2014/main" id="{A52C2AD6-FA8F-4580-82D8-FF65B70CA9C7}"/>
                </a:ext>
              </a:extLst>
            </p:cNvPr>
            <p:cNvSpPr/>
            <p:nvPr/>
          </p:nvSpPr>
          <p:spPr>
            <a:xfrm>
              <a:off x="5154834" y="2604230"/>
              <a:ext cx="210026" cy="101849"/>
            </a:xfrm>
            <a:custGeom>
              <a:avLst/>
              <a:gdLst>
                <a:gd name="connsiteX0" fmla="*/ 172593 w 210026"/>
                <a:gd name="connsiteY0" fmla="*/ 0 h 101849"/>
                <a:gd name="connsiteX1" fmla="*/ 210026 w 210026"/>
                <a:gd name="connsiteY1" fmla="*/ 28575 h 101849"/>
                <a:gd name="connsiteX2" fmla="*/ 0 w 210026"/>
                <a:gd name="connsiteY2" fmla="*/ 91916 h 101849"/>
                <a:gd name="connsiteX3" fmla="*/ 15145 w 210026"/>
                <a:gd name="connsiteY3" fmla="*/ 47149 h 101849"/>
                <a:gd name="connsiteX4" fmla="*/ 58769 w 210026"/>
                <a:gd name="connsiteY4" fmla="*/ 54483 h 101849"/>
                <a:gd name="connsiteX5" fmla="*/ 172593 w 210026"/>
                <a:gd name="connsiteY5" fmla="*/ 0 h 101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026" h="101849">
                  <a:moveTo>
                    <a:pt x="172593" y="0"/>
                  </a:moveTo>
                  <a:lnTo>
                    <a:pt x="210026" y="28575"/>
                  </a:lnTo>
                  <a:cubicBezTo>
                    <a:pt x="160639" y="92250"/>
                    <a:pt x="76352" y="117662"/>
                    <a:pt x="0" y="91916"/>
                  </a:cubicBezTo>
                  <a:lnTo>
                    <a:pt x="15145" y="47149"/>
                  </a:lnTo>
                  <a:cubicBezTo>
                    <a:pt x="29223" y="51835"/>
                    <a:pt x="43939" y="54312"/>
                    <a:pt x="58769" y="54483"/>
                  </a:cubicBezTo>
                  <a:cubicBezTo>
                    <a:pt x="103165" y="55235"/>
                    <a:pt x="145332" y="35052"/>
                    <a:pt x="172593" y="0"/>
                  </a:cubicBezTo>
                  <a:close/>
                </a:path>
              </a:pathLst>
            </a:custGeom>
            <a:solidFill>
              <a:srgbClr val="1A598C"/>
            </a:solidFill>
            <a:ln w="9525" cap="flat">
              <a:noFill/>
              <a:prstDash val="solid"/>
              <a:miter/>
            </a:ln>
          </p:spPr>
          <p:txBody>
            <a:bodyPr rtlCol="0" anchor="ctr"/>
            <a:lstStyle/>
            <a:p>
              <a:endParaRPr lang="en-IN"/>
            </a:p>
          </p:txBody>
        </p:sp>
        <p:sp>
          <p:nvSpPr>
            <p:cNvPr id="95" name="Freeform: Shape 94">
              <a:extLst>
                <a:ext uri="{FF2B5EF4-FFF2-40B4-BE49-F238E27FC236}">
                  <a16:creationId xmlns:a16="http://schemas.microsoft.com/office/drawing/2014/main" id="{C3633F40-DA82-4A2C-9DBD-D8234BB8EC8C}"/>
                </a:ext>
              </a:extLst>
            </p:cNvPr>
            <p:cNvSpPr/>
            <p:nvPr/>
          </p:nvSpPr>
          <p:spPr>
            <a:xfrm>
              <a:off x="5327522" y="2507265"/>
              <a:ext cx="76961" cy="125920"/>
            </a:xfrm>
            <a:custGeom>
              <a:avLst/>
              <a:gdLst>
                <a:gd name="connsiteX0" fmla="*/ 29337 w 76961"/>
                <a:gd name="connsiteY0" fmla="*/ 2572 h 125920"/>
                <a:gd name="connsiteX1" fmla="*/ 76962 w 76961"/>
                <a:gd name="connsiteY1" fmla="*/ 0 h 125920"/>
                <a:gd name="connsiteX2" fmla="*/ 76962 w 76961"/>
                <a:gd name="connsiteY2" fmla="*/ 12668 h 125920"/>
                <a:gd name="connsiteX3" fmla="*/ 37433 w 76961"/>
                <a:gd name="connsiteY3" fmla="*/ 125920 h 125920"/>
                <a:gd name="connsiteX4" fmla="*/ 0 w 76961"/>
                <a:gd name="connsiteY4" fmla="*/ 97345 h 125920"/>
                <a:gd name="connsiteX5" fmla="*/ 29623 w 76961"/>
                <a:gd name="connsiteY5" fmla="*/ 12382 h 125920"/>
                <a:gd name="connsiteX6" fmla="*/ 29337 w 76961"/>
                <a:gd name="connsiteY6" fmla="*/ 2572 h 12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961" h="125920">
                  <a:moveTo>
                    <a:pt x="29337" y="2572"/>
                  </a:moveTo>
                  <a:lnTo>
                    <a:pt x="76962" y="0"/>
                  </a:lnTo>
                  <a:cubicBezTo>
                    <a:pt x="76962" y="4191"/>
                    <a:pt x="76962" y="8382"/>
                    <a:pt x="76962" y="12668"/>
                  </a:cubicBezTo>
                  <a:cubicBezTo>
                    <a:pt x="76476" y="53721"/>
                    <a:pt x="62598" y="93488"/>
                    <a:pt x="37433" y="125920"/>
                  </a:cubicBezTo>
                  <a:lnTo>
                    <a:pt x="0" y="97345"/>
                  </a:lnTo>
                  <a:cubicBezTo>
                    <a:pt x="18888" y="73019"/>
                    <a:pt x="29289" y="43177"/>
                    <a:pt x="29623" y="12382"/>
                  </a:cubicBezTo>
                  <a:cubicBezTo>
                    <a:pt x="29623" y="8858"/>
                    <a:pt x="29527" y="5715"/>
                    <a:pt x="29337" y="2572"/>
                  </a:cubicBezTo>
                  <a:close/>
                </a:path>
              </a:pathLst>
            </a:custGeom>
            <a:solidFill>
              <a:srgbClr val="2273B5"/>
            </a:solidFill>
            <a:ln w="9525" cap="flat">
              <a:noFill/>
              <a:prstDash val="solid"/>
              <a:miter/>
            </a:ln>
          </p:spPr>
          <p:txBody>
            <a:bodyPr rtlCol="0" anchor="ctr"/>
            <a:lstStyle/>
            <a:p>
              <a:endParaRPr lang="en-IN"/>
            </a:p>
          </p:txBody>
        </p:sp>
        <p:sp>
          <p:nvSpPr>
            <p:cNvPr id="96" name="Freeform: Shape 95">
              <a:extLst>
                <a:ext uri="{FF2B5EF4-FFF2-40B4-BE49-F238E27FC236}">
                  <a16:creationId xmlns:a16="http://schemas.microsoft.com/office/drawing/2014/main" id="{5C6A3ECB-DB27-4D4F-953B-02A708C55828}"/>
                </a:ext>
              </a:extLst>
            </p:cNvPr>
            <p:cNvSpPr/>
            <p:nvPr/>
          </p:nvSpPr>
          <p:spPr>
            <a:xfrm>
              <a:off x="5348667" y="2453068"/>
              <a:ext cx="55530" cy="56768"/>
            </a:xfrm>
            <a:custGeom>
              <a:avLst/>
              <a:gdLst>
                <a:gd name="connsiteX0" fmla="*/ 8192 w 55530"/>
                <a:gd name="connsiteY0" fmla="*/ 56769 h 56768"/>
                <a:gd name="connsiteX1" fmla="*/ 0 w 55530"/>
                <a:gd name="connsiteY1" fmla="*/ 16097 h 56768"/>
                <a:gd name="connsiteX2" fmla="*/ 0 w 55530"/>
                <a:gd name="connsiteY2" fmla="*/ 16097 h 56768"/>
                <a:gd name="connsiteX3" fmla="*/ 44482 w 55530"/>
                <a:gd name="connsiteY3" fmla="*/ 0 h 56768"/>
                <a:gd name="connsiteX4" fmla="*/ 55531 w 55530"/>
                <a:gd name="connsiteY4" fmla="*/ 54292 h 56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30" h="56768">
                  <a:moveTo>
                    <a:pt x="8192" y="56769"/>
                  </a:moveTo>
                  <a:cubicBezTo>
                    <a:pt x="7449" y="42891"/>
                    <a:pt x="4686" y="29185"/>
                    <a:pt x="0" y="16097"/>
                  </a:cubicBezTo>
                  <a:lnTo>
                    <a:pt x="0" y="16097"/>
                  </a:lnTo>
                  <a:lnTo>
                    <a:pt x="44482" y="0"/>
                  </a:lnTo>
                  <a:cubicBezTo>
                    <a:pt x="50845" y="17450"/>
                    <a:pt x="54569" y="35747"/>
                    <a:pt x="55531" y="54292"/>
                  </a:cubicBezTo>
                  <a:close/>
                </a:path>
              </a:pathLst>
            </a:custGeom>
            <a:solidFill>
              <a:srgbClr val="2273B5"/>
            </a:solidFill>
            <a:ln w="9525" cap="flat">
              <a:noFill/>
              <a:prstDash val="solid"/>
              <a:miter/>
            </a:ln>
          </p:spPr>
          <p:txBody>
            <a:bodyPr rtlCol="0" anchor="ctr"/>
            <a:lstStyle/>
            <a:p>
              <a:endParaRPr lang="en-IN"/>
            </a:p>
          </p:txBody>
        </p:sp>
        <p:sp>
          <p:nvSpPr>
            <p:cNvPr id="97" name="Freeform: Shape 96">
              <a:extLst>
                <a:ext uri="{FF2B5EF4-FFF2-40B4-BE49-F238E27FC236}">
                  <a16:creationId xmlns:a16="http://schemas.microsoft.com/office/drawing/2014/main" id="{FD1775CB-6485-4A0F-92EA-C330BC09A234}"/>
                </a:ext>
              </a:extLst>
            </p:cNvPr>
            <p:cNvSpPr/>
            <p:nvPr/>
          </p:nvSpPr>
          <p:spPr>
            <a:xfrm>
              <a:off x="5101779" y="2328426"/>
              <a:ext cx="291274" cy="140739"/>
            </a:xfrm>
            <a:custGeom>
              <a:avLst/>
              <a:gdLst>
                <a:gd name="connsiteX0" fmla="*/ 0 w 291274"/>
                <a:gd name="connsiteY0" fmla="*/ 38060 h 140739"/>
                <a:gd name="connsiteX1" fmla="*/ 264519 w 291274"/>
                <a:gd name="connsiteY1" fmla="*/ 75198 h 140739"/>
                <a:gd name="connsiteX2" fmla="*/ 291275 w 291274"/>
                <a:gd name="connsiteY2" fmla="*/ 124547 h 140739"/>
                <a:gd name="connsiteX3" fmla="*/ 246888 w 291274"/>
                <a:gd name="connsiteY3" fmla="*/ 140739 h 140739"/>
                <a:gd name="connsiteX4" fmla="*/ 246888 w 291274"/>
                <a:gd name="connsiteY4" fmla="*/ 140739 h 140739"/>
                <a:gd name="connsiteX5" fmla="*/ 65389 w 291274"/>
                <a:gd name="connsiteY5" fmla="*/ 55995 h 140739"/>
                <a:gd name="connsiteX6" fmla="*/ 27813 w 291274"/>
                <a:gd name="connsiteY6" fmla="*/ 76541 h 140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1274" h="140739">
                  <a:moveTo>
                    <a:pt x="0" y="38060"/>
                  </a:moveTo>
                  <a:cubicBezTo>
                    <a:pt x="83306" y="-24730"/>
                    <a:pt x="201730" y="-8102"/>
                    <a:pt x="264519" y="75198"/>
                  </a:cubicBezTo>
                  <a:cubicBezTo>
                    <a:pt x="275844" y="90228"/>
                    <a:pt x="284864" y="106859"/>
                    <a:pt x="291275" y="124547"/>
                  </a:cubicBezTo>
                  <a:lnTo>
                    <a:pt x="246888" y="140739"/>
                  </a:lnTo>
                  <a:lnTo>
                    <a:pt x="246888" y="140739"/>
                  </a:lnTo>
                  <a:cubicBezTo>
                    <a:pt x="220170" y="67216"/>
                    <a:pt x="138913" y="29278"/>
                    <a:pt x="65389" y="55995"/>
                  </a:cubicBezTo>
                  <a:cubicBezTo>
                    <a:pt x="51902" y="60901"/>
                    <a:pt x="39224" y="67826"/>
                    <a:pt x="27813" y="76541"/>
                  </a:cubicBezTo>
                  <a:close/>
                </a:path>
              </a:pathLst>
            </a:custGeom>
            <a:solidFill>
              <a:srgbClr val="4DA8F2"/>
            </a:solidFill>
            <a:ln w="9525" cap="flat">
              <a:noFill/>
              <a:prstDash val="solid"/>
              <a:miter/>
            </a:ln>
          </p:spPr>
          <p:txBody>
            <a:bodyPr rtlCol="0" anchor="ctr"/>
            <a:lstStyle/>
            <a:p>
              <a:endParaRPr lang="en-IN"/>
            </a:p>
          </p:txBody>
        </p:sp>
        <p:sp>
          <p:nvSpPr>
            <p:cNvPr id="98" name="Freeform: Shape 97">
              <a:extLst>
                <a:ext uri="{FF2B5EF4-FFF2-40B4-BE49-F238E27FC236}">
                  <a16:creationId xmlns:a16="http://schemas.microsoft.com/office/drawing/2014/main" id="{7EECBF34-C544-4010-ABBB-6C1C5E91D651}"/>
                </a:ext>
              </a:extLst>
            </p:cNvPr>
            <p:cNvSpPr/>
            <p:nvPr/>
          </p:nvSpPr>
          <p:spPr>
            <a:xfrm>
              <a:off x="6454901" y="2862453"/>
              <a:ext cx="210502" cy="210502"/>
            </a:xfrm>
            <a:custGeom>
              <a:avLst/>
              <a:gdLst>
                <a:gd name="connsiteX0" fmla="*/ 44006 w 210502"/>
                <a:gd name="connsiteY0" fmla="*/ 0 h 210502"/>
                <a:gd name="connsiteX1" fmla="*/ 166402 w 210502"/>
                <a:gd name="connsiteY1" fmla="*/ 0 h 210502"/>
                <a:gd name="connsiteX2" fmla="*/ 210503 w 210502"/>
                <a:gd name="connsiteY2" fmla="*/ 44101 h 210502"/>
                <a:gd name="connsiteX3" fmla="*/ 210503 w 210502"/>
                <a:gd name="connsiteY3" fmla="*/ 166497 h 210502"/>
                <a:gd name="connsiteX4" fmla="*/ 166497 w 210502"/>
                <a:gd name="connsiteY4" fmla="*/ 210502 h 210502"/>
                <a:gd name="connsiteX5" fmla="*/ 44006 w 210502"/>
                <a:gd name="connsiteY5" fmla="*/ 210502 h 210502"/>
                <a:gd name="connsiteX6" fmla="*/ 0 w 210502"/>
                <a:gd name="connsiteY6" fmla="*/ 166497 h 210502"/>
                <a:gd name="connsiteX7" fmla="*/ 0 w 210502"/>
                <a:gd name="connsiteY7" fmla="*/ 44101 h 210502"/>
                <a:gd name="connsiteX8" fmla="*/ 43911 w 210502"/>
                <a:gd name="connsiteY8" fmla="*/ 0 h 210502"/>
                <a:gd name="connsiteX9" fmla="*/ 44006 w 210502"/>
                <a:gd name="connsiteY9" fmla="*/ 0 h 21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502" h="210502">
                  <a:moveTo>
                    <a:pt x="44006" y="0"/>
                  </a:moveTo>
                  <a:lnTo>
                    <a:pt x="166402" y="0"/>
                  </a:lnTo>
                  <a:cubicBezTo>
                    <a:pt x="190757" y="0"/>
                    <a:pt x="210503" y="19745"/>
                    <a:pt x="210503" y="44101"/>
                  </a:cubicBezTo>
                  <a:lnTo>
                    <a:pt x="210503" y="166497"/>
                  </a:lnTo>
                  <a:cubicBezTo>
                    <a:pt x="210503" y="190805"/>
                    <a:pt x="190805" y="210502"/>
                    <a:pt x="166497" y="210502"/>
                  </a:cubicBezTo>
                  <a:lnTo>
                    <a:pt x="44006" y="210502"/>
                  </a:lnTo>
                  <a:cubicBezTo>
                    <a:pt x="19727" y="210455"/>
                    <a:pt x="48" y="190776"/>
                    <a:pt x="0" y="166497"/>
                  </a:cubicBezTo>
                  <a:lnTo>
                    <a:pt x="0" y="44101"/>
                  </a:lnTo>
                  <a:cubicBezTo>
                    <a:pt x="-57" y="19793"/>
                    <a:pt x="19603" y="57"/>
                    <a:pt x="43911" y="0"/>
                  </a:cubicBezTo>
                  <a:cubicBezTo>
                    <a:pt x="43939" y="0"/>
                    <a:pt x="43977" y="0"/>
                    <a:pt x="44006" y="0"/>
                  </a:cubicBezTo>
                  <a:close/>
                </a:path>
              </a:pathLst>
            </a:custGeom>
            <a:solidFill>
              <a:srgbClr val="78C2FF"/>
            </a:solidFill>
            <a:ln w="9525" cap="flat">
              <a:noFill/>
              <a:prstDash val="solid"/>
              <a:miter/>
            </a:ln>
          </p:spPr>
          <p:txBody>
            <a:bodyPr rtlCol="0" anchor="ctr"/>
            <a:lstStyle/>
            <a:p>
              <a:endParaRPr lang="en-IN"/>
            </a:p>
          </p:txBody>
        </p:sp>
        <p:sp>
          <p:nvSpPr>
            <p:cNvPr id="99" name="Freeform: Shape 98">
              <a:extLst>
                <a:ext uri="{FF2B5EF4-FFF2-40B4-BE49-F238E27FC236}">
                  <a16:creationId xmlns:a16="http://schemas.microsoft.com/office/drawing/2014/main" id="{21C1B220-1E53-40B0-AA54-E0BFB5C4C589}"/>
                </a:ext>
              </a:extLst>
            </p:cNvPr>
            <p:cNvSpPr/>
            <p:nvPr/>
          </p:nvSpPr>
          <p:spPr>
            <a:xfrm>
              <a:off x="6496993" y="2921352"/>
              <a:ext cx="126608" cy="92738"/>
            </a:xfrm>
            <a:custGeom>
              <a:avLst/>
              <a:gdLst>
                <a:gd name="connsiteX0" fmla="*/ 56492 w 126608"/>
                <a:gd name="connsiteY0" fmla="*/ 92738 h 92738"/>
                <a:gd name="connsiteX1" fmla="*/ 3247 w 126608"/>
                <a:gd name="connsiteY1" fmla="*/ 46351 h 92738"/>
                <a:gd name="connsiteX2" fmla="*/ 2895 w 126608"/>
                <a:gd name="connsiteY2" fmla="*/ 31540 h 92738"/>
                <a:gd name="connsiteX3" fmla="*/ 16963 w 126608"/>
                <a:gd name="connsiteY3" fmla="*/ 30540 h 92738"/>
                <a:gd name="connsiteX4" fmla="*/ 54587 w 126608"/>
                <a:gd name="connsiteY4" fmla="*/ 63306 h 92738"/>
                <a:gd name="connsiteX5" fmla="*/ 108308 w 126608"/>
                <a:gd name="connsiteY5" fmla="*/ 3489 h 92738"/>
                <a:gd name="connsiteX6" fmla="*/ 123119 w 126608"/>
                <a:gd name="connsiteY6" fmla="*/ 2679 h 92738"/>
                <a:gd name="connsiteX7" fmla="*/ 123929 w 126608"/>
                <a:gd name="connsiteY7" fmla="*/ 17490 h 9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608" h="92738">
                  <a:moveTo>
                    <a:pt x="56492" y="92738"/>
                  </a:moveTo>
                  <a:lnTo>
                    <a:pt x="3247" y="46351"/>
                  </a:lnTo>
                  <a:cubicBezTo>
                    <a:pt x="-944" y="42360"/>
                    <a:pt x="-1096" y="35721"/>
                    <a:pt x="2895" y="31540"/>
                  </a:cubicBezTo>
                  <a:cubicBezTo>
                    <a:pt x="6629" y="27625"/>
                    <a:pt x="12715" y="27197"/>
                    <a:pt x="16963" y="30540"/>
                  </a:cubicBezTo>
                  <a:lnTo>
                    <a:pt x="54587" y="63306"/>
                  </a:lnTo>
                  <a:lnTo>
                    <a:pt x="108308" y="3489"/>
                  </a:lnTo>
                  <a:cubicBezTo>
                    <a:pt x="112175" y="-826"/>
                    <a:pt x="118805" y="-1188"/>
                    <a:pt x="123119" y="2679"/>
                  </a:cubicBezTo>
                  <a:cubicBezTo>
                    <a:pt x="127434" y="6546"/>
                    <a:pt x="127796" y="13176"/>
                    <a:pt x="123929" y="17490"/>
                  </a:cubicBezTo>
                  <a:close/>
                </a:path>
              </a:pathLst>
            </a:custGeom>
            <a:solidFill>
              <a:srgbClr val="F3F3F3"/>
            </a:solidFill>
            <a:ln w="9525" cap="flat">
              <a:noFill/>
              <a:prstDash val="solid"/>
              <a:miter/>
            </a:ln>
          </p:spPr>
          <p:txBody>
            <a:bodyPr rtlCol="0" anchor="ctr"/>
            <a:lstStyle/>
            <a:p>
              <a:endParaRPr lang="en-IN"/>
            </a:p>
          </p:txBody>
        </p:sp>
        <p:sp>
          <p:nvSpPr>
            <p:cNvPr id="100" name="Freeform: Shape 99">
              <a:extLst>
                <a:ext uri="{FF2B5EF4-FFF2-40B4-BE49-F238E27FC236}">
                  <a16:creationId xmlns:a16="http://schemas.microsoft.com/office/drawing/2014/main" id="{5A07499A-0E6B-4FB9-BCD7-8573560D939B}"/>
                </a:ext>
              </a:extLst>
            </p:cNvPr>
            <p:cNvSpPr/>
            <p:nvPr/>
          </p:nvSpPr>
          <p:spPr>
            <a:xfrm>
              <a:off x="6454901" y="3132200"/>
              <a:ext cx="210502" cy="210502"/>
            </a:xfrm>
            <a:custGeom>
              <a:avLst/>
              <a:gdLst>
                <a:gd name="connsiteX0" fmla="*/ 44006 w 210502"/>
                <a:gd name="connsiteY0" fmla="*/ 0 h 210502"/>
                <a:gd name="connsiteX1" fmla="*/ 166402 w 210502"/>
                <a:gd name="connsiteY1" fmla="*/ 0 h 210502"/>
                <a:gd name="connsiteX2" fmla="*/ 210503 w 210502"/>
                <a:gd name="connsiteY2" fmla="*/ 44101 h 210502"/>
                <a:gd name="connsiteX3" fmla="*/ 210503 w 210502"/>
                <a:gd name="connsiteY3" fmla="*/ 166497 h 210502"/>
                <a:gd name="connsiteX4" fmla="*/ 166497 w 210502"/>
                <a:gd name="connsiteY4" fmla="*/ 210503 h 210502"/>
                <a:gd name="connsiteX5" fmla="*/ 44006 w 210502"/>
                <a:gd name="connsiteY5" fmla="*/ 210503 h 210502"/>
                <a:gd name="connsiteX6" fmla="*/ 0 w 210502"/>
                <a:gd name="connsiteY6" fmla="*/ 166497 h 210502"/>
                <a:gd name="connsiteX7" fmla="*/ 0 w 210502"/>
                <a:gd name="connsiteY7" fmla="*/ 44101 h 210502"/>
                <a:gd name="connsiteX8" fmla="*/ 43911 w 210502"/>
                <a:gd name="connsiteY8" fmla="*/ 0 h 210502"/>
                <a:gd name="connsiteX9" fmla="*/ 44006 w 210502"/>
                <a:gd name="connsiteY9" fmla="*/ 0 h 21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502" h="210502">
                  <a:moveTo>
                    <a:pt x="44006" y="0"/>
                  </a:moveTo>
                  <a:lnTo>
                    <a:pt x="166402" y="0"/>
                  </a:lnTo>
                  <a:cubicBezTo>
                    <a:pt x="190757" y="0"/>
                    <a:pt x="210503" y="19745"/>
                    <a:pt x="210503" y="44101"/>
                  </a:cubicBezTo>
                  <a:lnTo>
                    <a:pt x="210503" y="166497"/>
                  </a:lnTo>
                  <a:cubicBezTo>
                    <a:pt x="210503" y="190805"/>
                    <a:pt x="190805" y="210503"/>
                    <a:pt x="166497" y="210503"/>
                  </a:cubicBezTo>
                  <a:lnTo>
                    <a:pt x="44006" y="210503"/>
                  </a:lnTo>
                  <a:cubicBezTo>
                    <a:pt x="19727" y="210455"/>
                    <a:pt x="48" y="190776"/>
                    <a:pt x="0" y="166497"/>
                  </a:cubicBezTo>
                  <a:lnTo>
                    <a:pt x="0" y="44101"/>
                  </a:lnTo>
                  <a:cubicBezTo>
                    <a:pt x="-57" y="19793"/>
                    <a:pt x="19603" y="57"/>
                    <a:pt x="43911" y="0"/>
                  </a:cubicBezTo>
                  <a:cubicBezTo>
                    <a:pt x="43939" y="0"/>
                    <a:pt x="43977" y="0"/>
                    <a:pt x="44006" y="0"/>
                  </a:cubicBezTo>
                  <a:close/>
                </a:path>
              </a:pathLst>
            </a:custGeom>
            <a:solidFill>
              <a:srgbClr val="78C2FF"/>
            </a:solidFill>
            <a:ln w="9525" cap="flat">
              <a:noFill/>
              <a:prstDash val="solid"/>
              <a:miter/>
            </a:ln>
          </p:spPr>
          <p:txBody>
            <a:bodyPr rtlCol="0" anchor="ctr"/>
            <a:lstStyle/>
            <a:p>
              <a:endParaRPr lang="en-IN"/>
            </a:p>
          </p:txBody>
        </p:sp>
        <p:sp>
          <p:nvSpPr>
            <p:cNvPr id="101" name="Freeform: Shape 100">
              <a:extLst>
                <a:ext uri="{FF2B5EF4-FFF2-40B4-BE49-F238E27FC236}">
                  <a16:creationId xmlns:a16="http://schemas.microsoft.com/office/drawing/2014/main" id="{E995B0A4-4650-4215-9EBA-987D9A12B37E}"/>
                </a:ext>
              </a:extLst>
            </p:cNvPr>
            <p:cNvSpPr/>
            <p:nvPr/>
          </p:nvSpPr>
          <p:spPr>
            <a:xfrm>
              <a:off x="6496993" y="3191100"/>
              <a:ext cx="126608" cy="92737"/>
            </a:xfrm>
            <a:custGeom>
              <a:avLst/>
              <a:gdLst>
                <a:gd name="connsiteX0" fmla="*/ 56492 w 126608"/>
                <a:gd name="connsiteY0" fmla="*/ 92738 h 92737"/>
                <a:gd name="connsiteX1" fmla="*/ 3247 w 126608"/>
                <a:gd name="connsiteY1" fmla="*/ 46351 h 92737"/>
                <a:gd name="connsiteX2" fmla="*/ 2895 w 126608"/>
                <a:gd name="connsiteY2" fmla="*/ 31540 h 92737"/>
                <a:gd name="connsiteX3" fmla="*/ 16963 w 126608"/>
                <a:gd name="connsiteY3" fmla="*/ 30540 h 92737"/>
                <a:gd name="connsiteX4" fmla="*/ 54587 w 126608"/>
                <a:gd name="connsiteY4" fmla="*/ 63401 h 92737"/>
                <a:gd name="connsiteX5" fmla="*/ 108308 w 126608"/>
                <a:gd name="connsiteY5" fmla="*/ 3489 h 92737"/>
                <a:gd name="connsiteX6" fmla="*/ 123119 w 126608"/>
                <a:gd name="connsiteY6" fmla="*/ 2679 h 92737"/>
                <a:gd name="connsiteX7" fmla="*/ 123929 w 126608"/>
                <a:gd name="connsiteY7" fmla="*/ 17491 h 92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608" h="92737">
                  <a:moveTo>
                    <a:pt x="56492" y="92738"/>
                  </a:moveTo>
                  <a:lnTo>
                    <a:pt x="3247" y="46351"/>
                  </a:lnTo>
                  <a:cubicBezTo>
                    <a:pt x="-944" y="42360"/>
                    <a:pt x="-1096" y="35721"/>
                    <a:pt x="2895" y="31540"/>
                  </a:cubicBezTo>
                  <a:cubicBezTo>
                    <a:pt x="6629" y="27625"/>
                    <a:pt x="12715" y="27196"/>
                    <a:pt x="16963" y="30540"/>
                  </a:cubicBezTo>
                  <a:lnTo>
                    <a:pt x="54587" y="63401"/>
                  </a:lnTo>
                  <a:lnTo>
                    <a:pt x="108308" y="3489"/>
                  </a:lnTo>
                  <a:cubicBezTo>
                    <a:pt x="112175" y="-826"/>
                    <a:pt x="118805" y="-1188"/>
                    <a:pt x="123119" y="2679"/>
                  </a:cubicBezTo>
                  <a:cubicBezTo>
                    <a:pt x="127434" y="6546"/>
                    <a:pt x="127796" y="13176"/>
                    <a:pt x="123929" y="17491"/>
                  </a:cubicBezTo>
                  <a:close/>
                </a:path>
              </a:pathLst>
            </a:custGeom>
            <a:solidFill>
              <a:srgbClr val="F3F3F3"/>
            </a:solidFill>
            <a:ln w="9525" cap="flat">
              <a:noFill/>
              <a:prstDash val="solid"/>
              <a:miter/>
            </a:ln>
          </p:spPr>
          <p:txBody>
            <a:bodyPr rtlCol="0" anchor="ctr"/>
            <a:lstStyle/>
            <a:p>
              <a:endParaRPr lang="en-IN"/>
            </a:p>
          </p:txBody>
        </p:sp>
        <p:sp>
          <p:nvSpPr>
            <p:cNvPr id="102" name="Freeform: Shape 101">
              <a:extLst>
                <a:ext uri="{FF2B5EF4-FFF2-40B4-BE49-F238E27FC236}">
                  <a16:creationId xmlns:a16="http://schemas.microsoft.com/office/drawing/2014/main" id="{6DCA3FD3-8DD2-4AD7-BF95-11CAACD3A746}"/>
                </a:ext>
              </a:extLst>
            </p:cNvPr>
            <p:cNvSpPr/>
            <p:nvPr/>
          </p:nvSpPr>
          <p:spPr>
            <a:xfrm>
              <a:off x="6454901" y="3402044"/>
              <a:ext cx="210407" cy="210502"/>
            </a:xfrm>
            <a:custGeom>
              <a:avLst/>
              <a:gdLst>
                <a:gd name="connsiteX0" fmla="*/ 44005 w 210407"/>
                <a:gd name="connsiteY0" fmla="*/ 0 h 210502"/>
                <a:gd name="connsiteX1" fmla="*/ 166402 w 210407"/>
                <a:gd name="connsiteY1" fmla="*/ 0 h 210502"/>
                <a:gd name="connsiteX2" fmla="*/ 210407 w 210407"/>
                <a:gd name="connsiteY2" fmla="*/ 44005 h 210502"/>
                <a:gd name="connsiteX3" fmla="*/ 210407 w 210407"/>
                <a:gd name="connsiteY3" fmla="*/ 166402 h 210502"/>
                <a:gd name="connsiteX4" fmla="*/ 166402 w 210407"/>
                <a:gd name="connsiteY4" fmla="*/ 210503 h 210502"/>
                <a:gd name="connsiteX5" fmla="*/ 44005 w 210407"/>
                <a:gd name="connsiteY5" fmla="*/ 210503 h 210502"/>
                <a:gd name="connsiteX6" fmla="*/ 0 w 210407"/>
                <a:gd name="connsiteY6" fmla="*/ 166497 h 210502"/>
                <a:gd name="connsiteX7" fmla="*/ 0 w 210407"/>
                <a:gd name="connsiteY7" fmla="*/ 44005 h 210502"/>
                <a:gd name="connsiteX8" fmla="*/ 44005 w 210407"/>
                <a:gd name="connsiteY8" fmla="*/ 0 h 21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407" h="210502">
                  <a:moveTo>
                    <a:pt x="44005" y="0"/>
                  </a:moveTo>
                  <a:lnTo>
                    <a:pt x="166402" y="0"/>
                  </a:lnTo>
                  <a:cubicBezTo>
                    <a:pt x="190710" y="0"/>
                    <a:pt x="210407" y="19698"/>
                    <a:pt x="210407" y="44005"/>
                  </a:cubicBezTo>
                  <a:lnTo>
                    <a:pt x="210407" y="166402"/>
                  </a:lnTo>
                  <a:cubicBezTo>
                    <a:pt x="210407" y="190719"/>
                    <a:pt x="190719" y="210445"/>
                    <a:pt x="166402" y="210503"/>
                  </a:cubicBezTo>
                  <a:lnTo>
                    <a:pt x="44005" y="210503"/>
                  </a:lnTo>
                  <a:cubicBezTo>
                    <a:pt x="19698" y="210503"/>
                    <a:pt x="0" y="190805"/>
                    <a:pt x="0" y="166497"/>
                  </a:cubicBezTo>
                  <a:lnTo>
                    <a:pt x="0" y="44005"/>
                  </a:lnTo>
                  <a:cubicBezTo>
                    <a:pt x="48" y="19726"/>
                    <a:pt x="19726" y="48"/>
                    <a:pt x="44005" y="0"/>
                  </a:cubicBezTo>
                  <a:close/>
                </a:path>
              </a:pathLst>
            </a:custGeom>
            <a:solidFill>
              <a:srgbClr val="78C2FF"/>
            </a:solidFill>
            <a:ln w="9525" cap="flat">
              <a:noFill/>
              <a:prstDash val="solid"/>
              <a:miter/>
            </a:ln>
          </p:spPr>
          <p:txBody>
            <a:bodyPr rtlCol="0" anchor="ctr"/>
            <a:lstStyle/>
            <a:p>
              <a:endParaRPr lang="en-IN"/>
            </a:p>
          </p:txBody>
        </p:sp>
        <p:sp>
          <p:nvSpPr>
            <p:cNvPr id="103" name="Freeform: Shape 102">
              <a:extLst>
                <a:ext uri="{FF2B5EF4-FFF2-40B4-BE49-F238E27FC236}">
                  <a16:creationId xmlns:a16="http://schemas.microsoft.com/office/drawing/2014/main" id="{042818B4-7F0B-4394-B6E6-BC419313DA20}"/>
                </a:ext>
              </a:extLst>
            </p:cNvPr>
            <p:cNvSpPr/>
            <p:nvPr/>
          </p:nvSpPr>
          <p:spPr>
            <a:xfrm>
              <a:off x="5684008" y="4807423"/>
              <a:ext cx="157398" cy="206214"/>
            </a:xfrm>
            <a:custGeom>
              <a:avLst/>
              <a:gdLst>
                <a:gd name="connsiteX0" fmla="*/ 103858 w 157398"/>
                <a:gd name="connsiteY0" fmla="*/ 51660 h 206214"/>
                <a:gd name="connsiteX1" fmla="*/ 114525 w 157398"/>
                <a:gd name="connsiteY1" fmla="*/ 112524 h 206214"/>
                <a:gd name="connsiteX2" fmla="*/ 157388 w 157398"/>
                <a:gd name="connsiteY2" fmla="*/ 191772 h 206214"/>
                <a:gd name="connsiteX3" fmla="*/ 131671 w 157398"/>
                <a:gd name="connsiteY3" fmla="*/ 203964 h 206214"/>
                <a:gd name="connsiteX4" fmla="*/ 55471 w 157398"/>
                <a:gd name="connsiteY4" fmla="*/ 115191 h 206214"/>
                <a:gd name="connsiteX5" fmla="*/ 225 w 157398"/>
                <a:gd name="connsiteY5" fmla="*/ 47945 h 206214"/>
                <a:gd name="connsiteX6" fmla="*/ 59566 w 157398"/>
                <a:gd name="connsiteY6" fmla="*/ 320 h 206214"/>
                <a:gd name="connsiteX7" fmla="*/ 103858 w 157398"/>
                <a:gd name="connsiteY7" fmla="*/ 51660 h 20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7398" h="206214">
                  <a:moveTo>
                    <a:pt x="103858" y="51660"/>
                  </a:moveTo>
                  <a:cubicBezTo>
                    <a:pt x="103858" y="51660"/>
                    <a:pt x="110239" y="94332"/>
                    <a:pt x="114525" y="112524"/>
                  </a:cubicBezTo>
                  <a:cubicBezTo>
                    <a:pt x="118812" y="130717"/>
                    <a:pt x="158150" y="182914"/>
                    <a:pt x="157388" y="191772"/>
                  </a:cubicBezTo>
                  <a:cubicBezTo>
                    <a:pt x="156626" y="200631"/>
                    <a:pt x="140053" y="210822"/>
                    <a:pt x="131671" y="203964"/>
                  </a:cubicBezTo>
                  <a:cubicBezTo>
                    <a:pt x="123289" y="197106"/>
                    <a:pt x="67758" y="139671"/>
                    <a:pt x="55471" y="115191"/>
                  </a:cubicBezTo>
                  <a:cubicBezTo>
                    <a:pt x="43183" y="90712"/>
                    <a:pt x="4226" y="58803"/>
                    <a:pt x="225" y="47945"/>
                  </a:cubicBezTo>
                  <a:cubicBezTo>
                    <a:pt x="-3775" y="37086"/>
                    <a:pt x="46612" y="5368"/>
                    <a:pt x="59566" y="320"/>
                  </a:cubicBezTo>
                  <a:cubicBezTo>
                    <a:pt x="72520" y="-4728"/>
                    <a:pt x="103858" y="51660"/>
                    <a:pt x="103858" y="51660"/>
                  </a:cubicBezTo>
                  <a:close/>
                </a:path>
              </a:pathLst>
            </a:custGeom>
            <a:solidFill>
              <a:srgbClr val="1D2033"/>
            </a:solidFill>
            <a:ln w="9525" cap="flat">
              <a:noFill/>
              <a:prstDash val="solid"/>
              <a:miter/>
            </a:ln>
          </p:spPr>
          <p:txBody>
            <a:bodyPr rtlCol="0" anchor="ctr"/>
            <a:lstStyle/>
            <a:p>
              <a:endParaRPr lang="en-IN"/>
            </a:p>
          </p:txBody>
        </p:sp>
        <p:sp>
          <p:nvSpPr>
            <p:cNvPr id="104" name="Freeform: Shape 103">
              <a:extLst>
                <a:ext uri="{FF2B5EF4-FFF2-40B4-BE49-F238E27FC236}">
                  <a16:creationId xmlns:a16="http://schemas.microsoft.com/office/drawing/2014/main" id="{A2666AA1-2699-4460-8838-C511607AC16E}"/>
                </a:ext>
              </a:extLst>
            </p:cNvPr>
            <p:cNvSpPr/>
            <p:nvPr/>
          </p:nvSpPr>
          <p:spPr>
            <a:xfrm>
              <a:off x="5639370" y="4086986"/>
              <a:ext cx="82891" cy="171424"/>
            </a:xfrm>
            <a:custGeom>
              <a:avLst/>
              <a:gdLst>
                <a:gd name="connsiteX0" fmla="*/ 50006 w 82891"/>
                <a:gd name="connsiteY0" fmla="*/ 12954 h 171424"/>
                <a:gd name="connsiteX1" fmla="*/ 59055 w 82891"/>
                <a:gd name="connsiteY1" fmla="*/ 45149 h 171424"/>
                <a:gd name="connsiteX2" fmla="*/ 74200 w 82891"/>
                <a:gd name="connsiteY2" fmla="*/ 79058 h 171424"/>
                <a:gd name="connsiteX3" fmla="*/ 82772 w 82891"/>
                <a:gd name="connsiteY3" fmla="*/ 111347 h 171424"/>
                <a:gd name="connsiteX4" fmla="*/ 71533 w 82891"/>
                <a:gd name="connsiteY4" fmla="*/ 112871 h 171424"/>
                <a:gd name="connsiteX5" fmla="*/ 60865 w 82891"/>
                <a:gd name="connsiteY5" fmla="*/ 86678 h 171424"/>
                <a:gd name="connsiteX6" fmla="*/ 50006 w 82891"/>
                <a:gd name="connsiteY6" fmla="*/ 67628 h 171424"/>
                <a:gd name="connsiteX7" fmla="*/ 48387 w 82891"/>
                <a:gd name="connsiteY7" fmla="*/ 99251 h 171424"/>
                <a:gd name="connsiteX8" fmla="*/ 53435 w 82891"/>
                <a:gd name="connsiteY8" fmla="*/ 130397 h 171424"/>
                <a:gd name="connsiteX9" fmla="*/ 61151 w 82891"/>
                <a:gd name="connsiteY9" fmla="*/ 170498 h 171424"/>
                <a:gd name="connsiteX10" fmla="*/ 48673 w 82891"/>
                <a:gd name="connsiteY10" fmla="*/ 163449 h 171424"/>
                <a:gd name="connsiteX11" fmla="*/ 35909 w 82891"/>
                <a:gd name="connsiteY11" fmla="*/ 157734 h 171424"/>
                <a:gd name="connsiteX12" fmla="*/ 24194 w 82891"/>
                <a:gd name="connsiteY12" fmla="*/ 146971 h 171424"/>
                <a:gd name="connsiteX13" fmla="*/ 17050 w 82891"/>
                <a:gd name="connsiteY13" fmla="*/ 139351 h 171424"/>
                <a:gd name="connsiteX14" fmla="*/ 3429 w 82891"/>
                <a:gd name="connsiteY14" fmla="*/ 77058 h 171424"/>
                <a:gd name="connsiteX15" fmla="*/ 6763 w 82891"/>
                <a:gd name="connsiteY15" fmla="*/ 36957 h 171424"/>
                <a:gd name="connsiteX16" fmla="*/ 0 w 82891"/>
                <a:gd name="connsiteY16" fmla="*/ 0 h 171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2891" h="171424">
                  <a:moveTo>
                    <a:pt x="50006" y="12954"/>
                  </a:moveTo>
                  <a:cubicBezTo>
                    <a:pt x="51883" y="23974"/>
                    <a:pt x="54921" y="34766"/>
                    <a:pt x="59055" y="45149"/>
                  </a:cubicBezTo>
                  <a:cubicBezTo>
                    <a:pt x="65018" y="56017"/>
                    <a:pt x="70085" y="67361"/>
                    <a:pt x="74200" y="79058"/>
                  </a:cubicBezTo>
                  <a:cubicBezTo>
                    <a:pt x="75247" y="82582"/>
                    <a:pt x="81629" y="108109"/>
                    <a:pt x="82772" y="111347"/>
                  </a:cubicBezTo>
                  <a:cubicBezTo>
                    <a:pt x="83915" y="114586"/>
                    <a:pt x="76581" y="119634"/>
                    <a:pt x="71533" y="112871"/>
                  </a:cubicBezTo>
                  <a:cubicBezTo>
                    <a:pt x="67428" y="104375"/>
                    <a:pt x="63865" y="95621"/>
                    <a:pt x="60865" y="86678"/>
                  </a:cubicBezTo>
                  <a:cubicBezTo>
                    <a:pt x="58674" y="81344"/>
                    <a:pt x="51911" y="64484"/>
                    <a:pt x="50006" y="67628"/>
                  </a:cubicBezTo>
                  <a:cubicBezTo>
                    <a:pt x="48635" y="78105"/>
                    <a:pt x="48092" y="88687"/>
                    <a:pt x="48387" y="99251"/>
                  </a:cubicBezTo>
                  <a:cubicBezTo>
                    <a:pt x="49168" y="109757"/>
                    <a:pt x="50863" y="120177"/>
                    <a:pt x="53435" y="130397"/>
                  </a:cubicBezTo>
                  <a:cubicBezTo>
                    <a:pt x="55245" y="137827"/>
                    <a:pt x="65056" y="168497"/>
                    <a:pt x="61151" y="170498"/>
                  </a:cubicBezTo>
                  <a:cubicBezTo>
                    <a:pt x="57245" y="172498"/>
                    <a:pt x="53816" y="171736"/>
                    <a:pt x="48673" y="163449"/>
                  </a:cubicBezTo>
                  <a:cubicBezTo>
                    <a:pt x="48673" y="163449"/>
                    <a:pt x="40672" y="167926"/>
                    <a:pt x="35909" y="157734"/>
                  </a:cubicBezTo>
                  <a:cubicBezTo>
                    <a:pt x="35909" y="157734"/>
                    <a:pt x="28670" y="160306"/>
                    <a:pt x="24194" y="146971"/>
                  </a:cubicBezTo>
                  <a:cubicBezTo>
                    <a:pt x="21098" y="145218"/>
                    <a:pt x="18602" y="142561"/>
                    <a:pt x="17050" y="139351"/>
                  </a:cubicBezTo>
                  <a:cubicBezTo>
                    <a:pt x="10239" y="119148"/>
                    <a:pt x="5677" y="98260"/>
                    <a:pt x="3429" y="77058"/>
                  </a:cubicBezTo>
                  <a:cubicBezTo>
                    <a:pt x="3429" y="60389"/>
                    <a:pt x="7429" y="48483"/>
                    <a:pt x="6763" y="36957"/>
                  </a:cubicBezTo>
                  <a:cubicBezTo>
                    <a:pt x="5229" y="24517"/>
                    <a:pt x="2972" y="12173"/>
                    <a:pt x="0" y="0"/>
                  </a:cubicBezTo>
                  <a:close/>
                </a:path>
              </a:pathLst>
            </a:custGeom>
            <a:solidFill>
              <a:srgbClr val="EEA886"/>
            </a:solidFill>
            <a:ln w="9525" cap="flat">
              <a:noFill/>
              <a:prstDash val="solid"/>
              <a:miter/>
            </a:ln>
          </p:spPr>
          <p:txBody>
            <a:bodyPr rtlCol="0" anchor="ctr"/>
            <a:lstStyle/>
            <a:p>
              <a:endParaRPr lang="en-IN"/>
            </a:p>
          </p:txBody>
        </p:sp>
        <p:sp>
          <p:nvSpPr>
            <p:cNvPr id="105" name="Freeform: Shape 104">
              <a:extLst>
                <a:ext uri="{FF2B5EF4-FFF2-40B4-BE49-F238E27FC236}">
                  <a16:creationId xmlns:a16="http://schemas.microsoft.com/office/drawing/2014/main" id="{F9CBB613-D2A4-4B1D-A757-1264A5D5F800}"/>
                </a:ext>
              </a:extLst>
            </p:cNvPr>
            <p:cNvSpPr/>
            <p:nvPr/>
          </p:nvSpPr>
          <p:spPr>
            <a:xfrm>
              <a:off x="5743955" y="4800981"/>
              <a:ext cx="58483" cy="58102"/>
            </a:xfrm>
            <a:custGeom>
              <a:avLst/>
              <a:gdLst>
                <a:gd name="connsiteX0" fmla="*/ 15145 w 58483"/>
                <a:gd name="connsiteY0" fmla="*/ 0 h 58102"/>
                <a:gd name="connsiteX1" fmla="*/ 0 w 58483"/>
                <a:gd name="connsiteY1" fmla="*/ 6667 h 58102"/>
                <a:gd name="connsiteX2" fmla="*/ 43910 w 58483"/>
                <a:gd name="connsiteY2" fmla="*/ 58103 h 58102"/>
                <a:gd name="connsiteX3" fmla="*/ 58483 w 58483"/>
                <a:gd name="connsiteY3" fmla="*/ 42005 h 58102"/>
                <a:gd name="connsiteX4" fmla="*/ 15145 w 58483"/>
                <a:gd name="connsiteY4" fmla="*/ 0 h 58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83" h="58102">
                  <a:moveTo>
                    <a:pt x="15145" y="0"/>
                  </a:moveTo>
                  <a:lnTo>
                    <a:pt x="0" y="6667"/>
                  </a:lnTo>
                  <a:lnTo>
                    <a:pt x="43910" y="58103"/>
                  </a:lnTo>
                  <a:lnTo>
                    <a:pt x="58483" y="42005"/>
                  </a:lnTo>
                  <a:lnTo>
                    <a:pt x="15145" y="0"/>
                  </a:lnTo>
                  <a:close/>
                </a:path>
              </a:pathLst>
            </a:custGeom>
            <a:solidFill>
              <a:srgbClr val="50558A"/>
            </a:solidFill>
            <a:ln w="9525" cap="flat">
              <a:noFill/>
              <a:prstDash val="solid"/>
              <a:miter/>
            </a:ln>
          </p:spPr>
          <p:txBody>
            <a:bodyPr rtlCol="0" anchor="ctr"/>
            <a:lstStyle/>
            <a:p>
              <a:endParaRPr lang="en-IN"/>
            </a:p>
          </p:txBody>
        </p:sp>
        <p:sp>
          <p:nvSpPr>
            <p:cNvPr id="106" name="Freeform: Shape 105">
              <a:extLst>
                <a:ext uri="{FF2B5EF4-FFF2-40B4-BE49-F238E27FC236}">
                  <a16:creationId xmlns:a16="http://schemas.microsoft.com/office/drawing/2014/main" id="{E5CAECBB-5AE5-419B-BA78-4E78028735EF}"/>
                </a:ext>
              </a:extLst>
            </p:cNvPr>
            <p:cNvSpPr/>
            <p:nvPr/>
          </p:nvSpPr>
          <p:spPr>
            <a:xfrm>
              <a:off x="5854636" y="4908708"/>
              <a:ext cx="124396" cy="109204"/>
            </a:xfrm>
            <a:custGeom>
              <a:avLst/>
              <a:gdLst>
                <a:gd name="connsiteX0" fmla="*/ 58007 w 124396"/>
                <a:gd name="connsiteY0" fmla="*/ 0 h 109204"/>
                <a:gd name="connsiteX1" fmla="*/ 40005 w 124396"/>
                <a:gd name="connsiteY1" fmla="*/ 32861 h 109204"/>
                <a:gd name="connsiteX2" fmla="*/ 0 w 124396"/>
                <a:gd name="connsiteY2" fmla="*/ 86678 h 109204"/>
                <a:gd name="connsiteX3" fmla="*/ 74104 w 124396"/>
                <a:gd name="connsiteY3" fmla="*/ 107347 h 109204"/>
                <a:gd name="connsiteX4" fmla="*/ 105346 w 124396"/>
                <a:gd name="connsiteY4" fmla="*/ 73057 h 109204"/>
                <a:gd name="connsiteX5" fmla="*/ 124396 w 124396"/>
                <a:gd name="connsiteY5" fmla="*/ 45244 h 109204"/>
                <a:gd name="connsiteX6" fmla="*/ 117634 w 124396"/>
                <a:gd name="connsiteY6" fmla="*/ 667 h 109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96" h="109204">
                  <a:moveTo>
                    <a:pt x="58007" y="0"/>
                  </a:moveTo>
                  <a:cubicBezTo>
                    <a:pt x="53283" y="11611"/>
                    <a:pt x="47244" y="22631"/>
                    <a:pt x="40005" y="32861"/>
                  </a:cubicBezTo>
                  <a:cubicBezTo>
                    <a:pt x="31718" y="42386"/>
                    <a:pt x="190" y="58960"/>
                    <a:pt x="0" y="86678"/>
                  </a:cubicBezTo>
                  <a:cubicBezTo>
                    <a:pt x="0" y="116776"/>
                    <a:pt x="53245" y="108395"/>
                    <a:pt x="74104" y="107347"/>
                  </a:cubicBezTo>
                  <a:cubicBezTo>
                    <a:pt x="94964" y="106299"/>
                    <a:pt x="96583" y="90106"/>
                    <a:pt x="105346" y="73057"/>
                  </a:cubicBezTo>
                  <a:cubicBezTo>
                    <a:pt x="114110" y="56007"/>
                    <a:pt x="123063" y="58960"/>
                    <a:pt x="124396" y="45244"/>
                  </a:cubicBezTo>
                  <a:cubicBezTo>
                    <a:pt x="124063" y="30156"/>
                    <a:pt x="121787" y="15173"/>
                    <a:pt x="117634" y="667"/>
                  </a:cubicBezTo>
                  <a:close/>
                </a:path>
              </a:pathLst>
            </a:custGeom>
            <a:solidFill>
              <a:srgbClr val="1D2033"/>
            </a:solidFill>
            <a:ln w="9525" cap="flat">
              <a:noFill/>
              <a:prstDash val="solid"/>
              <a:miter/>
            </a:ln>
          </p:spPr>
          <p:txBody>
            <a:bodyPr rtlCol="0" anchor="ctr"/>
            <a:lstStyle/>
            <a:p>
              <a:endParaRPr lang="en-IN"/>
            </a:p>
          </p:txBody>
        </p:sp>
        <p:sp>
          <p:nvSpPr>
            <p:cNvPr id="107" name="Freeform: Shape 106">
              <a:extLst>
                <a:ext uri="{FF2B5EF4-FFF2-40B4-BE49-F238E27FC236}">
                  <a16:creationId xmlns:a16="http://schemas.microsoft.com/office/drawing/2014/main" id="{47451AA2-7CA6-46DC-A1D8-CF90713056F1}"/>
                </a:ext>
              </a:extLst>
            </p:cNvPr>
            <p:cNvSpPr/>
            <p:nvPr/>
          </p:nvSpPr>
          <p:spPr>
            <a:xfrm>
              <a:off x="5910262" y="4895945"/>
              <a:ext cx="63817" cy="23735"/>
            </a:xfrm>
            <a:custGeom>
              <a:avLst/>
              <a:gdLst>
                <a:gd name="connsiteX0" fmla="*/ 1524 w 63817"/>
                <a:gd name="connsiteY0" fmla="*/ 4000 h 23735"/>
                <a:gd name="connsiteX1" fmla="*/ 0 w 63817"/>
                <a:gd name="connsiteY1" fmla="*/ 18288 h 23735"/>
                <a:gd name="connsiteX2" fmla="*/ 63818 w 63817"/>
                <a:gd name="connsiteY2" fmla="*/ 19526 h 23735"/>
                <a:gd name="connsiteX3" fmla="*/ 62103 w 63817"/>
                <a:gd name="connsiteY3" fmla="*/ 0 h 23735"/>
              </a:gdLst>
              <a:ahLst/>
              <a:cxnLst>
                <a:cxn ang="0">
                  <a:pos x="connsiteX0" y="connsiteY0"/>
                </a:cxn>
                <a:cxn ang="0">
                  <a:pos x="connsiteX1" y="connsiteY1"/>
                </a:cxn>
                <a:cxn ang="0">
                  <a:pos x="connsiteX2" y="connsiteY2"/>
                </a:cxn>
                <a:cxn ang="0">
                  <a:pos x="connsiteX3" y="connsiteY3"/>
                </a:cxn>
              </a:cxnLst>
              <a:rect l="l" t="t" r="r" b="b"/>
              <a:pathLst>
                <a:path w="63817" h="23735">
                  <a:moveTo>
                    <a:pt x="1524" y="4000"/>
                  </a:moveTo>
                  <a:lnTo>
                    <a:pt x="0" y="18288"/>
                  </a:lnTo>
                  <a:cubicBezTo>
                    <a:pt x="20669" y="25098"/>
                    <a:pt x="42901" y="25537"/>
                    <a:pt x="63818" y="19526"/>
                  </a:cubicBezTo>
                  <a:lnTo>
                    <a:pt x="62103" y="0"/>
                  </a:lnTo>
                  <a:close/>
                </a:path>
              </a:pathLst>
            </a:custGeom>
            <a:solidFill>
              <a:srgbClr val="50558A"/>
            </a:solidFill>
            <a:ln w="9525" cap="flat">
              <a:noFill/>
              <a:prstDash val="solid"/>
              <a:miter/>
            </a:ln>
          </p:spPr>
          <p:txBody>
            <a:bodyPr rtlCol="0" anchor="ctr"/>
            <a:lstStyle/>
            <a:p>
              <a:endParaRPr lang="en-IN"/>
            </a:p>
          </p:txBody>
        </p:sp>
        <p:sp>
          <p:nvSpPr>
            <p:cNvPr id="108" name="Freeform: Shape 107">
              <a:extLst>
                <a:ext uri="{FF2B5EF4-FFF2-40B4-BE49-F238E27FC236}">
                  <a16:creationId xmlns:a16="http://schemas.microsoft.com/office/drawing/2014/main" id="{807A51B4-6043-457E-8B2E-4B6FB94A67AC}"/>
                </a:ext>
              </a:extLst>
            </p:cNvPr>
            <p:cNvSpPr/>
            <p:nvPr/>
          </p:nvSpPr>
          <p:spPr>
            <a:xfrm>
              <a:off x="5755861" y="3960824"/>
              <a:ext cx="338041" cy="943878"/>
            </a:xfrm>
            <a:custGeom>
              <a:avLst/>
              <a:gdLst>
                <a:gd name="connsiteX0" fmla="*/ 338042 w 338041"/>
                <a:gd name="connsiteY0" fmla="*/ 576600 h 943878"/>
                <a:gd name="connsiteX1" fmla="*/ 312229 w 338041"/>
                <a:gd name="connsiteY1" fmla="*/ 203505 h 943878"/>
                <a:gd name="connsiteX2" fmla="*/ 298323 w 338041"/>
                <a:gd name="connsiteY2" fmla="*/ 65012 h 943878"/>
                <a:gd name="connsiteX3" fmla="*/ 298323 w 338041"/>
                <a:gd name="connsiteY3" fmla="*/ 63678 h 943878"/>
                <a:gd name="connsiteX4" fmla="*/ 298323 w 338041"/>
                <a:gd name="connsiteY4" fmla="*/ 63678 h 943878"/>
                <a:gd name="connsiteX5" fmla="*/ 294037 w 338041"/>
                <a:gd name="connsiteY5" fmla="*/ 27388 h 943878"/>
                <a:gd name="connsiteX6" fmla="*/ 292989 w 338041"/>
                <a:gd name="connsiteY6" fmla="*/ 18339 h 943878"/>
                <a:gd name="connsiteX7" fmla="*/ 292989 w 338041"/>
                <a:gd name="connsiteY7" fmla="*/ 15863 h 943878"/>
                <a:gd name="connsiteX8" fmla="*/ 27718 w 338041"/>
                <a:gd name="connsiteY8" fmla="*/ 13958 h 943878"/>
                <a:gd name="connsiteX9" fmla="*/ 16859 w 338041"/>
                <a:gd name="connsiteY9" fmla="*/ 18434 h 943878"/>
                <a:gd name="connsiteX10" fmla="*/ 16288 w 338041"/>
                <a:gd name="connsiteY10" fmla="*/ 22911 h 943878"/>
                <a:gd name="connsiteX11" fmla="*/ 10954 w 338041"/>
                <a:gd name="connsiteY11" fmla="*/ 62535 h 943878"/>
                <a:gd name="connsiteX12" fmla="*/ 9620 w 338041"/>
                <a:gd name="connsiteY12" fmla="*/ 72537 h 943878"/>
                <a:gd name="connsiteX13" fmla="*/ 27527 w 338041"/>
                <a:gd name="connsiteY13" fmla="*/ 384766 h 943878"/>
                <a:gd name="connsiteX14" fmla="*/ 64198 w 338041"/>
                <a:gd name="connsiteY14" fmla="*/ 586315 h 943878"/>
                <a:gd name="connsiteX15" fmla="*/ 85915 w 338041"/>
                <a:gd name="connsiteY15" fmla="*/ 723666 h 943878"/>
                <a:gd name="connsiteX16" fmla="*/ 190 w 338041"/>
                <a:gd name="connsiteY16" fmla="*/ 838442 h 943878"/>
                <a:gd name="connsiteX17" fmla="*/ 78867 w 338041"/>
                <a:gd name="connsiteY17" fmla="*/ 908260 h 943878"/>
                <a:gd name="connsiteX18" fmla="*/ 110204 w 338041"/>
                <a:gd name="connsiteY18" fmla="*/ 872541 h 943878"/>
                <a:gd name="connsiteX19" fmla="*/ 120396 w 338041"/>
                <a:gd name="connsiteY19" fmla="*/ 935501 h 943878"/>
                <a:gd name="connsiteX20" fmla="*/ 221551 w 338041"/>
                <a:gd name="connsiteY20" fmla="*/ 937121 h 943878"/>
                <a:gd name="connsiteX21" fmla="*/ 199644 w 338041"/>
                <a:gd name="connsiteY21" fmla="*/ 767576 h 943878"/>
                <a:gd name="connsiteX22" fmla="*/ 338042 w 338041"/>
                <a:gd name="connsiteY22" fmla="*/ 576600 h 943878"/>
                <a:gd name="connsiteX23" fmla="*/ 174117 w 338041"/>
                <a:gd name="connsiteY23" fmla="*/ 549739 h 943878"/>
                <a:gd name="connsiteX24" fmla="*/ 153352 w 338041"/>
                <a:gd name="connsiteY24" fmla="*/ 220936 h 943878"/>
                <a:gd name="connsiteX25" fmla="*/ 227933 w 338041"/>
                <a:gd name="connsiteY25" fmla="*/ 524117 h 943878"/>
                <a:gd name="connsiteX26" fmla="*/ 203359 w 338041"/>
                <a:gd name="connsiteY26" fmla="*/ 571742 h 943878"/>
                <a:gd name="connsiteX27" fmla="*/ 179260 w 338041"/>
                <a:gd name="connsiteY27" fmla="*/ 605079 h 943878"/>
                <a:gd name="connsiteX28" fmla="*/ 179260 w 338041"/>
                <a:gd name="connsiteY28" fmla="*/ 605079 h 943878"/>
                <a:gd name="connsiteX29" fmla="*/ 174117 w 338041"/>
                <a:gd name="connsiteY29" fmla="*/ 549739 h 943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38041" h="943878">
                  <a:moveTo>
                    <a:pt x="338042" y="576600"/>
                  </a:moveTo>
                  <a:cubicBezTo>
                    <a:pt x="338042" y="539452"/>
                    <a:pt x="310991" y="215792"/>
                    <a:pt x="312229" y="203505"/>
                  </a:cubicBezTo>
                  <a:cubicBezTo>
                    <a:pt x="312991" y="195409"/>
                    <a:pt x="304419" y="117780"/>
                    <a:pt x="298323" y="65012"/>
                  </a:cubicBezTo>
                  <a:cubicBezTo>
                    <a:pt x="298323" y="64535"/>
                    <a:pt x="298323" y="64059"/>
                    <a:pt x="298323" y="63678"/>
                  </a:cubicBezTo>
                  <a:lnTo>
                    <a:pt x="298323" y="63678"/>
                  </a:lnTo>
                  <a:cubicBezTo>
                    <a:pt x="296608" y="48819"/>
                    <a:pt x="295084" y="35960"/>
                    <a:pt x="294037" y="27388"/>
                  </a:cubicBezTo>
                  <a:cubicBezTo>
                    <a:pt x="293560" y="23388"/>
                    <a:pt x="293274" y="20340"/>
                    <a:pt x="292989" y="18339"/>
                  </a:cubicBezTo>
                  <a:lnTo>
                    <a:pt x="292989" y="15863"/>
                  </a:lnTo>
                  <a:cubicBezTo>
                    <a:pt x="292989" y="15863"/>
                    <a:pt x="118300" y="-18522"/>
                    <a:pt x="27718" y="13958"/>
                  </a:cubicBezTo>
                  <a:cubicBezTo>
                    <a:pt x="24003" y="15387"/>
                    <a:pt x="20383" y="16815"/>
                    <a:pt x="16859" y="18434"/>
                  </a:cubicBezTo>
                  <a:lnTo>
                    <a:pt x="16288" y="22911"/>
                  </a:lnTo>
                  <a:cubicBezTo>
                    <a:pt x="15335" y="29579"/>
                    <a:pt x="13430" y="43581"/>
                    <a:pt x="10954" y="62535"/>
                  </a:cubicBezTo>
                  <a:cubicBezTo>
                    <a:pt x="10477" y="65679"/>
                    <a:pt x="10096" y="69012"/>
                    <a:pt x="9620" y="72537"/>
                  </a:cubicBezTo>
                  <a:cubicBezTo>
                    <a:pt x="-3239" y="170073"/>
                    <a:pt x="4953" y="276181"/>
                    <a:pt x="27527" y="384766"/>
                  </a:cubicBezTo>
                  <a:cubicBezTo>
                    <a:pt x="49720" y="491256"/>
                    <a:pt x="61912" y="570884"/>
                    <a:pt x="64198" y="586315"/>
                  </a:cubicBezTo>
                  <a:cubicBezTo>
                    <a:pt x="67151" y="606603"/>
                    <a:pt x="76009" y="662515"/>
                    <a:pt x="85915" y="723666"/>
                  </a:cubicBezTo>
                  <a:cubicBezTo>
                    <a:pt x="37814" y="783006"/>
                    <a:pt x="-3144" y="833393"/>
                    <a:pt x="190" y="838442"/>
                  </a:cubicBezTo>
                  <a:cubicBezTo>
                    <a:pt x="7715" y="850824"/>
                    <a:pt x="75152" y="920642"/>
                    <a:pt x="78867" y="908260"/>
                  </a:cubicBezTo>
                  <a:cubicBezTo>
                    <a:pt x="78867" y="908260"/>
                    <a:pt x="91059" y="894544"/>
                    <a:pt x="110204" y="872541"/>
                  </a:cubicBezTo>
                  <a:cubicBezTo>
                    <a:pt x="116205" y="909975"/>
                    <a:pt x="120396" y="935501"/>
                    <a:pt x="120396" y="935501"/>
                  </a:cubicBezTo>
                  <a:cubicBezTo>
                    <a:pt x="120396" y="935501"/>
                    <a:pt x="194310" y="953218"/>
                    <a:pt x="221551" y="937121"/>
                  </a:cubicBezTo>
                  <a:cubicBezTo>
                    <a:pt x="221551" y="937121"/>
                    <a:pt x="210883" y="855873"/>
                    <a:pt x="199644" y="767576"/>
                  </a:cubicBezTo>
                  <a:cubicBezTo>
                    <a:pt x="266795" y="685947"/>
                    <a:pt x="338042" y="596031"/>
                    <a:pt x="338042" y="576600"/>
                  </a:cubicBezTo>
                  <a:close/>
                  <a:moveTo>
                    <a:pt x="174117" y="549739"/>
                  </a:moveTo>
                  <a:cubicBezTo>
                    <a:pt x="173164" y="500018"/>
                    <a:pt x="150971" y="220936"/>
                    <a:pt x="153352" y="220936"/>
                  </a:cubicBezTo>
                  <a:cubicBezTo>
                    <a:pt x="164211" y="220936"/>
                    <a:pt x="225647" y="486683"/>
                    <a:pt x="227933" y="524117"/>
                  </a:cubicBezTo>
                  <a:cubicBezTo>
                    <a:pt x="227933" y="531737"/>
                    <a:pt x="218408" y="548882"/>
                    <a:pt x="203359" y="571742"/>
                  </a:cubicBezTo>
                  <a:cubicBezTo>
                    <a:pt x="196405" y="581838"/>
                    <a:pt x="188214" y="593078"/>
                    <a:pt x="179260" y="605079"/>
                  </a:cubicBezTo>
                  <a:lnTo>
                    <a:pt x="179260" y="605079"/>
                  </a:lnTo>
                  <a:cubicBezTo>
                    <a:pt x="176212" y="577457"/>
                    <a:pt x="174212" y="557359"/>
                    <a:pt x="174117" y="549739"/>
                  </a:cubicBezTo>
                  <a:close/>
                </a:path>
              </a:pathLst>
            </a:custGeom>
            <a:solidFill>
              <a:srgbClr val="292C47"/>
            </a:solidFill>
            <a:ln w="9525" cap="flat">
              <a:noFill/>
              <a:prstDash val="solid"/>
              <a:miter/>
            </a:ln>
          </p:spPr>
          <p:txBody>
            <a:bodyPr rtlCol="0" anchor="ctr"/>
            <a:lstStyle/>
            <a:p>
              <a:endParaRPr lang="en-IN"/>
            </a:p>
          </p:txBody>
        </p:sp>
        <p:sp>
          <p:nvSpPr>
            <p:cNvPr id="109" name="Freeform: Shape 108">
              <a:extLst>
                <a:ext uri="{FF2B5EF4-FFF2-40B4-BE49-F238E27FC236}">
                  <a16:creationId xmlns:a16="http://schemas.microsoft.com/office/drawing/2014/main" id="{79347A7C-8012-474B-9E19-66C87616AEC4}"/>
                </a:ext>
              </a:extLst>
            </p:cNvPr>
            <p:cNvSpPr/>
            <p:nvPr/>
          </p:nvSpPr>
          <p:spPr>
            <a:xfrm>
              <a:off x="5743003" y="3445001"/>
              <a:ext cx="380047" cy="578672"/>
            </a:xfrm>
            <a:custGeom>
              <a:avLst/>
              <a:gdLst>
                <a:gd name="connsiteX0" fmla="*/ 380047 w 380047"/>
                <a:gd name="connsiteY0" fmla="*/ 68390 h 578672"/>
                <a:gd name="connsiteX1" fmla="*/ 333089 w 380047"/>
                <a:gd name="connsiteY1" fmla="*/ 236887 h 578672"/>
                <a:gd name="connsiteX2" fmla="*/ 327470 w 380047"/>
                <a:gd name="connsiteY2" fmla="*/ 256985 h 578672"/>
                <a:gd name="connsiteX3" fmla="*/ 327470 w 380047"/>
                <a:gd name="connsiteY3" fmla="*/ 256985 h 578672"/>
                <a:gd name="connsiteX4" fmla="*/ 327470 w 380047"/>
                <a:gd name="connsiteY4" fmla="*/ 256985 h 578672"/>
                <a:gd name="connsiteX5" fmla="*/ 307086 w 380047"/>
                <a:gd name="connsiteY5" fmla="*/ 383667 h 578672"/>
                <a:gd name="connsiteX6" fmla="*/ 311563 w 380047"/>
                <a:gd name="connsiteY6" fmla="*/ 557784 h 578672"/>
                <a:gd name="connsiteX7" fmla="*/ 134112 w 380047"/>
                <a:gd name="connsiteY7" fmla="*/ 577596 h 578672"/>
                <a:gd name="connsiteX8" fmla="*/ 29337 w 380047"/>
                <a:gd name="connsiteY8" fmla="*/ 504730 h 578672"/>
                <a:gd name="connsiteX9" fmla="*/ 26575 w 380047"/>
                <a:gd name="connsiteY9" fmla="*/ 223933 h 578672"/>
                <a:gd name="connsiteX10" fmla="*/ 0 w 380047"/>
                <a:gd name="connsiteY10" fmla="*/ 58198 h 578672"/>
                <a:gd name="connsiteX11" fmla="*/ 169640 w 380047"/>
                <a:gd name="connsiteY11" fmla="*/ 0 h 578672"/>
                <a:gd name="connsiteX12" fmla="*/ 240887 w 380047"/>
                <a:gd name="connsiteY12" fmla="*/ 5334 h 578672"/>
                <a:gd name="connsiteX13" fmla="*/ 380047 w 380047"/>
                <a:gd name="connsiteY13" fmla="*/ 68390 h 578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0047" h="578672">
                  <a:moveTo>
                    <a:pt x="380047" y="68390"/>
                  </a:moveTo>
                  <a:lnTo>
                    <a:pt x="333089" y="236887"/>
                  </a:lnTo>
                  <a:cubicBezTo>
                    <a:pt x="331470" y="242411"/>
                    <a:pt x="329565" y="249079"/>
                    <a:pt x="327470" y="256985"/>
                  </a:cubicBezTo>
                  <a:lnTo>
                    <a:pt x="327470" y="256985"/>
                  </a:lnTo>
                  <a:cubicBezTo>
                    <a:pt x="327470" y="256985"/>
                    <a:pt x="327470" y="256985"/>
                    <a:pt x="327470" y="256985"/>
                  </a:cubicBezTo>
                  <a:cubicBezTo>
                    <a:pt x="316582" y="298457"/>
                    <a:pt x="309763" y="340881"/>
                    <a:pt x="307086" y="383667"/>
                  </a:cubicBezTo>
                  <a:cubicBezTo>
                    <a:pt x="305086" y="418338"/>
                    <a:pt x="311563" y="557784"/>
                    <a:pt x="311563" y="557784"/>
                  </a:cubicBezTo>
                  <a:cubicBezTo>
                    <a:pt x="311563" y="557784"/>
                    <a:pt x="240411" y="584263"/>
                    <a:pt x="134112" y="577596"/>
                  </a:cubicBezTo>
                  <a:cubicBezTo>
                    <a:pt x="134112" y="577596"/>
                    <a:pt x="19812" y="574929"/>
                    <a:pt x="29337" y="504730"/>
                  </a:cubicBezTo>
                  <a:cubicBezTo>
                    <a:pt x="54007" y="319088"/>
                    <a:pt x="29337" y="242602"/>
                    <a:pt x="26575" y="223933"/>
                  </a:cubicBezTo>
                  <a:cubicBezTo>
                    <a:pt x="26575" y="223933"/>
                    <a:pt x="11049" y="133731"/>
                    <a:pt x="0" y="58198"/>
                  </a:cubicBezTo>
                  <a:cubicBezTo>
                    <a:pt x="32195" y="46196"/>
                    <a:pt x="169640" y="0"/>
                    <a:pt x="169640" y="0"/>
                  </a:cubicBezTo>
                  <a:lnTo>
                    <a:pt x="240887" y="5334"/>
                  </a:lnTo>
                  <a:cubicBezTo>
                    <a:pt x="240887" y="5334"/>
                    <a:pt x="348805" y="32480"/>
                    <a:pt x="380047" y="68390"/>
                  </a:cubicBezTo>
                  <a:close/>
                </a:path>
              </a:pathLst>
            </a:custGeom>
            <a:solidFill>
              <a:srgbClr val="D9C7C1"/>
            </a:solidFill>
            <a:ln w="9525" cap="flat">
              <a:noFill/>
              <a:prstDash val="solid"/>
              <a:miter/>
            </a:ln>
          </p:spPr>
          <p:txBody>
            <a:bodyPr rtlCol="0" anchor="ctr"/>
            <a:lstStyle/>
            <a:p>
              <a:endParaRPr lang="en-IN"/>
            </a:p>
          </p:txBody>
        </p:sp>
        <p:sp>
          <p:nvSpPr>
            <p:cNvPr id="110" name="Freeform: Shape 109">
              <a:extLst>
                <a:ext uri="{FF2B5EF4-FFF2-40B4-BE49-F238E27FC236}">
                  <a16:creationId xmlns:a16="http://schemas.microsoft.com/office/drawing/2014/main" id="{72EB2E2A-5F27-46BB-8F3D-3E352D042CC4}"/>
                </a:ext>
              </a:extLst>
            </p:cNvPr>
            <p:cNvSpPr/>
            <p:nvPr/>
          </p:nvSpPr>
          <p:spPr>
            <a:xfrm>
              <a:off x="5864005" y="3206480"/>
              <a:ext cx="143522" cy="220716"/>
            </a:xfrm>
            <a:custGeom>
              <a:avLst/>
              <a:gdLst>
                <a:gd name="connsiteX0" fmla="*/ 84356 w 143522"/>
                <a:gd name="connsiteY0" fmla="*/ 778 h 220716"/>
                <a:gd name="connsiteX1" fmla="*/ 142173 w 143522"/>
                <a:gd name="connsiteY1" fmla="*/ 121364 h 220716"/>
                <a:gd name="connsiteX2" fmla="*/ 64830 w 143522"/>
                <a:gd name="connsiteY2" fmla="*/ 220424 h 220716"/>
                <a:gd name="connsiteX3" fmla="*/ 60 w 143522"/>
                <a:gd name="connsiteY3" fmla="*/ 88693 h 220716"/>
                <a:gd name="connsiteX4" fmla="*/ 84356 w 143522"/>
                <a:gd name="connsiteY4" fmla="*/ 778 h 220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522" h="220716">
                  <a:moveTo>
                    <a:pt x="84356" y="778"/>
                  </a:moveTo>
                  <a:cubicBezTo>
                    <a:pt x="84356" y="778"/>
                    <a:pt x="153984" y="12493"/>
                    <a:pt x="142173" y="121364"/>
                  </a:cubicBezTo>
                  <a:cubicBezTo>
                    <a:pt x="130362" y="230235"/>
                    <a:pt x="69021" y="220615"/>
                    <a:pt x="64830" y="220424"/>
                  </a:cubicBezTo>
                  <a:cubicBezTo>
                    <a:pt x="60639" y="220234"/>
                    <a:pt x="3108" y="221758"/>
                    <a:pt x="60" y="88693"/>
                  </a:cubicBezTo>
                  <a:cubicBezTo>
                    <a:pt x="-321" y="89170"/>
                    <a:pt x="-1369" y="-9700"/>
                    <a:pt x="84356" y="778"/>
                  </a:cubicBezTo>
                  <a:close/>
                </a:path>
              </a:pathLst>
            </a:custGeom>
            <a:solidFill>
              <a:srgbClr val="EEA987"/>
            </a:solidFill>
            <a:ln w="9525" cap="flat">
              <a:noFill/>
              <a:prstDash val="solid"/>
              <a:miter/>
            </a:ln>
          </p:spPr>
          <p:txBody>
            <a:bodyPr rtlCol="0" anchor="ctr"/>
            <a:lstStyle/>
            <a:p>
              <a:endParaRPr lang="en-IN"/>
            </a:p>
          </p:txBody>
        </p:sp>
        <p:sp>
          <p:nvSpPr>
            <p:cNvPr id="111" name="Freeform: Shape 110">
              <a:extLst>
                <a:ext uri="{FF2B5EF4-FFF2-40B4-BE49-F238E27FC236}">
                  <a16:creationId xmlns:a16="http://schemas.microsoft.com/office/drawing/2014/main" id="{FC2372B0-8DBA-482F-8606-298DE87CE5D3}"/>
                </a:ext>
              </a:extLst>
            </p:cNvPr>
            <p:cNvSpPr/>
            <p:nvPr/>
          </p:nvSpPr>
          <p:spPr>
            <a:xfrm>
              <a:off x="5887211" y="3382256"/>
              <a:ext cx="93371" cy="89536"/>
            </a:xfrm>
            <a:custGeom>
              <a:avLst/>
              <a:gdLst>
                <a:gd name="connsiteX0" fmla="*/ 91250 w 93371"/>
                <a:gd name="connsiteY0" fmla="*/ 13120 h 89536"/>
                <a:gd name="connsiteX1" fmla="*/ 93154 w 93371"/>
                <a:gd name="connsiteY1" fmla="*/ 67698 h 89536"/>
                <a:gd name="connsiteX2" fmla="*/ 0 w 93371"/>
                <a:gd name="connsiteY2" fmla="*/ 73128 h 89536"/>
                <a:gd name="connsiteX3" fmla="*/ 5144 w 93371"/>
                <a:gd name="connsiteY3" fmla="*/ 6453 h 89536"/>
                <a:gd name="connsiteX4" fmla="*/ 91250 w 93371"/>
                <a:gd name="connsiteY4" fmla="*/ 13120 h 895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71" h="89536">
                  <a:moveTo>
                    <a:pt x="91250" y="13120"/>
                  </a:moveTo>
                  <a:cubicBezTo>
                    <a:pt x="91250" y="13120"/>
                    <a:pt x="88868" y="57887"/>
                    <a:pt x="93154" y="67698"/>
                  </a:cubicBezTo>
                  <a:cubicBezTo>
                    <a:pt x="97441" y="77509"/>
                    <a:pt x="37243" y="108275"/>
                    <a:pt x="0" y="73128"/>
                  </a:cubicBezTo>
                  <a:cubicBezTo>
                    <a:pt x="0" y="73128"/>
                    <a:pt x="7525" y="24169"/>
                    <a:pt x="5144" y="6453"/>
                  </a:cubicBezTo>
                  <a:cubicBezTo>
                    <a:pt x="2762" y="-11264"/>
                    <a:pt x="91250" y="13120"/>
                    <a:pt x="91250" y="13120"/>
                  </a:cubicBezTo>
                  <a:close/>
                </a:path>
              </a:pathLst>
            </a:custGeom>
            <a:solidFill>
              <a:srgbClr val="EEA987"/>
            </a:solidFill>
            <a:ln w="9525" cap="flat">
              <a:noFill/>
              <a:prstDash val="solid"/>
              <a:miter/>
            </a:ln>
          </p:spPr>
          <p:txBody>
            <a:bodyPr rtlCol="0" anchor="ctr"/>
            <a:lstStyle/>
            <a:p>
              <a:endParaRPr lang="en-IN"/>
            </a:p>
          </p:txBody>
        </p:sp>
        <p:sp>
          <p:nvSpPr>
            <p:cNvPr id="112" name="Freeform: Shape 111">
              <a:extLst>
                <a:ext uri="{FF2B5EF4-FFF2-40B4-BE49-F238E27FC236}">
                  <a16:creationId xmlns:a16="http://schemas.microsoft.com/office/drawing/2014/main" id="{6E137802-BED1-4C14-AF92-7E14A9D03CFF}"/>
                </a:ext>
              </a:extLst>
            </p:cNvPr>
            <p:cNvSpPr/>
            <p:nvPr/>
          </p:nvSpPr>
          <p:spPr>
            <a:xfrm>
              <a:off x="6002940" y="3293480"/>
              <a:ext cx="14987" cy="52165"/>
            </a:xfrm>
            <a:custGeom>
              <a:avLst/>
              <a:gdLst>
                <a:gd name="connsiteX0" fmla="*/ 4286 w 14987"/>
                <a:gd name="connsiteY0" fmla="*/ 3598 h 52165"/>
                <a:gd name="connsiteX1" fmla="*/ 14668 w 14987"/>
                <a:gd name="connsiteY1" fmla="*/ 3598 h 52165"/>
                <a:gd name="connsiteX2" fmla="*/ 3238 w 14987"/>
                <a:gd name="connsiteY2" fmla="*/ 50271 h 52165"/>
                <a:gd name="connsiteX3" fmla="*/ 0 w 14987"/>
                <a:gd name="connsiteY3" fmla="*/ 51604 h 52165"/>
                <a:gd name="connsiteX4" fmla="*/ 4286 w 14987"/>
                <a:gd name="connsiteY4" fmla="*/ 3598 h 521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87" h="52165">
                  <a:moveTo>
                    <a:pt x="4286" y="3598"/>
                  </a:moveTo>
                  <a:cubicBezTo>
                    <a:pt x="4286" y="3598"/>
                    <a:pt x="12001" y="-4498"/>
                    <a:pt x="14668" y="3598"/>
                  </a:cubicBezTo>
                  <a:cubicBezTo>
                    <a:pt x="17335" y="11695"/>
                    <a:pt x="2381" y="48556"/>
                    <a:pt x="3238" y="50271"/>
                  </a:cubicBezTo>
                  <a:cubicBezTo>
                    <a:pt x="3238" y="50271"/>
                    <a:pt x="1810" y="53414"/>
                    <a:pt x="0" y="51604"/>
                  </a:cubicBezTo>
                  <a:cubicBezTo>
                    <a:pt x="457" y="35526"/>
                    <a:pt x="1895" y="19496"/>
                    <a:pt x="4286" y="3598"/>
                  </a:cubicBezTo>
                  <a:close/>
                </a:path>
              </a:pathLst>
            </a:custGeom>
            <a:solidFill>
              <a:srgbClr val="EEA987"/>
            </a:solidFill>
            <a:ln w="9525" cap="flat">
              <a:noFill/>
              <a:prstDash val="solid"/>
              <a:miter/>
            </a:ln>
          </p:spPr>
          <p:txBody>
            <a:bodyPr rtlCol="0" anchor="ctr"/>
            <a:lstStyle/>
            <a:p>
              <a:endParaRPr lang="en-IN"/>
            </a:p>
          </p:txBody>
        </p:sp>
        <p:sp>
          <p:nvSpPr>
            <p:cNvPr id="113" name="Freeform: Shape 112">
              <a:extLst>
                <a:ext uri="{FF2B5EF4-FFF2-40B4-BE49-F238E27FC236}">
                  <a16:creationId xmlns:a16="http://schemas.microsoft.com/office/drawing/2014/main" id="{9AC4C457-B4E5-4643-81D9-2D7F406B0997}"/>
                </a:ext>
              </a:extLst>
            </p:cNvPr>
            <p:cNvSpPr/>
            <p:nvPr/>
          </p:nvSpPr>
          <p:spPr>
            <a:xfrm>
              <a:off x="5853539" y="3290400"/>
              <a:ext cx="14241" cy="53231"/>
            </a:xfrm>
            <a:custGeom>
              <a:avLst/>
              <a:gdLst>
                <a:gd name="connsiteX0" fmla="*/ 11003 w 14241"/>
                <a:gd name="connsiteY0" fmla="*/ 3725 h 53231"/>
                <a:gd name="connsiteX1" fmla="*/ 526 w 14241"/>
                <a:gd name="connsiteY1" fmla="*/ 3725 h 53231"/>
                <a:gd name="connsiteX2" fmla="*/ 10051 w 14241"/>
                <a:gd name="connsiteY2" fmla="*/ 50779 h 53231"/>
                <a:gd name="connsiteX3" fmla="*/ 14242 w 14241"/>
                <a:gd name="connsiteY3" fmla="*/ 52779 h 53231"/>
                <a:gd name="connsiteX4" fmla="*/ 11003 w 14241"/>
                <a:gd name="connsiteY4" fmla="*/ 3725 h 53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1" h="53231">
                  <a:moveTo>
                    <a:pt x="11003" y="3725"/>
                  </a:moveTo>
                  <a:cubicBezTo>
                    <a:pt x="11003" y="3725"/>
                    <a:pt x="3574" y="-4657"/>
                    <a:pt x="526" y="3725"/>
                  </a:cubicBezTo>
                  <a:cubicBezTo>
                    <a:pt x="-2523" y="12107"/>
                    <a:pt x="8622" y="48493"/>
                    <a:pt x="10051" y="50779"/>
                  </a:cubicBezTo>
                  <a:cubicBezTo>
                    <a:pt x="10051" y="50779"/>
                    <a:pt x="12432" y="54494"/>
                    <a:pt x="14242" y="52779"/>
                  </a:cubicBezTo>
                  <a:cubicBezTo>
                    <a:pt x="14175" y="36377"/>
                    <a:pt x="13099" y="19994"/>
                    <a:pt x="11003" y="3725"/>
                  </a:cubicBezTo>
                  <a:close/>
                </a:path>
              </a:pathLst>
            </a:custGeom>
            <a:solidFill>
              <a:srgbClr val="EEA987"/>
            </a:solidFill>
            <a:ln w="9525" cap="flat">
              <a:noFill/>
              <a:prstDash val="solid"/>
              <a:miter/>
            </a:ln>
          </p:spPr>
          <p:txBody>
            <a:bodyPr rtlCol="0" anchor="ctr"/>
            <a:lstStyle/>
            <a:p>
              <a:endParaRPr lang="en-IN"/>
            </a:p>
          </p:txBody>
        </p:sp>
        <p:sp>
          <p:nvSpPr>
            <p:cNvPr id="114" name="Freeform: Shape 113">
              <a:extLst>
                <a:ext uri="{FF2B5EF4-FFF2-40B4-BE49-F238E27FC236}">
                  <a16:creationId xmlns:a16="http://schemas.microsoft.com/office/drawing/2014/main" id="{8A44D65F-9B58-44AE-93CA-F9EAF52C8688}"/>
                </a:ext>
              </a:extLst>
            </p:cNvPr>
            <p:cNvSpPr/>
            <p:nvPr/>
          </p:nvSpPr>
          <p:spPr>
            <a:xfrm>
              <a:off x="5858866" y="3188055"/>
              <a:ext cx="153268" cy="143789"/>
            </a:xfrm>
            <a:custGeom>
              <a:avLst/>
              <a:gdLst>
                <a:gd name="connsiteX0" fmla="*/ 152742 w 153268"/>
                <a:gd name="connsiteY0" fmla="*/ 99783 h 143789"/>
                <a:gd name="connsiteX1" fmla="*/ 148074 w 153268"/>
                <a:gd name="connsiteY1" fmla="*/ 125692 h 143789"/>
                <a:gd name="connsiteX2" fmla="*/ 137978 w 153268"/>
                <a:gd name="connsiteY2" fmla="*/ 138931 h 143789"/>
                <a:gd name="connsiteX3" fmla="*/ 137025 w 153268"/>
                <a:gd name="connsiteY3" fmla="*/ 105118 h 143789"/>
                <a:gd name="connsiteX4" fmla="*/ 135025 w 153268"/>
                <a:gd name="connsiteY4" fmla="*/ 96926 h 143789"/>
                <a:gd name="connsiteX5" fmla="*/ 131882 w 153268"/>
                <a:gd name="connsiteY5" fmla="*/ 83210 h 143789"/>
                <a:gd name="connsiteX6" fmla="*/ 20344 w 153268"/>
                <a:gd name="connsiteY6" fmla="*/ 86734 h 143789"/>
                <a:gd name="connsiteX7" fmla="*/ 20820 w 153268"/>
                <a:gd name="connsiteY7" fmla="*/ 96259 h 143789"/>
                <a:gd name="connsiteX8" fmla="*/ 17486 w 153268"/>
                <a:gd name="connsiteY8" fmla="*/ 109594 h 143789"/>
                <a:gd name="connsiteX9" fmla="*/ 14534 w 153268"/>
                <a:gd name="connsiteY9" fmla="*/ 143789 h 143789"/>
                <a:gd name="connsiteX10" fmla="*/ 6437 w 153268"/>
                <a:gd name="connsiteY10" fmla="*/ 134264 h 143789"/>
                <a:gd name="connsiteX11" fmla="*/ 1770 w 153268"/>
                <a:gd name="connsiteY11" fmla="*/ 98069 h 143789"/>
                <a:gd name="connsiteX12" fmla="*/ 1770 w 153268"/>
                <a:gd name="connsiteY12" fmla="*/ 98069 h 143789"/>
                <a:gd name="connsiteX13" fmla="*/ 246 w 153268"/>
                <a:gd name="connsiteY13" fmla="*/ 84258 h 143789"/>
                <a:gd name="connsiteX14" fmla="*/ 26440 w 153268"/>
                <a:gd name="connsiteY14" fmla="*/ 8058 h 143789"/>
                <a:gd name="connsiteX15" fmla="*/ 116832 w 153268"/>
                <a:gd name="connsiteY15" fmla="*/ 8058 h 143789"/>
                <a:gd name="connsiteX16" fmla="*/ 130262 w 153268"/>
                <a:gd name="connsiteY16" fmla="*/ 11582 h 143789"/>
                <a:gd name="connsiteX17" fmla="*/ 152742 w 153268"/>
                <a:gd name="connsiteY17" fmla="*/ 99783 h 143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3268" h="143789">
                  <a:moveTo>
                    <a:pt x="152742" y="99783"/>
                  </a:moveTo>
                  <a:cubicBezTo>
                    <a:pt x="150360" y="114643"/>
                    <a:pt x="148074" y="125692"/>
                    <a:pt x="148074" y="125692"/>
                  </a:cubicBezTo>
                  <a:lnTo>
                    <a:pt x="137978" y="138931"/>
                  </a:lnTo>
                  <a:cubicBezTo>
                    <a:pt x="138368" y="127654"/>
                    <a:pt x="138044" y="116357"/>
                    <a:pt x="137025" y="105118"/>
                  </a:cubicBezTo>
                  <a:cubicBezTo>
                    <a:pt x="136454" y="103403"/>
                    <a:pt x="135787" y="100260"/>
                    <a:pt x="135025" y="96926"/>
                  </a:cubicBezTo>
                  <a:cubicBezTo>
                    <a:pt x="134225" y="92297"/>
                    <a:pt x="133177" y="87725"/>
                    <a:pt x="131882" y="83210"/>
                  </a:cubicBezTo>
                  <a:cubicBezTo>
                    <a:pt x="130548" y="79876"/>
                    <a:pt x="72255" y="62827"/>
                    <a:pt x="20344" y="86734"/>
                  </a:cubicBezTo>
                  <a:cubicBezTo>
                    <a:pt x="20344" y="86734"/>
                    <a:pt x="20820" y="91211"/>
                    <a:pt x="20820" y="96259"/>
                  </a:cubicBezTo>
                  <a:cubicBezTo>
                    <a:pt x="20820" y="101308"/>
                    <a:pt x="20153" y="108642"/>
                    <a:pt x="17486" y="109594"/>
                  </a:cubicBezTo>
                  <a:cubicBezTo>
                    <a:pt x="12438" y="111404"/>
                    <a:pt x="14534" y="143789"/>
                    <a:pt x="14534" y="143789"/>
                  </a:cubicBezTo>
                  <a:lnTo>
                    <a:pt x="6437" y="134264"/>
                  </a:lnTo>
                  <a:cubicBezTo>
                    <a:pt x="6437" y="134264"/>
                    <a:pt x="3770" y="117119"/>
                    <a:pt x="1770" y="98069"/>
                  </a:cubicBezTo>
                  <a:lnTo>
                    <a:pt x="1770" y="98069"/>
                  </a:lnTo>
                  <a:cubicBezTo>
                    <a:pt x="1294" y="93497"/>
                    <a:pt x="722" y="88544"/>
                    <a:pt x="246" y="84258"/>
                  </a:cubicBezTo>
                  <a:cubicBezTo>
                    <a:pt x="-897" y="64636"/>
                    <a:pt x="1008" y="29203"/>
                    <a:pt x="26440" y="8058"/>
                  </a:cubicBezTo>
                  <a:cubicBezTo>
                    <a:pt x="43680" y="628"/>
                    <a:pt x="71112" y="-5563"/>
                    <a:pt x="116832" y="8058"/>
                  </a:cubicBezTo>
                  <a:cubicBezTo>
                    <a:pt x="121518" y="8210"/>
                    <a:pt x="126109" y="9410"/>
                    <a:pt x="130262" y="11582"/>
                  </a:cubicBezTo>
                  <a:cubicBezTo>
                    <a:pt x="158742" y="43491"/>
                    <a:pt x="152742" y="99783"/>
                    <a:pt x="152742" y="99783"/>
                  </a:cubicBezTo>
                  <a:close/>
                </a:path>
              </a:pathLst>
            </a:custGeom>
            <a:solidFill>
              <a:srgbClr val="E8734D"/>
            </a:solidFill>
            <a:ln w="9525" cap="flat">
              <a:noFill/>
              <a:prstDash val="solid"/>
              <a:miter/>
            </a:ln>
          </p:spPr>
          <p:txBody>
            <a:bodyPr rtlCol="0" anchor="ctr"/>
            <a:lstStyle/>
            <a:p>
              <a:endParaRPr lang="en-IN"/>
            </a:p>
          </p:txBody>
        </p:sp>
        <p:sp>
          <p:nvSpPr>
            <p:cNvPr id="115" name="Freeform: Shape 114">
              <a:extLst>
                <a:ext uri="{FF2B5EF4-FFF2-40B4-BE49-F238E27FC236}">
                  <a16:creationId xmlns:a16="http://schemas.microsoft.com/office/drawing/2014/main" id="{31B6B152-8318-489C-8367-008024C90C82}"/>
                </a:ext>
              </a:extLst>
            </p:cNvPr>
            <p:cNvSpPr/>
            <p:nvPr/>
          </p:nvSpPr>
          <p:spPr>
            <a:xfrm>
              <a:off x="5897117" y="3412331"/>
              <a:ext cx="73914" cy="26100"/>
            </a:xfrm>
            <a:custGeom>
              <a:avLst/>
              <a:gdLst>
                <a:gd name="connsiteX0" fmla="*/ 0 w 73914"/>
                <a:gd name="connsiteY0" fmla="*/ 0 h 26100"/>
                <a:gd name="connsiteX1" fmla="*/ 36957 w 73914"/>
                <a:gd name="connsiteY1" fmla="*/ 14859 h 26100"/>
                <a:gd name="connsiteX2" fmla="*/ 73914 w 73914"/>
                <a:gd name="connsiteY2" fmla="*/ 857 h 26100"/>
                <a:gd name="connsiteX3" fmla="*/ 36767 w 73914"/>
                <a:gd name="connsiteY3" fmla="*/ 26099 h 26100"/>
                <a:gd name="connsiteX4" fmla="*/ 0 w 73914"/>
                <a:gd name="connsiteY4" fmla="*/ 0 h 26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14" h="26100">
                  <a:moveTo>
                    <a:pt x="0" y="0"/>
                  </a:moveTo>
                  <a:cubicBezTo>
                    <a:pt x="9287" y="10497"/>
                    <a:pt x="22984" y="16002"/>
                    <a:pt x="36957" y="14859"/>
                  </a:cubicBezTo>
                  <a:cubicBezTo>
                    <a:pt x="50673" y="15430"/>
                    <a:pt x="64018" y="10373"/>
                    <a:pt x="73914" y="857"/>
                  </a:cubicBezTo>
                  <a:cubicBezTo>
                    <a:pt x="73914" y="857"/>
                    <a:pt x="61722" y="26384"/>
                    <a:pt x="36767" y="26099"/>
                  </a:cubicBezTo>
                  <a:cubicBezTo>
                    <a:pt x="11811" y="25813"/>
                    <a:pt x="0" y="0"/>
                    <a:pt x="0" y="0"/>
                  </a:cubicBezTo>
                  <a:close/>
                </a:path>
              </a:pathLst>
            </a:custGeom>
            <a:solidFill>
              <a:srgbClr val="C78D71"/>
            </a:solidFill>
            <a:ln w="9525" cap="flat">
              <a:noFill/>
              <a:prstDash val="solid"/>
              <a:miter/>
            </a:ln>
          </p:spPr>
          <p:txBody>
            <a:bodyPr rtlCol="0" anchor="ctr"/>
            <a:lstStyle/>
            <a:p>
              <a:endParaRPr lang="en-IN"/>
            </a:p>
          </p:txBody>
        </p:sp>
        <p:sp>
          <p:nvSpPr>
            <p:cNvPr id="116" name="Freeform: Shape 115">
              <a:extLst>
                <a:ext uri="{FF2B5EF4-FFF2-40B4-BE49-F238E27FC236}">
                  <a16:creationId xmlns:a16="http://schemas.microsoft.com/office/drawing/2014/main" id="{7F45CDA8-697C-4F48-9F4F-ADB51C8AE8E3}"/>
                </a:ext>
              </a:extLst>
            </p:cNvPr>
            <p:cNvSpPr/>
            <p:nvPr/>
          </p:nvSpPr>
          <p:spPr>
            <a:xfrm>
              <a:off x="5880067" y="3443140"/>
              <a:ext cx="104965" cy="48816"/>
            </a:xfrm>
            <a:custGeom>
              <a:avLst/>
              <a:gdLst>
                <a:gd name="connsiteX0" fmla="*/ 0 w 104965"/>
                <a:gd name="connsiteY0" fmla="*/ 13196 h 48816"/>
                <a:gd name="connsiteX1" fmla="*/ 54007 w 104965"/>
                <a:gd name="connsiteY1" fmla="*/ 48725 h 48816"/>
                <a:gd name="connsiteX2" fmla="*/ 104966 w 104965"/>
                <a:gd name="connsiteY2" fmla="*/ 8243 h 48816"/>
                <a:gd name="connsiteX3" fmla="*/ 0 w 104965"/>
                <a:gd name="connsiteY3" fmla="*/ 13196 h 48816"/>
              </a:gdLst>
              <a:ahLst/>
              <a:cxnLst>
                <a:cxn ang="0">
                  <a:pos x="connsiteX0" y="connsiteY0"/>
                </a:cxn>
                <a:cxn ang="0">
                  <a:pos x="connsiteX1" y="connsiteY1"/>
                </a:cxn>
                <a:cxn ang="0">
                  <a:pos x="connsiteX2" y="connsiteY2"/>
                </a:cxn>
                <a:cxn ang="0">
                  <a:pos x="connsiteX3" y="connsiteY3"/>
                </a:cxn>
              </a:cxnLst>
              <a:rect l="l" t="t" r="r" b="b"/>
              <a:pathLst>
                <a:path w="104965" h="48816">
                  <a:moveTo>
                    <a:pt x="0" y="13196"/>
                  </a:moveTo>
                  <a:cubicBezTo>
                    <a:pt x="11840" y="32466"/>
                    <a:pt x="31623" y="45486"/>
                    <a:pt x="54007" y="48725"/>
                  </a:cubicBezTo>
                  <a:cubicBezTo>
                    <a:pt x="76391" y="50630"/>
                    <a:pt x="95822" y="22245"/>
                    <a:pt x="104966" y="8243"/>
                  </a:cubicBezTo>
                  <a:cubicBezTo>
                    <a:pt x="70733" y="-4263"/>
                    <a:pt x="32909" y="-2482"/>
                    <a:pt x="0" y="13196"/>
                  </a:cubicBezTo>
                  <a:close/>
                </a:path>
              </a:pathLst>
            </a:custGeom>
            <a:solidFill>
              <a:srgbClr val="EEA987"/>
            </a:solidFill>
            <a:ln w="9525" cap="flat">
              <a:noFill/>
              <a:prstDash val="solid"/>
              <a:miter/>
            </a:ln>
          </p:spPr>
          <p:txBody>
            <a:bodyPr rtlCol="0" anchor="ctr"/>
            <a:lstStyle/>
            <a:p>
              <a:endParaRPr lang="en-IN"/>
            </a:p>
          </p:txBody>
        </p:sp>
        <p:sp>
          <p:nvSpPr>
            <p:cNvPr id="117" name="Freeform: Shape 116">
              <a:extLst>
                <a:ext uri="{FF2B5EF4-FFF2-40B4-BE49-F238E27FC236}">
                  <a16:creationId xmlns:a16="http://schemas.microsoft.com/office/drawing/2014/main" id="{BFF79509-58DD-4964-843D-0D5C3DCE03A3}"/>
                </a:ext>
              </a:extLst>
            </p:cNvPr>
            <p:cNvSpPr/>
            <p:nvPr/>
          </p:nvSpPr>
          <p:spPr>
            <a:xfrm>
              <a:off x="5934074" y="3441096"/>
              <a:ext cx="51149" cy="67151"/>
            </a:xfrm>
            <a:custGeom>
              <a:avLst/>
              <a:gdLst>
                <a:gd name="connsiteX0" fmla="*/ 44482 w 51149"/>
                <a:gd name="connsiteY0" fmla="*/ 0 h 67151"/>
                <a:gd name="connsiteX1" fmla="*/ 0 w 51149"/>
                <a:gd name="connsiteY1" fmla="*/ 38100 h 67151"/>
                <a:gd name="connsiteX2" fmla="*/ 19050 w 51149"/>
                <a:gd name="connsiteY2" fmla="*/ 67151 h 67151"/>
                <a:gd name="connsiteX3" fmla="*/ 51149 w 51149"/>
                <a:gd name="connsiteY3" fmla="*/ 10001 h 67151"/>
              </a:gdLst>
              <a:ahLst/>
              <a:cxnLst>
                <a:cxn ang="0">
                  <a:pos x="connsiteX0" y="connsiteY0"/>
                </a:cxn>
                <a:cxn ang="0">
                  <a:pos x="connsiteX1" y="connsiteY1"/>
                </a:cxn>
                <a:cxn ang="0">
                  <a:pos x="connsiteX2" y="connsiteY2"/>
                </a:cxn>
                <a:cxn ang="0">
                  <a:pos x="connsiteX3" y="connsiteY3"/>
                </a:cxn>
              </a:cxnLst>
              <a:rect l="l" t="t" r="r" b="b"/>
              <a:pathLst>
                <a:path w="51149" h="67151">
                  <a:moveTo>
                    <a:pt x="44482" y="0"/>
                  </a:moveTo>
                  <a:cubicBezTo>
                    <a:pt x="31699" y="14907"/>
                    <a:pt x="16697" y="27756"/>
                    <a:pt x="0" y="38100"/>
                  </a:cubicBezTo>
                  <a:lnTo>
                    <a:pt x="19050" y="67151"/>
                  </a:lnTo>
                  <a:lnTo>
                    <a:pt x="51149" y="10001"/>
                  </a:lnTo>
                  <a:close/>
                </a:path>
              </a:pathLst>
            </a:custGeom>
            <a:solidFill>
              <a:srgbClr val="EDDAD3"/>
            </a:solidFill>
            <a:ln w="9525" cap="flat">
              <a:noFill/>
              <a:prstDash val="solid"/>
              <a:miter/>
            </a:ln>
          </p:spPr>
          <p:txBody>
            <a:bodyPr rtlCol="0" anchor="ctr"/>
            <a:lstStyle/>
            <a:p>
              <a:endParaRPr lang="en-IN"/>
            </a:p>
          </p:txBody>
        </p:sp>
        <p:sp>
          <p:nvSpPr>
            <p:cNvPr id="118" name="Freeform: Shape 117">
              <a:extLst>
                <a:ext uri="{FF2B5EF4-FFF2-40B4-BE49-F238E27FC236}">
                  <a16:creationId xmlns:a16="http://schemas.microsoft.com/office/drawing/2014/main" id="{EDFC0A8C-074C-41DA-9F7C-BB5827177529}"/>
                </a:ext>
              </a:extLst>
            </p:cNvPr>
            <p:cNvSpPr/>
            <p:nvPr/>
          </p:nvSpPr>
          <p:spPr>
            <a:xfrm>
              <a:off x="5877305" y="3445478"/>
              <a:ext cx="56768" cy="64103"/>
            </a:xfrm>
            <a:custGeom>
              <a:avLst/>
              <a:gdLst>
                <a:gd name="connsiteX0" fmla="*/ 11239 w 56768"/>
                <a:gd name="connsiteY0" fmla="*/ 0 h 64103"/>
                <a:gd name="connsiteX1" fmla="*/ 56769 w 56768"/>
                <a:gd name="connsiteY1" fmla="*/ 34195 h 64103"/>
                <a:gd name="connsiteX2" fmla="*/ 36100 w 56768"/>
                <a:gd name="connsiteY2" fmla="*/ 64103 h 64103"/>
                <a:gd name="connsiteX3" fmla="*/ 0 w 56768"/>
                <a:gd name="connsiteY3" fmla="*/ 12097 h 64103"/>
              </a:gdLst>
              <a:ahLst/>
              <a:cxnLst>
                <a:cxn ang="0">
                  <a:pos x="connsiteX0" y="connsiteY0"/>
                </a:cxn>
                <a:cxn ang="0">
                  <a:pos x="connsiteX1" y="connsiteY1"/>
                </a:cxn>
                <a:cxn ang="0">
                  <a:pos x="connsiteX2" y="connsiteY2"/>
                </a:cxn>
                <a:cxn ang="0">
                  <a:pos x="connsiteX3" y="connsiteY3"/>
                </a:cxn>
              </a:cxnLst>
              <a:rect l="l" t="t" r="r" b="b"/>
              <a:pathLst>
                <a:path w="56768" h="64103">
                  <a:moveTo>
                    <a:pt x="11239" y="0"/>
                  </a:moveTo>
                  <a:cubicBezTo>
                    <a:pt x="23679" y="14640"/>
                    <a:pt x="39233" y="26327"/>
                    <a:pt x="56769" y="34195"/>
                  </a:cubicBezTo>
                  <a:lnTo>
                    <a:pt x="36100" y="64103"/>
                  </a:lnTo>
                  <a:lnTo>
                    <a:pt x="0" y="12097"/>
                  </a:lnTo>
                  <a:close/>
                </a:path>
              </a:pathLst>
            </a:custGeom>
            <a:solidFill>
              <a:srgbClr val="EDDAD3"/>
            </a:solidFill>
            <a:ln w="9525" cap="flat">
              <a:noFill/>
              <a:prstDash val="solid"/>
              <a:miter/>
            </a:ln>
          </p:spPr>
          <p:txBody>
            <a:bodyPr rtlCol="0" anchor="ctr"/>
            <a:lstStyle/>
            <a:p>
              <a:endParaRPr lang="en-IN"/>
            </a:p>
          </p:txBody>
        </p:sp>
        <p:sp>
          <p:nvSpPr>
            <p:cNvPr id="119" name="Freeform: Shape 118">
              <a:extLst>
                <a:ext uri="{FF2B5EF4-FFF2-40B4-BE49-F238E27FC236}">
                  <a16:creationId xmlns:a16="http://schemas.microsoft.com/office/drawing/2014/main" id="{CEC40FD0-CD39-406F-8B63-88BEF7E6143B}"/>
                </a:ext>
              </a:extLst>
            </p:cNvPr>
            <p:cNvSpPr/>
            <p:nvPr/>
          </p:nvSpPr>
          <p:spPr>
            <a:xfrm>
              <a:off x="5917501" y="3479673"/>
              <a:ext cx="32670" cy="28484"/>
            </a:xfrm>
            <a:custGeom>
              <a:avLst/>
              <a:gdLst>
                <a:gd name="connsiteX0" fmla="*/ 16573 w 32670"/>
                <a:gd name="connsiteY0" fmla="*/ 0 h 28484"/>
                <a:gd name="connsiteX1" fmla="*/ 32671 w 32670"/>
                <a:gd name="connsiteY1" fmla="*/ 24574 h 28484"/>
                <a:gd name="connsiteX2" fmla="*/ 0 w 32670"/>
                <a:gd name="connsiteY2" fmla="*/ 23908 h 28484"/>
              </a:gdLst>
              <a:ahLst/>
              <a:cxnLst>
                <a:cxn ang="0">
                  <a:pos x="connsiteX0" y="connsiteY0"/>
                </a:cxn>
                <a:cxn ang="0">
                  <a:pos x="connsiteX1" y="connsiteY1"/>
                </a:cxn>
                <a:cxn ang="0">
                  <a:pos x="connsiteX2" y="connsiteY2"/>
                </a:cxn>
              </a:cxnLst>
              <a:rect l="l" t="t" r="r" b="b"/>
              <a:pathLst>
                <a:path w="32670" h="28484">
                  <a:moveTo>
                    <a:pt x="16573" y="0"/>
                  </a:moveTo>
                  <a:lnTo>
                    <a:pt x="32671" y="24574"/>
                  </a:lnTo>
                  <a:cubicBezTo>
                    <a:pt x="22393" y="30013"/>
                    <a:pt x="10039" y="29766"/>
                    <a:pt x="0" y="23908"/>
                  </a:cubicBezTo>
                  <a:close/>
                </a:path>
              </a:pathLst>
            </a:custGeom>
            <a:solidFill>
              <a:srgbClr val="5073AB"/>
            </a:solidFill>
            <a:ln w="9525" cap="flat">
              <a:noFill/>
              <a:prstDash val="solid"/>
              <a:miter/>
            </a:ln>
          </p:spPr>
          <p:txBody>
            <a:bodyPr rtlCol="0" anchor="ctr"/>
            <a:lstStyle/>
            <a:p>
              <a:endParaRPr lang="en-IN"/>
            </a:p>
          </p:txBody>
        </p:sp>
        <p:sp>
          <p:nvSpPr>
            <p:cNvPr id="120" name="Freeform: Shape 119">
              <a:extLst>
                <a:ext uri="{FF2B5EF4-FFF2-40B4-BE49-F238E27FC236}">
                  <a16:creationId xmlns:a16="http://schemas.microsoft.com/office/drawing/2014/main" id="{18FAEDD4-519A-4F6F-B60C-E901BAE3DE0D}"/>
                </a:ext>
              </a:extLst>
            </p:cNvPr>
            <p:cNvSpPr/>
            <p:nvPr/>
          </p:nvSpPr>
          <p:spPr>
            <a:xfrm>
              <a:off x="5768053" y="4001833"/>
              <a:ext cx="284511" cy="48703"/>
            </a:xfrm>
            <a:custGeom>
              <a:avLst/>
              <a:gdLst>
                <a:gd name="connsiteX0" fmla="*/ 0 w 284511"/>
                <a:gd name="connsiteY0" fmla="*/ 33814 h 48703"/>
                <a:gd name="connsiteX1" fmla="*/ 284512 w 284511"/>
                <a:gd name="connsiteY1" fmla="*/ 35719 h 48703"/>
                <a:gd name="connsiteX2" fmla="*/ 281940 w 284511"/>
                <a:gd name="connsiteY2" fmla="*/ 0 h 48703"/>
                <a:gd name="connsiteX3" fmla="*/ 3429 w 284511"/>
                <a:gd name="connsiteY3" fmla="*/ 4858 h 48703"/>
              </a:gdLst>
              <a:ahLst/>
              <a:cxnLst>
                <a:cxn ang="0">
                  <a:pos x="connsiteX0" y="connsiteY0"/>
                </a:cxn>
                <a:cxn ang="0">
                  <a:pos x="connsiteX1" y="connsiteY1"/>
                </a:cxn>
                <a:cxn ang="0">
                  <a:pos x="connsiteX2" y="connsiteY2"/>
                </a:cxn>
                <a:cxn ang="0">
                  <a:pos x="connsiteX3" y="connsiteY3"/>
                </a:cxn>
              </a:cxnLst>
              <a:rect l="l" t="t" r="r" b="b"/>
              <a:pathLst>
                <a:path w="284511" h="48703">
                  <a:moveTo>
                    <a:pt x="0" y="33814"/>
                  </a:moveTo>
                  <a:cubicBezTo>
                    <a:pt x="0" y="33814"/>
                    <a:pt x="87249" y="66008"/>
                    <a:pt x="284512" y="35719"/>
                  </a:cubicBezTo>
                  <a:lnTo>
                    <a:pt x="281940" y="0"/>
                  </a:lnTo>
                  <a:cubicBezTo>
                    <a:pt x="281940" y="0"/>
                    <a:pt x="167640" y="33718"/>
                    <a:pt x="3429" y="4858"/>
                  </a:cubicBezTo>
                  <a:close/>
                </a:path>
              </a:pathLst>
            </a:custGeom>
            <a:solidFill>
              <a:srgbClr val="1D2033"/>
            </a:solidFill>
            <a:ln w="9525" cap="flat">
              <a:noFill/>
              <a:prstDash val="solid"/>
              <a:miter/>
            </a:ln>
          </p:spPr>
          <p:txBody>
            <a:bodyPr rtlCol="0" anchor="ctr"/>
            <a:lstStyle/>
            <a:p>
              <a:endParaRPr lang="en-IN"/>
            </a:p>
          </p:txBody>
        </p:sp>
        <p:sp>
          <p:nvSpPr>
            <p:cNvPr id="121" name="Freeform: Shape 120">
              <a:extLst>
                <a:ext uri="{FF2B5EF4-FFF2-40B4-BE49-F238E27FC236}">
                  <a16:creationId xmlns:a16="http://schemas.microsoft.com/office/drawing/2014/main" id="{F9D2DCA9-3628-4271-904C-5909681426C5}"/>
                </a:ext>
              </a:extLst>
            </p:cNvPr>
            <p:cNvSpPr/>
            <p:nvPr/>
          </p:nvSpPr>
          <p:spPr>
            <a:xfrm>
              <a:off x="5967400" y="3451383"/>
              <a:ext cx="173938" cy="653891"/>
            </a:xfrm>
            <a:custGeom>
              <a:avLst/>
              <a:gdLst>
                <a:gd name="connsiteX0" fmla="*/ 17633 w 173938"/>
                <a:gd name="connsiteY0" fmla="*/ 0 h 653891"/>
                <a:gd name="connsiteX1" fmla="*/ 12 w 173938"/>
                <a:gd name="connsiteY1" fmla="*/ 283845 h 653891"/>
                <a:gd name="connsiteX2" fmla="*/ 102120 w 173938"/>
                <a:gd name="connsiteY2" fmla="*/ 653891 h 653891"/>
                <a:gd name="connsiteX3" fmla="*/ 164414 w 173938"/>
                <a:gd name="connsiteY3" fmla="*/ 588169 h 653891"/>
                <a:gd name="connsiteX4" fmla="*/ 97739 w 173938"/>
                <a:gd name="connsiteY4" fmla="*/ 358045 h 653891"/>
                <a:gd name="connsiteX5" fmla="*/ 173939 w 173938"/>
                <a:gd name="connsiteY5" fmla="*/ 57340 h 653891"/>
                <a:gd name="connsiteX6" fmla="*/ 17633 w 173938"/>
                <a:gd name="connsiteY6" fmla="*/ 0 h 65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938" h="653891">
                  <a:moveTo>
                    <a:pt x="17633" y="0"/>
                  </a:moveTo>
                  <a:cubicBezTo>
                    <a:pt x="5584" y="94126"/>
                    <a:pt x="-302" y="188947"/>
                    <a:pt x="12" y="283845"/>
                  </a:cubicBezTo>
                  <a:cubicBezTo>
                    <a:pt x="2774" y="415766"/>
                    <a:pt x="102120" y="653891"/>
                    <a:pt x="102120" y="653891"/>
                  </a:cubicBezTo>
                  <a:cubicBezTo>
                    <a:pt x="102120" y="653891"/>
                    <a:pt x="145459" y="611981"/>
                    <a:pt x="164414" y="588169"/>
                  </a:cubicBezTo>
                  <a:cubicBezTo>
                    <a:pt x="164414" y="588169"/>
                    <a:pt x="96786" y="393192"/>
                    <a:pt x="97739" y="358045"/>
                  </a:cubicBezTo>
                  <a:cubicBezTo>
                    <a:pt x="98691" y="322897"/>
                    <a:pt x="173939" y="57340"/>
                    <a:pt x="173939" y="57340"/>
                  </a:cubicBezTo>
                  <a:cubicBezTo>
                    <a:pt x="173939" y="57340"/>
                    <a:pt x="132600" y="30289"/>
                    <a:pt x="17633" y="0"/>
                  </a:cubicBezTo>
                  <a:close/>
                </a:path>
              </a:pathLst>
            </a:custGeom>
            <a:solidFill>
              <a:srgbClr val="323657"/>
            </a:solidFill>
            <a:ln w="9525" cap="flat">
              <a:noFill/>
              <a:prstDash val="solid"/>
              <a:miter/>
            </a:ln>
          </p:spPr>
          <p:txBody>
            <a:bodyPr rtlCol="0" anchor="ctr"/>
            <a:lstStyle/>
            <a:p>
              <a:endParaRPr lang="en-IN"/>
            </a:p>
          </p:txBody>
        </p:sp>
        <p:sp>
          <p:nvSpPr>
            <p:cNvPr id="122" name="Freeform: Shape 121">
              <a:extLst>
                <a:ext uri="{FF2B5EF4-FFF2-40B4-BE49-F238E27FC236}">
                  <a16:creationId xmlns:a16="http://schemas.microsoft.com/office/drawing/2014/main" id="{C16638A8-9DC3-4D4A-A66E-8D2ACDDE49BA}"/>
                </a:ext>
              </a:extLst>
            </p:cNvPr>
            <p:cNvSpPr/>
            <p:nvPr/>
          </p:nvSpPr>
          <p:spPr>
            <a:xfrm>
              <a:off x="5711856" y="3457575"/>
              <a:ext cx="163639" cy="653796"/>
            </a:xfrm>
            <a:custGeom>
              <a:avLst/>
              <a:gdLst>
                <a:gd name="connsiteX0" fmla="*/ 163639 w 163639"/>
                <a:gd name="connsiteY0" fmla="*/ 0 h 653796"/>
                <a:gd name="connsiteX1" fmla="*/ 160972 w 163639"/>
                <a:gd name="connsiteY1" fmla="*/ 277368 h 653796"/>
                <a:gd name="connsiteX2" fmla="*/ 141256 w 163639"/>
                <a:gd name="connsiteY2" fmla="*/ 653796 h 653796"/>
                <a:gd name="connsiteX3" fmla="*/ 25241 w 163639"/>
                <a:gd name="connsiteY3" fmla="*/ 614648 h 653796"/>
                <a:gd name="connsiteX4" fmla="*/ 63341 w 163639"/>
                <a:gd name="connsiteY4" fmla="*/ 351949 h 653796"/>
                <a:gd name="connsiteX5" fmla="*/ 0 w 163639"/>
                <a:gd name="connsiteY5" fmla="*/ 58103 h 653796"/>
                <a:gd name="connsiteX6" fmla="*/ 163639 w 163639"/>
                <a:gd name="connsiteY6" fmla="*/ 0 h 653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639" h="653796">
                  <a:moveTo>
                    <a:pt x="163639" y="0"/>
                  </a:moveTo>
                  <a:cubicBezTo>
                    <a:pt x="163639" y="0"/>
                    <a:pt x="163639" y="145923"/>
                    <a:pt x="160972" y="277368"/>
                  </a:cubicBezTo>
                  <a:cubicBezTo>
                    <a:pt x="158305" y="408813"/>
                    <a:pt x="141256" y="653796"/>
                    <a:pt x="141256" y="653796"/>
                  </a:cubicBezTo>
                  <a:cubicBezTo>
                    <a:pt x="141256" y="653796"/>
                    <a:pt x="44101" y="638461"/>
                    <a:pt x="25241" y="614648"/>
                  </a:cubicBezTo>
                  <a:cubicBezTo>
                    <a:pt x="25241" y="614648"/>
                    <a:pt x="64579" y="387096"/>
                    <a:pt x="63341" y="351949"/>
                  </a:cubicBezTo>
                  <a:cubicBezTo>
                    <a:pt x="62103" y="316801"/>
                    <a:pt x="0" y="58103"/>
                    <a:pt x="0" y="58103"/>
                  </a:cubicBezTo>
                  <a:cubicBezTo>
                    <a:pt x="0" y="58103"/>
                    <a:pt x="35814" y="34385"/>
                    <a:pt x="163639" y="0"/>
                  </a:cubicBezTo>
                  <a:close/>
                </a:path>
              </a:pathLst>
            </a:custGeom>
            <a:solidFill>
              <a:srgbClr val="323657"/>
            </a:solidFill>
            <a:ln w="9525" cap="flat">
              <a:noFill/>
              <a:prstDash val="solid"/>
              <a:miter/>
            </a:ln>
          </p:spPr>
          <p:txBody>
            <a:bodyPr rtlCol="0" anchor="ctr"/>
            <a:lstStyle/>
            <a:p>
              <a:endParaRPr lang="en-IN"/>
            </a:p>
          </p:txBody>
        </p:sp>
        <p:sp>
          <p:nvSpPr>
            <p:cNvPr id="123" name="Freeform: Shape 122">
              <a:extLst>
                <a:ext uri="{FF2B5EF4-FFF2-40B4-BE49-F238E27FC236}">
                  <a16:creationId xmlns:a16="http://schemas.microsoft.com/office/drawing/2014/main" id="{55F29C0D-230B-4EDC-B347-E751C4ADE332}"/>
                </a:ext>
              </a:extLst>
            </p:cNvPr>
            <p:cNvSpPr/>
            <p:nvPr/>
          </p:nvSpPr>
          <p:spPr>
            <a:xfrm>
              <a:off x="5887021" y="4012787"/>
              <a:ext cx="53625" cy="39814"/>
            </a:xfrm>
            <a:custGeom>
              <a:avLst/>
              <a:gdLst>
                <a:gd name="connsiteX0" fmla="*/ 0 w 53625"/>
                <a:gd name="connsiteY0" fmla="*/ 0 h 39814"/>
                <a:gd name="connsiteX1" fmla="*/ 53626 w 53625"/>
                <a:gd name="connsiteY1" fmla="*/ 0 h 39814"/>
                <a:gd name="connsiteX2" fmla="*/ 53626 w 53625"/>
                <a:gd name="connsiteY2" fmla="*/ 39815 h 39814"/>
                <a:gd name="connsiteX3" fmla="*/ 0 w 53625"/>
                <a:gd name="connsiteY3" fmla="*/ 39815 h 39814"/>
              </a:gdLst>
              <a:ahLst/>
              <a:cxnLst>
                <a:cxn ang="0">
                  <a:pos x="connsiteX0" y="connsiteY0"/>
                </a:cxn>
                <a:cxn ang="0">
                  <a:pos x="connsiteX1" y="connsiteY1"/>
                </a:cxn>
                <a:cxn ang="0">
                  <a:pos x="connsiteX2" y="connsiteY2"/>
                </a:cxn>
                <a:cxn ang="0">
                  <a:pos x="connsiteX3" y="connsiteY3"/>
                </a:cxn>
              </a:cxnLst>
              <a:rect l="l" t="t" r="r" b="b"/>
              <a:pathLst>
                <a:path w="53625" h="39814">
                  <a:moveTo>
                    <a:pt x="0" y="0"/>
                  </a:moveTo>
                  <a:lnTo>
                    <a:pt x="53626" y="0"/>
                  </a:lnTo>
                  <a:lnTo>
                    <a:pt x="53626" y="39815"/>
                  </a:lnTo>
                  <a:lnTo>
                    <a:pt x="0" y="39815"/>
                  </a:lnTo>
                  <a:close/>
                </a:path>
              </a:pathLst>
            </a:custGeom>
            <a:solidFill>
              <a:srgbClr val="3A4066"/>
            </a:solidFill>
            <a:ln w="9525" cap="flat">
              <a:noFill/>
              <a:prstDash val="solid"/>
              <a:miter/>
            </a:ln>
          </p:spPr>
          <p:txBody>
            <a:bodyPr rtlCol="0" anchor="ctr"/>
            <a:lstStyle/>
            <a:p>
              <a:endParaRPr lang="en-IN"/>
            </a:p>
          </p:txBody>
        </p:sp>
        <p:sp>
          <p:nvSpPr>
            <p:cNvPr id="124" name="Freeform: Shape 123">
              <a:extLst>
                <a:ext uri="{FF2B5EF4-FFF2-40B4-BE49-F238E27FC236}">
                  <a16:creationId xmlns:a16="http://schemas.microsoft.com/office/drawing/2014/main" id="{131AB363-F113-4CB2-AD80-CE2CA3175F74}"/>
                </a:ext>
              </a:extLst>
            </p:cNvPr>
            <p:cNvSpPr/>
            <p:nvPr/>
          </p:nvSpPr>
          <p:spPr>
            <a:xfrm>
              <a:off x="5899941" y="3498056"/>
              <a:ext cx="47467" cy="489775"/>
            </a:xfrm>
            <a:custGeom>
              <a:avLst/>
              <a:gdLst>
                <a:gd name="connsiteX0" fmla="*/ 26608 w 47467"/>
                <a:gd name="connsiteY0" fmla="*/ 0 h 489775"/>
                <a:gd name="connsiteX1" fmla="*/ 509 w 47467"/>
                <a:gd name="connsiteY1" fmla="*/ 244030 h 489775"/>
                <a:gd name="connsiteX2" fmla="*/ 3462 w 47467"/>
                <a:gd name="connsiteY2" fmla="*/ 452819 h 489775"/>
                <a:gd name="connsiteX3" fmla="*/ 22512 w 47467"/>
                <a:gd name="connsiteY3" fmla="*/ 489776 h 489775"/>
                <a:gd name="connsiteX4" fmla="*/ 47467 w 47467"/>
                <a:gd name="connsiteY4" fmla="*/ 451199 h 489775"/>
                <a:gd name="connsiteX5" fmla="*/ 44039 w 47467"/>
                <a:gd name="connsiteY5" fmla="*/ 2762 h 48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467" h="489775">
                  <a:moveTo>
                    <a:pt x="26608" y="0"/>
                  </a:moveTo>
                  <a:cubicBezTo>
                    <a:pt x="26608" y="0"/>
                    <a:pt x="2605" y="81725"/>
                    <a:pt x="509" y="244030"/>
                  </a:cubicBezTo>
                  <a:cubicBezTo>
                    <a:pt x="-1586" y="406337"/>
                    <a:pt x="3462" y="452819"/>
                    <a:pt x="3462" y="452819"/>
                  </a:cubicBezTo>
                  <a:lnTo>
                    <a:pt x="22512" y="489776"/>
                  </a:lnTo>
                  <a:lnTo>
                    <a:pt x="47467" y="451199"/>
                  </a:lnTo>
                  <a:cubicBezTo>
                    <a:pt x="47467" y="451199"/>
                    <a:pt x="39467" y="77724"/>
                    <a:pt x="44039" y="2762"/>
                  </a:cubicBezTo>
                  <a:close/>
                </a:path>
              </a:pathLst>
            </a:custGeom>
            <a:solidFill>
              <a:srgbClr val="5073AB"/>
            </a:solidFill>
            <a:ln w="9525" cap="flat">
              <a:noFill/>
              <a:prstDash val="solid"/>
              <a:miter/>
            </a:ln>
          </p:spPr>
          <p:txBody>
            <a:bodyPr rtlCol="0" anchor="ctr"/>
            <a:lstStyle/>
            <a:p>
              <a:endParaRPr lang="en-IN"/>
            </a:p>
          </p:txBody>
        </p:sp>
        <p:sp>
          <p:nvSpPr>
            <p:cNvPr id="125" name="Freeform: Shape 124">
              <a:extLst>
                <a:ext uri="{FF2B5EF4-FFF2-40B4-BE49-F238E27FC236}">
                  <a16:creationId xmlns:a16="http://schemas.microsoft.com/office/drawing/2014/main" id="{E1793FE6-96B9-437A-8D96-A35FE9CC7226}"/>
                </a:ext>
              </a:extLst>
            </p:cNvPr>
            <p:cNvSpPr/>
            <p:nvPr/>
          </p:nvSpPr>
          <p:spPr>
            <a:xfrm>
              <a:off x="6006211" y="4018788"/>
              <a:ext cx="85882" cy="88472"/>
            </a:xfrm>
            <a:custGeom>
              <a:avLst/>
              <a:gdLst>
                <a:gd name="connsiteX0" fmla="*/ 57879 w 85882"/>
                <a:gd name="connsiteY0" fmla="*/ 88011 h 88472"/>
                <a:gd name="connsiteX1" fmla="*/ 65308 w 85882"/>
                <a:gd name="connsiteY1" fmla="*/ 81343 h 88472"/>
                <a:gd name="connsiteX2" fmla="*/ 69880 w 85882"/>
                <a:gd name="connsiteY2" fmla="*/ 72390 h 88472"/>
                <a:gd name="connsiteX3" fmla="*/ 71500 w 85882"/>
                <a:gd name="connsiteY3" fmla="*/ 69628 h 88472"/>
                <a:gd name="connsiteX4" fmla="*/ 81025 w 85882"/>
                <a:gd name="connsiteY4" fmla="*/ 54864 h 88472"/>
                <a:gd name="connsiteX5" fmla="*/ 85882 w 85882"/>
                <a:gd name="connsiteY5" fmla="*/ 14097 h 88472"/>
                <a:gd name="connsiteX6" fmla="*/ 65308 w 85882"/>
                <a:gd name="connsiteY6" fmla="*/ 8096 h 88472"/>
                <a:gd name="connsiteX7" fmla="*/ 47020 w 85882"/>
                <a:gd name="connsiteY7" fmla="*/ 0 h 88472"/>
                <a:gd name="connsiteX8" fmla="*/ 3586 w 85882"/>
                <a:gd name="connsiteY8" fmla="*/ 37242 h 88472"/>
                <a:gd name="connsiteX9" fmla="*/ 2729 w 85882"/>
                <a:gd name="connsiteY9" fmla="*/ 39052 h 88472"/>
                <a:gd name="connsiteX10" fmla="*/ 824 w 85882"/>
                <a:gd name="connsiteY10" fmla="*/ 52959 h 88472"/>
                <a:gd name="connsiteX11" fmla="*/ 1396 w 85882"/>
                <a:gd name="connsiteY11" fmla="*/ 68199 h 88472"/>
                <a:gd name="connsiteX12" fmla="*/ 13111 w 85882"/>
                <a:gd name="connsiteY12" fmla="*/ 72295 h 88472"/>
                <a:gd name="connsiteX13" fmla="*/ 28161 w 85882"/>
                <a:gd name="connsiteY13" fmla="*/ 79534 h 88472"/>
                <a:gd name="connsiteX14" fmla="*/ 44353 w 85882"/>
                <a:gd name="connsiteY14" fmla="*/ 84391 h 88472"/>
                <a:gd name="connsiteX15" fmla="*/ 57879 w 85882"/>
                <a:gd name="connsiteY15" fmla="*/ 88011 h 88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5882" h="88472">
                  <a:moveTo>
                    <a:pt x="57879" y="88011"/>
                  </a:moveTo>
                  <a:cubicBezTo>
                    <a:pt x="60689" y="86182"/>
                    <a:pt x="63194" y="83934"/>
                    <a:pt x="65308" y="81343"/>
                  </a:cubicBezTo>
                  <a:cubicBezTo>
                    <a:pt x="65308" y="81343"/>
                    <a:pt x="67785" y="76009"/>
                    <a:pt x="69880" y="72390"/>
                  </a:cubicBezTo>
                  <a:cubicBezTo>
                    <a:pt x="70452" y="71247"/>
                    <a:pt x="71119" y="70294"/>
                    <a:pt x="71500" y="69628"/>
                  </a:cubicBezTo>
                  <a:cubicBezTo>
                    <a:pt x="75510" y="65303"/>
                    <a:pt x="78739" y="60303"/>
                    <a:pt x="81025" y="54864"/>
                  </a:cubicBezTo>
                  <a:cubicBezTo>
                    <a:pt x="83549" y="41395"/>
                    <a:pt x="85168" y="27775"/>
                    <a:pt x="85882" y="14097"/>
                  </a:cubicBezTo>
                  <a:lnTo>
                    <a:pt x="65308" y="8096"/>
                  </a:lnTo>
                  <a:lnTo>
                    <a:pt x="47020" y="0"/>
                  </a:lnTo>
                  <a:cubicBezTo>
                    <a:pt x="47020" y="0"/>
                    <a:pt x="6920" y="30766"/>
                    <a:pt x="3586" y="37242"/>
                  </a:cubicBezTo>
                  <a:lnTo>
                    <a:pt x="2729" y="39052"/>
                  </a:lnTo>
                  <a:cubicBezTo>
                    <a:pt x="1558" y="43596"/>
                    <a:pt x="920" y="48263"/>
                    <a:pt x="824" y="52959"/>
                  </a:cubicBezTo>
                  <a:cubicBezTo>
                    <a:pt x="824" y="54102"/>
                    <a:pt x="-1367" y="65627"/>
                    <a:pt x="1396" y="68199"/>
                  </a:cubicBezTo>
                  <a:cubicBezTo>
                    <a:pt x="4444" y="71323"/>
                    <a:pt x="8777" y="72847"/>
                    <a:pt x="13111" y="72295"/>
                  </a:cubicBezTo>
                  <a:cubicBezTo>
                    <a:pt x="17407" y="75990"/>
                    <a:pt x="22598" y="78486"/>
                    <a:pt x="28161" y="79534"/>
                  </a:cubicBezTo>
                  <a:cubicBezTo>
                    <a:pt x="32628" y="83372"/>
                    <a:pt x="38515" y="85144"/>
                    <a:pt x="44353" y="84391"/>
                  </a:cubicBezTo>
                  <a:cubicBezTo>
                    <a:pt x="44353" y="84391"/>
                    <a:pt x="52259" y="90106"/>
                    <a:pt x="57879" y="88011"/>
                  </a:cubicBezTo>
                  <a:close/>
                </a:path>
              </a:pathLst>
            </a:custGeom>
            <a:solidFill>
              <a:srgbClr val="EEA886"/>
            </a:solidFill>
            <a:ln w="9525" cap="flat">
              <a:noFill/>
              <a:prstDash val="solid"/>
              <a:miter/>
            </a:ln>
          </p:spPr>
          <p:txBody>
            <a:bodyPr rtlCol="0" anchor="ctr"/>
            <a:lstStyle/>
            <a:p>
              <a:endParaRPr lang="en-IN"/>
            </a:p>
          </p:txBody>
        </p:sp>
        <p:sp>
          <p:nvSpPr>
            <p:cNvPr id="126" name="Freeform: Shape 125">
              <a:extLst>
                <a:ext uri="{FF2B5EF4-FFF2-40B4-BE49-F238E27FC236}">
                  <a16:creationId xmlns:a16="http://schemas.microsoft.com/office/drawing/2014/main" id="{574BDF99-4C09-433C-994F-F1101CAC6131}"/>
                </a:ext>
              </a:extLst>
            </p:cNvPr>
            <p:cNvSpPr/>
            <p:nvPr/>
          </p:nvSpPr>
          <p:spPr>
            <a:xfrm>
              <a:off x="6037896" y="3508819"/>
              <a:ext cx="197470" cy="544353"/>
            </a:xfrm>
            <a:custGeom>
              <a:avLst/>
              <a:gdLst>
                <a:gd name="connsiteX0" fmla="*/ 0 w 197470"/>
                <a:gd name="connsiteY0" fmla="*/ 506254 h 544353"/>
                <a:gd name="connsiteX1" fmla="*/ 66675 w 197470"/>
                <a:gd name="connsiteY1" fmla="*/ 544354 h 544353"/>
                <a:gd name="connsiteX2" fmla="*/ 197453 w 197470"/>
                <a:gd name="connsiteY2" fmla="*/ 318325 h 544353"/>
                <a:gd name="connsiteX3" fmla="*/ 103822 w 197470"/>
                <a:gd name="connsiteY3" fmla="*/ 0 h 544353"/>
                <a:gd name="connsiteX4" fmla="*/ 50102 w 197470"/>
                <a:gd name="connsiteY4" fmla="*/ 157353 h 544353"/>
                <a:gd name="connsiteX5" fmla="*/ 111443 w 197470"/>
                <a:gd name="connsiteY5" fmla="*/ 292417 h 544353"/>
                <a:gd name="connsiteX6" fmla="*/ 0 w 197470"/>
                <a:gd name="connsiteY6" fmla="*/ 506254 h 54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470" h="544353">
                  <a:moveTo>
                    <a:pt x="0" y="506254"/>
                  </a:moveTo>
                  <a:cubicBezTo>
                    <a:pt x="19745" y="522875"/>
                    <a:pt x="42329" y="535781"/>
                    <a:pt x="66675" y="544354"/>
                  </a:cubicBezTo>
                  <a:cubicBezTo>
                    <a:pt x="66675" y="544354"/>
                    <a:pt x="196215" y="333470"/>
                    <a:pt x="197453" y="318325"/>
                  </a:cubicBezTo>
                  <a:cubicBezTo>
                    <a:pt x="198692" y="303181"/>
                    <a:pt x="133445" y="18097"/>
                    <a:pt x="103822" y="0"/>
                  </a:cubicBezTo>
                  <a:lnTo>
                    <a:pt x="50102" y="157353"/>
                  </a:lnTo>
                  <a:cubicBezTo>
                    <a:pt x="53626" y="156305"/>
                    <a:pt x="111252" y="276892"/>
                    <a:pt x="111443" y="292417"/>
                  </a:cubicBezTo>
                  <a:cubicBezTo>
                    <a:pt x="111728" y="313182"/>
                    <a:pt x="0" y="506254"/>
                    <a:pt x="0" y="506254"/>
                  </a:cubicBezTo>
                  <a:close/>
                </a:path>
              </a:pathLst>
            </a:custGeom>
            <a:solidFill>
              <a:srgbClr val="323657"/>
            </a:solidFill>
            <a:ln w="9525" cap="flat">
              <a:noFill/>
              <a:prstDash val="solid"/>
              <a:miter/>
            </a:ln>
          </p:spPr>
          <p:txBody>
            <a:bodyPr rtlCol="0" anchor="ctr"/>
            <a:lstStyle/>
            <a:p>
              <a:endParaRPr lang="en-IN"/>
            </a:p>
          </p:txBody>
        </p:sp>
        <p:sp>
          <p:nvSpPr>
            <p:cNvPr id="127" name="Freeform: Shape 126">
              <a:extLst>
                <a:ext uri="{FF2B5EF4-FFF2-40B4-BE49-F238E27FC236}">
                  <a16:creationId xmlns:a16="http://schemas.microsoft.com/office/drawing/2014/main" id="{B8FDD971-DA6C-438E-9694-8AA204E578D1}"/>
                </a:ext>
              </a:extLst>
            </p:cNvPr>
            <p:cNvSpPr/>
            <p:nvPr/>
          </p:nvSpPr>
          <p:spPr>
            <a:xfrm>
              <a:off x="5633560" y="3515677"/>
              <a:ext cx="130683" cy="616415"/>
            </a:xfrm>
            <a:custGeom>
              <a:avLst/>
              <a:gdLst>
                <a:gd name="connsiteX0" fmla="*/ 71057 w 130683"/>
                <a:gd name="connsiteY0" fmla="*/ 612648 h 616415"/>
                <a:gd name="connsiteX1" fmla="*/ 0 w 130683"/>
                <a:gd name="connsiteY1" fmla="*/ 615696 h 616415"/>
                <a:gd name="connsiteX2" fmla="*/ 14764 w 130683"/>
                <a:gd name="connsiteY2" fmla="*/ 329946 h 616415"/>
                <a:gd name="connsiteX3" fmla="*/ 77915 w 130683"/>
                <a:gd name="connsiteY3" fmla="*/ 0 h 616415"/>
                <a:gd name="connsiteX4" fmla="*/ 130683 w 130683"/>
                <a:gd name="connsiteY4" fmla="*/ 158972 h 616415"/>
                <a:gd name="connsiteX5" fmla="*/ 95155 w 130683"/>
                <a:gd name="connsiteY5" fmla="*/ 337185 h 616415"/>
                <a:gd name="connsiteX6" fmla="*/ 71057 w 130683"/>
                <a:gd name="connsiteY6" fmla="*/ 612648 h 616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683" h="616415">
                  <a:moveTo>
                    <a:pt x="71057" y="612648"/>
                  </a:moveTo>
                  <a:cubicBezTo>
                    <a:pt x="47549" y="616248"/>
                    <a:pt x="23727" y="617277"/>
                    <a:pt x="0" y="615696"/>
                  </a:cubicBezTo>
                  <a:cubicBezTo>
                    <a:pt x="0" y="615696"/>
                    <a:pt x="16383" y="345662"/>
                    <a:pt x="14764" y="329946"/>
                  </a:cubicBezTo>
                  <a:cubicBezTo>
                    <a:pt x="13144" y="314230"/>
                    <a:pt x="48101" y="18097"/>
                    <a:pt x="77915" y="0"/>
                  </a:cubicBezTo>
                  <a:lnTo>
                    <a:pt x="130683" y="158972"/>
                  </a:lnTo>
                  <a:cubicBezTo>
                    <a:pt x="127159" y="157924"/>
                    <a:pt x="95345" y="321659"/>
                    <a:pt x="95155" y="337185"/>
                  </a:cubicBezTo>
                  <a:cubicBezTo>
                    <a:pt x="94774" y="357949"/>
                    <a:pt x="71057" y="612648"/>
                    <a:pt x="71057" y="612648"/>
                  </a:cubicBezTo>
                  <a:close/>
                </a:path>
              </a:pathLst>
            </a:custGeom>
            <a:solidFill>
              <a:srgbClr val="323657"/>
            </a:solidFill>
            <a:ln w="9525" cap="flat">
              <a:noFill/>
              <a:prstDash val="solid"/>
              <a:miter/>
            </a:ln>
          </p:spPr>
          <p:txBody>
            <a:bodyPr rtlCol="0" anchor="ctr"/>
            <a:lstStyle/>
            <a:p>
              <a:endParaRPr lang="en-IN"/>
            </a:p>
          </p:txBody>
        </p:sp>
        <p:sp>
          <p:nvSpPr>
            <p:cNvPr id="128" name="Freeform: Shape 127">
              <a:extLst>
                <a:ext uri="{FF2B5EF4-FFF2-40B4-BE49-F238E27FC236}">
                  <a16:creationId xmlns:a16="http://schemas.microsoft.com/office/drawing/2014/main" id="{641CA7A9-1303-4D5E-8CAE-F28BC9DC8B24}"/>
                </a:ext>
              </a:extLst>
            </p:cNvPr>
            <p:cNvSpPr/>
            <p:nvPr/>
          </p:nvSpPr>
          <p:spPr>
            <a:xfrm>
              <a:off x="5983795" y="4044981"/>
              <a:ext cx="103250" cy="103441"/>
            </a:xfrm>
            <a:custGeom>
              <a:avLst/>
              <a:gdLst>
                <a:gd name="connsiteX0" fmla="*/ 20288 w 103250"/>
                <a:gd name="connsiteY0" fmla="*/ 0 h 103441"/>
                <a:gd name="connsiteX1" fmla="*/ 103251 w 103250"/>
                <a:gd name="connsiteY1" fmla="*/ 43053 h 103441"/>
                <a:gd name="connsiteX2" fmla="*/ 70580 w 103250"/>
                <a:gd name="connsiteY2" fmla="*/ 103441 h 103441"/>
                <a:gd name="connsiteX3" fmla="*/ 0 w 103250"/>
                <a:gd name="connsiteY3" fmla="*/ 27908 h 103441"/>
                <a:gd name="connsiteX4" fmla="*/ 20288 w 103250"/>
                <a:gd name="connsiteY4" fmla="*/ 0 h 103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50" h="103441">
                  <a:moveTo>
                    <a:pt x="20288" y="0"/>
                  </a:moveTo>
                  <a:lnTo>
                    <a:pt x="103251" y="43053"/>
                  </a:lnTo>
                  <a:lnTo>
                    <a:pt x="70580" y="103441"/>
                  </a:lnTo>
                  <a:lnTo>
                    <a:pt x="0" y="27908"/>
                  </a:lnTo>
                  <a:lnTo>
                    <a:pt x="20288" y="0"/>
                  </a:lnTo>
                  <a:close/>
                </a:path>
              </a:pathLst>
            </a:custGeom>
            <a:solidFill>
              <a:srgbClr val="292C47"/>
            </a:solidFill>
            <a:ln w="9525" cap="flat">
              <a:noFill/>
              <a:prstDash val="solid"/>
              <a:miter/>
            </a:ln>
          </p:spPr>
          <p:txBody>
            <a:bodyPr rtlCol="0" anchor="ctr"/>
            <a:lstStyle/>
            <a:p>
              <a:endParaRPr lang="en-IN"/>
            </a:p>
          </p:txBody>
        </p:sp>
        <p:sp>
          <p:nvSpPr>
            <p:cNvPr id="129" name="Freeform: Shape 128">
              <a:extLst>
                <a:ext uri="{FF2B5EF4-FFF2-40B4-BE49-F238E27FC236}">
                  <a16:creationId xmlns:a16="http://schemas.microsoft.com/office/drawing/2014/main" id="{3B12C903-B329-45CD-800A-0266F5CD306B}"/>
                </a:ext>
              </a:extLst>
            </p:cNvPr>
            <p:cNvSpPr/>
            <p:nvPr/>
          </p:nvSpPr>
          <p:spPr>
            <a:xfrm>
              <a:off x="5935122" y="4532280"/>
              <a:ext cx="24098" cy="164115"/>
            </a:xfrm>
            <a:custGeom>
              <a:avLst/>
              <a:gdLst>
                <a:gd name="connsiteX0" fmla="*/ 24099 w 24098"/>
                <a:gd name="connsiteY0" fmla="*/ 0 h 164115"/>
                <a:gd name="connsiteX1" fmla="*/ 15716 w 24098"/>
                <a:gd name="connsiteY1" fmla="*/ 164116 h 164115"/>
                <a:gd name="connsiteX2" fmla="*/ 0 w 24098"/>
                <a:gd name="connsiteY2" fmla="*/ 33338 h 164115"/>
                <a:gd name="connsiteX3" fmla="*/ 0 w 24098"/>
                <a:gd name="connsiteY3" fmla="*/ 33338 h 164115"/>
                <a:gd name="connsiteX4" fmla="*/ 24099 w 24098"/>
                <a:gd name="connsiteY4" fmla="*/ 0 h 164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98" h="164115">
                  <a:moveTo>
                    <a:pt x="24099" y="0"/>
                  </a:moveTo>
                  <a:lnTo>
                    <a:pt x="15716" y="164116"/>
                  </a:lnTo>
                  <a:lnTo>
                    <a:pt x="0" y="33338"/>
                  </a:lnTo>
                  <a:lnTo>
                    <a:pt x="0" y="33338"/>
                  </a:lnTo>
                  <a:cubicBezTo>
                    <a:pt x="8954" y="21336"/>
                    <a:pt x="17145" y="10097"/>
                    <a:pt x="24099" y="0"/>
                  </a:cubicBezTo>
                  <a:close/>
                </a:path>
              </a:pathLst>
            </a:custGeom>
            <a:solidFill>
              <a:srgbClr val="1D2033"/>
            </a:solidFill>
            <a:ln w="9525" cap="flat">
              <a:noFill/>
              <a:prstDash val="solid"/>
              <a:miter/>
            </a:ln>
          </p:spPr>
          <p:txBody>
            <a:bodyPr rtlCol="0" anchor="ctr"/>
            <a:lstStyle/>
            <a:p>
              <a:endParaRPr lang="en-IN"/>
            </a:p>
          </p:txBody>
        </p:sp>
        <p:sp>
          <p:nvSpPr>
            <p:cNvPr id="130" name="Freeform: Shape 129">
              <a:extLst>
                <a:ext uri="{FF2B5EF4-FFF2-40B4-BE49-F238E27FC236}">
                  <a16:creationId xmlns:a16="http://schemas.microsoft.com/office/drawing/2014/main" id="{24EA8097-6004-45B8-82E7-92F92E5EC10D}"/>
                </a:ext>
              </a:extLst>
            </p:cNvPr>
            <p:cNvSpPr/>
            <p:nvPr/>
          </p:nvSpPr>
          <p:spPr>
            <a:xfrm>
              <a:off x="5541644" y="2536412"/>
              <a:ext cx="48387" cy="158781"/>
            </a:xfrm>
            <a:custGeom>
              <a:avLst/>
              <a:gdLst>
                <a:gd name="connsiteX0" fmla="*/ 0 w 48387"/>
                <a:gd name="connsiteY0" fmla="*/ 0 h 158781"/>
                <a:gd name="connsiteX1" fmla="*/ 48387 w 48387"/>
                <a:gd name="connsiteY1" fmla="*/ 0 h 158781"/>
                <a:gd name="connsiteX2" fmla="*/ 48387 w 48387"/>
                <a:gd name="connsiteY2" fmla="*/ 158782 h 158781"/>
                <a:gd name="connsiteX3" fmla="*/ 0 w 48387"/>
                <a:gd name="connsiteY3" fmla="*/ 158782 h 158781"/>
              </a:gdLst>
              <a:ahLst/>
              <a:cxnLst>
                <a:cxn ang="0">
                  <a:pos x="connsiteX0" y="connsiteY0"/>
                </a:cxn>
                <a:cxn ang="0">
                  <a:pos x="connsiteX1" y="connsiteY1"/>
                </a:cxn>
                <a:cxn ang="0">
                  <a:pos x="connsiteX2" y="connsiteY2"/>
                </a:cxn>
                <a:cxn ang="0">
                  <a:pos x="connsiteX3" y="connsiteY3"/>
                </a:cxn>
              </a:cxnLst>
              <a:rect l="l" t="t" r="r" b="b"/>
              <a:pathLst>
                <a:path w="48387" h="158781">
                  <a:moveTo>
                    <a:pt x="0" y="0"/>
                  </a:moveTo>
                  <a:lnTo>
                    <a:pt x="48387" y="0"/>
                  </a:lnTo>
                  <a:lnTo>
                    <a:pt x="48387" y="158782"/>
                  </a:lnTo>
                  <a:lnTo>
                    <a:pt x="0" y="158782"/>
                  </a:lnTo>
                  <a:close/>
                </a:path>
              </a:pathLst>
            </a:custGeom>
            <a:solidFill>
              <a:srgbClr val="78C2FF"/>
            </a:solidFill>
            <a:ln w="9525" cap="flat">
              <a:noFill/>
              <a:prstDash val="solid"/>
              <a:miter/>
            </a:ln>
          </p:spPr>
          <p:txBody>
            <a:bodyPr rtlCol="0" anchor="ctr"/>
            <a:lstStyle/>
            <a:p>
              <a:endParaRPr lang="en-IN"/>
            </a:p>
          </p:txBody>
        </p:sp>
        <p:sp>
          <p:nvSpPr>
            <p:cNvPr id="131" name="Freeform: Shape 130">
              <a:extLst>
                <a:ext uri="{FF2B5EF4-FFF2-40B4-BE49-F238E27FC236}">
                  <a16:creationId xmlns:a16="http://schemas.microsoft.com/office/drawing/2014/main" id="{B60CB255-E622-4CCF-9512-9E92B9FE4934}"/>
                </a:ext>
              </a:extLst>
            </p:cNvPr>
            <p:cNvSpPr/>
            <p:nvPr/>
          </p:nvSpPr>
          <p:spPr>
            <a:xfrm>
              <a:off x="6876192" y="3369754"/>
              <a:ext cx="449008" cy="449008"/>
            </a:xfrm>
            <a:custGeom>
              <a:avLst/>
              <a:gdLst>
                <a:gd name="connsiteX0" fmla="*/ 449008 w 449008"/>
                <a:gd name="connsiteY0" fmla="*/ 224504 h 449008"/>
                <a:gd name="connsiteX1" fmla="*/ 224504 w 449008"/>
                <a:gd name="connsiteY1" fmla="*/ 449009 h 449008"/>
                <a:gd name="connsiteX2" fmla="*/ 0 w 449008"/>
                <a:gd name="connsiteY2" fmla="*/ 224504 h 449008"/>
                <a:gd name="connsiteX3" fmla="*/ 224504 w 449008"/>
                <a:gd name="connsiteY3" fmla="*/ 0 h 449008"/>
                <a:gd name="connsiteX4" fmla="*/ 224695 w 449008"/>
                <a:gd name="connsiteY4" fmla="*/ 0 h 449008"/>
                <a:gd name="connsiteX5" fmla="*/ 449008 w 449008"/>
                <a:gd name="connsiteY5" fmla="*/ 224504 h 449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9008" h="449008">
                  <a:moveTo>
                    <a:pt x="449008" y="224504"/>
                  </a:moveTo>
                  <a:cubicBezTo>
                    <a:pt x="449008" y="348491"/>
                    <a:pt x="348491" y="449009"/>
                    <a:pt x="224504" y="449009"/>
                  </a:cubicBezTo>
                  <a:cubicBezTo>
                    <a:pt x="100517" y="449009"/>
                    <a:pt x="0" y="348491"/>
                    <a:pt x="0" y="224504"/>
                  </a:cubicBezTo>
                  <a:cubicBezTo>
                    <a:pt x="0" y="100517"/>
                    <a:pt x="100517" y="0"/>
                    <a:pt x="224504" y="0"/>
                  </a:cubicBezTo>
                  <a:cubicBezTo>
                    <a:pt x="224571" y="0"/>
                    <a:pt x="224628" y="0"/>
                    <a:pt x="224695" y="0"/>
                  </a:cubicBezTo>
                  <a:cubicBezTo>
                    <a:pt x="348615" y="105"/>
                    <a:pt x="449008" y="100584"/>
                    <a:pt x="449008" y="224504"/>
                  </a:cubicBezTo>
                  <a:close/>
                </a:path>
              </a:pathLst>
            </a:custGeom>
            <a:solidFill>
              <a:srgbClr val="EEF0F7"/>
            </a:solidFill>
            <a:ln w="9525" cap="flat">
              <a:noFill/>
              <a:prstDash val="solid"/>
              <a:miter/>
            </a:ln>
          </p:spPr>
          <p:txBody>
            <a:bodyPr rtlCol="0" anchor="ctr"/>
            <a:lstStyle/>
            <a:p>
              <a:endParaRPr lang="en-IN"/>
            </a:p>
          </p:txBody>
        </p:sp>
        <p:sp>
          <p:nvSpPr>
            <p:cNvPr id="132" name="Freeform: Shape 131">
              <a:extLst>
                <a:ext uri="{FF2B5EF4-FFF2-40B4-BE49-F238E27FC236}">
                  <a16:creationId xmlns:a16="http://schemas.microsoft.com/office/drawing/2014/main" id="{6CA60DEE-DD3F-4D52-857C-F1C3A9A1781E}"/>
                </a:ext>
              </a:extLst>
            </p:cNvPr>
            <p:cNvSpPr/>
            <p:nvPr/>
          </p:nvSpPr>
          <p:spPr>
            <a:xfrm>
              <a:off x="5462206" y="2580989"/>
              <a:ext cx="48387" cy="114204"/>
            </a:xfrm>
            <a:custGeom>
              <a:avLst/>
              <a:gdLst>
                <a:gd name="connsiteX0" fmla="*/ 0 w 48387"/>
                <a:gd name="connsiteY0" fmla="*/ 0 h 114204"/>
                <a:gd name="connsiteX1" fmla="*/ 48387 w 48387"/>
                <a:gd name="connsiteY1" fmla="*/ 0 h 114204"/>
                <a:gd name="connsiteX2" fmla="*/ 48387 w 48387"/>
                <a:gd name="connsiteY2" fmla="*/ 114205 h 114204"/>
                <a:gd name="connsiteX3" fmla="*/ 0 w 48387"/>
                <a:gd name="connsiteY3" fmla="*/ 114205 h 114204"/>
              </a:gdLst>
              <a:ahLst/>
              <a:cxnLst>
                <a:cxn ang="0">
                  <a:pos x="connsiteX0" y="connsiteY0"/>
                </a:cxn>
                <a:cxn ang="0">
                  <a:pos x="connsiteX1" y="connsiteY1"/>
                </a:cxn>
                <a:cxn ang="0">
                  <a:pos x="connsiteX2" y="connsiteY2"/>
                </a:cxn>
                <a:cxn ang="0">
                  <a:pos x="connsiteX3" y="connsiteY3"/>
                </a:cxn>
              </a:cxnLst>
              <a:rect l="l" t="t" r="r" b="b"/>
              <a:pathLst>
                <a:path w="48387" h="114204">
                  <a:moveTo>
                    <a:pt x="0" y="0"/>
                  </a:moveTo>
                  <a:lnTo>
                    <a:pt x="48387" y="0"/>
                  </a:lnTo>
                  <a:lnTo>
                    <a:pt x="48387" y="114205"/>
                  </a:lnTo>
                  <a:lnTo>
                    <a:pt x="0" y="114205"/>
                  </a:lnTo>
                  <a:close/>
                </a:path>
              </a:pathLst>
            </a:custGeom>
            <a:solidFill>
              <a:srgbClr val="78C2FF"/>
            </a:solidFill>
            <a:ln w="9525" cap="flat">
              <a:noFill/>
              <a:prstDash val="solid"/>
              <a:miter/>
            </a:ln>
          </p:spPr>
          <p:txBody>
            <a:bodyPr rtlCol="0" anchor="ctr"/>
            <a:lstStyle/>
            <a:p>
              <a:endParaRPr lang="en-IN"/>
            </a:p>
          </p:txBody>
        </p:sp>
        <p:sp>
          <p:nvSpPr>
            <p:cNvPr id="133" name="Freeform: Shape 132">
              <a:extLst>
                <a:ext uri="{FF2B5EF4-FFF2-40B4-BE49-F238E27FC236}">
                  <a16:creationId xmlns:a16="http://schemas.microsoft.com/office/drawing/2014/main" id="{E77FA4D5-2839-4FC9-B9EF-DF2A3336D09B}"/>
                </a:ext>
              </a:extLst>
            </p:cNvPr>
            <p:cNvSpPr/>
            <p:nvPr/>
          </p:nvSpPr>
          <p:spPr>
            <a:xfrm>
              <a:off x="5620987" y="2462879"/>
              <a:ext cx="48386" cy="232410"/>
            </a:xfrm>
            <a:custGeom>
              <a:avLst/>
              <a:gdLst>
                <a:gd name="connsiteX0" fmla="*/ 0 w 48386"/>
                <a:gd name="connsiteY0" fmla="*/ 0 h 232410"/>
                <a:gd name="connsiteX1" fmla="*/ 48387 w 48386"/>
                <a:gd name="connsiteY1" fmla="*/ 0 h 232410"/>
                <a:gd name="connsiteX2" fmla="*/ 48387 w 48386"/>
                <a:gd name="connsiteY2" fmla="*/ 232410 h 232410"/>
                <a:gd name="connsiteX3" fmla="*/ 0 w 48386"/>
                <a:gd name="connsiteY3" fmla="*/ 232410 h 232410"/>
              </a:gdLst>
              <a:ahLst/>
              <a:cxnLst>
                <a:cxn ang="0">
                  <a:pos x="connsiteX0" y="connsiteY0"/>
                </a:cxn>
                <a:cxn ang="0">
                  <a:pos x="connsiteX1" y="connsiteY1"/>
                </a:cxn>
                <a:cxn ang="0">
                  <a:pos x="connsiteX2" y="connsiteY2"/>
                </a:cxn>
                <a:cxn ang="0">
                  <a:pos x="connsiteX3" y="connsiteY3"/>
                </a:cxn>
              </a:cxnLst>
              <a:rect l="l" t="t" r="r" b="b"/>
              <a:pathLst>
                <a:path w="48386" h="232410">
                  <a:moveTo>
                    <a:pt x="0" y="0"/>
                  </a:moveTo>
                  <a:lnTo>
                    <a:pt x="48387" y="0"/>
                  </a:lnTo>
                  <a:lnTo>
                    <a:pt x="48387" y="232410"/>
                  </a:lnTo>
                  <a:lnTo>
                    <a:pt x="0" y="232410"/>
                  </a:lnTo>
                  <a:close/>
                </a:path>
              </a:pathLst>
            </a:custGeom>
            <a:solidFill>
              <a:srgbClr val="78C2FF"/>
            </a:solidFill>
            <a:ln w="9525" cap="flat">
              <a:noFill/>
              <a:prstDash val="solid"/>
              <a:miter/>
            </a:ln>
          </p:spPr>
          <p:txBody>
            <a:bodyPr rtlCol="0" anchor="ctr"/>
            <a:lstStyle/>
            <a:p>
              <a:endParaRPr lang="en-IN"/>
            </a:p>
          </p:txBody>
        </p:sp>
        <p:sp>
          <p:nvSpPr>
            <p:cNvPr id="134" name="Freeform: Shape 133">
              <a:extLst>
                <a:ext uri="{FF2B5EF4-FFF2-40B4-BE49-F238E27FC236}">
                  <a16:creationId xmlns:a16="http://schemas.microsoft.com/office/drawing/2014/main" id="{0B5E6863-D0EF-4913-A252-E77373C92CDE}"/>
                </a:ext>
              </a:extLst>
            </p:cNvPr>
            <p:cNvSpPr/>
            <p:nvPr/>
          </p:nvSpPr>
          <p:spPr>
            <a:xfrm rot="10800000">
              <a:off x="7638573" y="4237577"/>
              <a:ext cx="311467" cy="18478"/>
            </a:xfrm>
            <a:custGeom>
              <a:avLst/>
              <a:gdLst>
                <a:gd name="connsiteX0" fmla="*/ 0 w 311467"/>
                <a:gd name="connsiteY0" fmla="*/ 0 h 18478"/>
                <a:gd name="connsiteX1" fmla="*/ 311468 w 311467"/>
                <a:gd name="connsiteY1" fmla="*/ 0 h 18478"/>
                <a:gd name="connsiteX2" fmla="*/ 311468 w 311467"/>
                <a:gd name="connsiteY2" fmla="*/ 18479 h 18478"/>
                <a:gd name="connsiteX3" fmla="*/ 0 w 311467"/>
                <a:gd name="connsiteY3" fmla="*/ 18479 h 18478"/>
              </a:gdLst>
              <a:ahLst/>
              <a:cxnLst>
                <a:cxn ang="0">
                  <a:pos x="connsiteX0" y="connsiteY0"/>
                </a:cxn>
                <a:cxn ang="0">
                  <a:pos x="connsiteX1" y="connsiteY1"/>
                </a:cxn>
                <a:cxn ang="0">
                  <a:pos x="connsiteX2" y="connsiteY2"/>
                </a:cxn>
                <a:cxn ang="0">
                  <a:pos x="connsiteX3" y="connsiteY3"/>
                </a:cxn>
              </a:cxnLst>
              <a:rect l="l" t="t" r="r" b="b"/>
              <a:pathLst>
                <a:path w="311467" h="18478">
                  <a:moveTo>
                    <a:pt x="0" y="0"/>
                  </a:moveTo>
                  <a:lnTo>
                    <a:pt x="311468" y="0"/>
                  </a:lnTo>
                  <a:lnTo>
                    <a:pt x="311468" y="18479"/>
                  </a:lnTo>
                  <a:lnTo>
                    <a:pt x="0" y="18479"/>
                  </a:lnTo>
                  <a:close/>
                </a:path>
              </a:pathLst>
            </a:custGeom>
            <a:solidFill>
              <a:srgbClr val="E2D2CA"/>
            </a:solidFill>
            <a:ln w="9525" cap="flat">
              <a:noFill/>
              <a:prstDash val="solid"/>
              <a:miter/>
            </a:ln>
          </p:spPr>
          <p:txBody>
            <a:bodyPr rtlCol="0" anchor="ctr"/>
            <a:lstStyle/>
            <a:p>
              <a:endParaRPr lang="en-IN"/>
            </a:p>
          </p:txBody>
        </p:sp>
        <p:sp>
          <p:nvSpPr>
            <p:cNvPr id="135" name="Freeform: Shape 134">
              <a:extLst>
                <a:ext uri="{FF2B5EF4-FFF2-40B4-BE49-F238E27FC236}">
                  <a16:creationId xmlns:a16="http://schemas.microsoft.com/office/drawing/2014/main" id="{352CEA3D-D97E-41D5-8EE9-1A7CCB022412}"/>
                </a:ext>
              </a:extLst>
            </p:cNvPr>
            <p:cNvSpPr/>
            <p:nvPr/>
          </p:nvSpPr>
          <p:spPr>
            <a:xfrm>
              <a:off x="7880984" y="4304157"/>
              <a:ext cx="27336" cy="840866"/>
            </a:xfrm>
            <a:custGeom>
              <a:avLst/>
              <a:gdLst>
                <a:gd name="connsiteX0" fmla="*/ 0 w 27336"/>
                <a:gd name="connsiteY0" fmla="*/ 0 h 840866"/>
                <a:gd name="connsiteX1" fmla="*/ 27337 w 27336"/>
                <a:gd name="connsiteY1" fmla="*/ 0 h 840866"/>
                <a:gd name="connsiteX2" fmla="*/ 27337 w 27336"/>
                <a:gd name="connsiteY2" fmla="*/ 840867 h 840866"/>
                <a:gd name="connsiteX3" fmla="*/ 0 w 27336"/>
                <a:gd name="connsiteY3" fmla="*/ 840867 h 840866"/>
              </a:gdLst>
              <a:ahLst/>
              <a:cxnLst>
                <a:cxn ang="0">
                  <a:pos x="connsiteX0" y="connsiteY0"/>
                </a:cxn>
                <a:cxn ang="0">
                  <a:pos x="connsiteX1" y="connsiteY1"/>
                </a:cxn>
                <a:cxn ang="0">
                  <a:pos x="connsiteX2" y="connsiteY2"/>
                </a:cxn>
                <a:cxn ang="0">
                  <a:pos x="connsiteX3" y="connsiteY3"/>
                </a:cxn>
              </a:cxnLst>
              <a:rect l="l" t="t" r="r" b="b"/>
              <a:pathLst>
                <a:path w="27336" h="840866">
                  <a:moveTo>
                    <a:pt x="0" y="0"/>
                  </a:moveTo>
                  <a:lnTo>
                    <a:pt x="27337" y="0"/>
                  </a:lnTo>
                  <a:lnTo>
                    <a:pt x="27337" y="840867"/>
                  </a:lnTo>
                  <a:lnTo>
                    <a:pt x="0" y="840867"/>
                  </a:lnTo>
                  <a:close/>
                </a:path>
              </a:pathLst>
            </a:custGeom>
            <a:solidFill>
              <a:srgbClr val="706865"/>
            </a:solidFill>
            <a:ln w="9525" cap="flat">
              <a:noFill/>
              <a:prstDash val="solid"/>
              <a:miter/>
            </a:ln>
          </p:spPr>
          <p:txBody>
            <a:bodyPr rtlCol="0" anchor="ctr"/>
            <a:lstStyle/>
            <a:p>
              <a:endParaRPr lang="en-IN"/>
            </a:p>
          </p:txBody>
        </p:sp>
        <p:sp>
          <p:nvSpPr>
            <p:cNvPr id="136" name="Freeform: Shape 135">
              <a:extLst>
                <a:ext uri="{FF2B5EF4-FFF2-40B4-BE49-F238E27FC236}">
                  <a16:creationId xmlns:a16="http://schemas.microsoft.com/office/drawing/2014/main" id="{BE371971-496B-4472-B954-4C08A0A26C3B}"/>
                </a:ext>
              </a:extLst>
            </p:cNvPr>
            <p:cNvSpPr/>
            <p:nvPr/>
          </p:nvSpPr>
          <p:spPr>
            <a:xfrm rot="10800000">
              <a:off x="7470837" y="4232338"/>
              <a:ext cx="216503" cy="26384"/>
            </a:xfrm>
            <a:custGeom>
              <a:avLst/>
              <a:gdLst>
                <a:gd name="connsiteX0" fmla="*/ 0 w 216503"/>
                <a:gd name="connsiteY0" fmla="*/ 0 h 26384"/>
                <a:gd name="connsiteX1" fmla="*/ 216503 w 216503"/>
                <a:gd name="connsiteY1" fmla="*/ 0 h 26384"/>
                <a:gd name="connsiteX2" fmla="*/ 216503 w 216503"/>
                <a:gd name="connsiteY2" fmla="*/ 26384 h 26384"/>
                <a:gd name="connsiteX3" fmla="*/ 0 w 216503"/>
                <a:gd name="connsiteY3" fmla="*/ 26384 h 26384"/>
              </a:gdLst>
              <a:ahLst/>
              <a:cxnLst>
                <a:cxn ang="0">
                  <a:pos x="connsiteX0" y="connsiteY0"/>
                </a:cxn>
                <a:cxn ang="0">
                  <a:pos x="connsiteX1" y="connsiteY1"/>
                </a:cxn>
                <a:cxn ang="0">
                  <a:pos x="connsiteX2" y="connsiteY2"/>
                </a:cxn>
                <a:cxn ang="0">
                  <a:pos x="connsiteX3" y="connsiteY3"/>
                </a:cxn>
              </a:cxnLst>
              <a:rect l="l" t="t" r="r" b="b"/>
              <a:pathLst>
                <a:path w="216503" h="26384">
                  <a:moveTo>
                    <a:pt x="0" y="0"/>
                  </a:moveTo>
                  <a:lnTo>
                    <a:pt x="216503" y="0"/>
                  </a:lnTo>
                  <a:lnTo>
                    <a:pt x="216503" y="26384"/>
                  </a:lnTo>
                  <a:lnTo>
                    <a:pt x="0" y="26384"/>
                  </a:lnTo>
                  <a:close/>
                </a:path>
              </a:pathLst>
            </a:custGeom>
            <a:solidFill>
              <a:srgbClr val="CCBDB7"/>
            </a:solidFill>
            <a:ln w="9525" cap="flat">
              <a:noFill/>
              <a:prstDash val="solid"/>
              <a:miter/>
            </a:ln>
          </p:spPr>
          <p:txBody>
            <a:bodyPr rtlCol="0" anchor="ctr"/>
            <a:lstStyle/>
            <a:p>
              <a:endParaRPr lang="en-IN"/>
            </a:p>
          </p:txBody>
        </p:sp>
        <p:sp>
          <p:nvSpPr>
            <p:cNvPr id="137" name="Freeform: Shape 136">
              <a:extLst>
                <a:ext uri="{FF2B5EF4-FFF2-40B4-BE49-F238E27FC236}">
                  <a16:creationId xmlns:a16="http://schemas.microsoft.com/office/drawing/2014/main" id="{3E738561-CDFD-400A-8663-9DAD2D816ECE}"/>
                </a:ext>
              </a:extLst>
            </p:cNvPr>
            <p:cNvSpPr/>
            <p:nvPr/>
          </p:nvSpPr>
          <p:spPr>
            <a:xfrm rot="10800000">
              <a:off x="7538084" y="4006977"/>
              <a:ext cx="82010" cy="248983"/>
            </a:xfrm>
            <a:custGeom>
              <a:avLst/>
              <a:gdLst>
                <a:gd name="connsiteX0" fmla="*/ 0 w 82010"/>
                <a:gd name="connsiteY0" fmla="*/ 0 h 248983"/>
                <a:gd name="connsiteX1" fmla="*/ 82010 w 82010"/>
                <a:gd name="connsiteY1" fmla="*/ 0 h 248983"/>
                <a:gd name="connsiteX2" fmla="*/ 82010 w 82010"/>
                <a:gd name="connsiteY2" fmla="*/ 248984 h 248983"/>
                <a:gd name="connsiteX3" fmla="*/ 0 w 82010"/>
                <a:gd name="connsiteY3" fmla="*/ 248984 h 248983"/>
              </a:gdLst>
              <a:ahLst/>
              <a:cxnLst>
                <a:cxn ang="0">
                  <a:pos x="connsiteX0" y="connsiteY0"/>
                </a:cxn>
                <a:cxn ang="0">
                  <a:pos x="connsiteX1" y="connsiteY1"/>
                </a:cxn>
                <a:cxn ang="0">
                  <a:pos x="connsiteX2" y="connsiteY2"/>
                </a:cxn>
                <a:cxn ang="0">
                  <a:pos x="connsiteX3" y="connsiteY3"/>
                </a:cxn>
              </a:cxnLst>
              <a:rect l="l" t="t" r="r" b="b"/>
              <a:pathLst>
                <a:path w="82010" h="248983">
                  <a:moveTo>
                    <a:pt x="0" y="0"/>
                  </a:moveTo>
                  <a:lnTo>
                    <a:pt x="82010" y="0"/>
                  </a:lnTo>
                  <a:lnTo>
                    <a:pt x="82010" y="248984"/>
                  </a:lnTo>
                  <a:lnTo>
                    <a:pt x="0" y="248984"/>
                  </a:lnTo>
                  <a:close/>
                </a:path>
              </a:pathLst>
            </a:custGeom>
            <a:solidFill>
              <a:srgbClr val="4667A8"/>
            </a:solidFill>
            <a:ln w="9525" cap="flat">
              <a:noFill/>
              <a:prstDash val="solid"/>
              <a:miter/>
            </a:ln>
          </p:spPr>
          <p:txBody>
            <a:bodyPr rtlCol="0" anchor="ctr"/>
            <a:lstStyle/>
            <a:p>
              <a:endParaRPr lang="en-IN"/>
            </a:p>
          </p:txBody>
        </p:sp>
        <p:sp>
          <p:nvSpPr>
            <p:cNvPr id="138" name="Freeform: Shape 137">
              <a:extLst>
                <a:ext uri="{FF2B5EF4-FFF2-40B4-BE49-F238E27FC236}">
                  <a16:creationId xmlns:a16="http://schemas.microsoft.com/office/drawing/2014/main" id="{E5E6C54F-6DD9-4CE7-BF3E-9DD144206BF0}"/>
                </a:ext>
              </a:extLst>
            </p:cNvPr>
            <p:cNvSpPr/>
            <p:nvPr/>
          </p:nvSpPr>
          <p:spPr>
            <a:xfrm rot="10800000">
              <a:off x="6862190" y="4256246"/>
              <a:ext cx="1199578" cy="47815"/>
            </a:xfrm>
            <a:custGeom>
              <a:avLst/>
              <a:gdLst>
                <a:gd name="connsiteX0" fmla="*/ 0 w 1199578"/>
                <a:gd name="connsiteY0" fmla="*/ 0 h 47815"/>
                <a:gd name="connsiteX1" fmla="*/ 1199579 w 1199578"/>
                <a:gd name="connsiteY1" fmla="*/ 0 h 47815"/>
                <a:gd name="connsiteX2" fmla="*/ 1199579 w 1199578"/>
                <a:gd name="connsiteY2" fmla="*/ 47815 h 47815"/>
                <a:gd name="connsiteX3" fmla="*/ 0 w 1199578"/>
                <a:gd name="connsiteY3" fmla="*/ 47815 h 47815"/>
              </a:gdLst>
              <a:ahLst/>
              <a:cxnLst>
                <a:cxn ang="0">
                  <a:pos x="connsiteX0" y="connsiteY0"/>
                </a:cxn>
                <a:cxn ang="0">
                  <a:pos x="connsiteX1" y="connsiteY1"/>
                </a:cxn>
                <a:cxn ang="0">
                  <a:pos x="connsiteX2" y="connsiteY2"/>
                </a:cxn>
                <a:cxn ang="0">
                  <a:pos x="connsiteX3" y="connsiteY3"/>
                </a:cxn>
              </a:cxnLst>
              <a:rect l="l" t="t" r="r" b="b"/>
              <a:pathLst>
                <a:path w="1199578" h="47815">
                  <a:moveTo>
                    <a:pt x="0" y="0"/>
                  </a:moveTo>
                  <a:lnTo>
                    <a:pt x="1199579" y="0"/>
                  </a:lnTo>
                  <a:lnTo>
                    <a:pt x="1199579" y="47815"/>
                  </a:lnTo>
                  <a:lnTo>
                    <a:pt x="0" y="47815"/>
                  </a:lnTo>
                  <a:close/>
                </a:path>
              </a:pathLst>
            </a:custGeom>
            <a:solidFill>
              <a:srgbClr val="B59074"/>
            </a:solidFill>
            <a:ln w="9525" cap="flat">
              <a:noFill/>
              <a:prstDash val="solid"/>
              <a:miter/>
            </a:ln>
          </p:spPr>
          <p:txBody>
            <a:bodyPr rtlCol="0" anchor="ctr"/>
            <a:lstStyle/>
            <a:p>
              <a:endParaRPr lang="en-IN"/>
            </a:p>
          </p:txBody>
        </p:sp>
        <p:sp>
          <p:nvSpPr>
            <p:cNvPr id="139" name="Freeform: Shape 138">
              <a:extLst>
                <a:ext uri="{FF2B5EF4-FFF2-40B4-BE49-F238E27FC236}">
                  <a16:creationId xmlns:a16="http://schemas.microsoft.com/office/drawing/2014/main" id="{05ECACCF-0004-4D1E-B7F3-81FA14BBC651}"/>
                </a:ext>
              </a:extLst>
            </p:cNvPr>
            <p:cNvSpPr/>
            <p:nvPr/>
          </p:nvSpPr>
          <p:spPr>
            <a:xfrm>
              <a:off x="8159437" y="3886591"/>
              <a:ext cx="230080" cy="432996"/>
            </a:xfrm>
            <a:custGeom>
              <a:avLst/>
              <a:gdLst>
                <a:gd name="connsiteX0" fmla="*/ 132551 w 230080"/>
                <a:gd name="connsiteY0" fmla="*/ 80285 h 432996"/>
                <a:gd name="connsiteX1" fmla="*/ 109786 w 230080"/>
                <a:gd name="connsiteY1" fmla="*/ 286311 h 432996"/>
                <a:gd name="connsiteX2" fmla="*/ 58 w 230080"/>
                <a:gd name="connsiteY2" fmla="*/ 355367 h 432996"/>
                <a:gd name="connsiteX3" fmla="*/ 50826 w 230080"/>
                <a:gd name="connsiteY3" fmla="*/ 432996 h 432996"/>
                <a:gd name="connsiteX4" fmla="*/ 228848 w 230080"/>
                <a:gd name="connsiteY4" fmla="*/ 283644 h 432996"/>
                <a:gd name="connsiteX5" fmla="*/ 196654 w 230080"/>
                <a:gd name="connsiteY5" fmla="*/ 3418 h 432996"/>
                <a:gd name="connsiteX6" fmla="*/ 147124 w 230080"/>
                <a:gd name="connsiteY6" fmla="*/ 18659 h 432996"/>
                <a:gd name="connsiteX7" fmla="*/ 132551 w 230080"/>
                <a:gd name="connsiteY7" fmla="*/ 80285 h 432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080" h="432996">
                  <a:moveTo>
                    <a:pt x="132551" y="80285"/>
                  </a:moveTo>
                  <a:cubicBezTo>
                    <a:pt x="132551" y="80285"/>
                    <a:pt x="145695" y="264308"/>
                    <a:pt x="109786" y="286311"/>
                  </a:cubicBezTo>
                  <a:cubicBezTo>
                    <a:pt x="87212" y="300122"/>
                    <a:pt x="-2609" y="346700"/>
                    <a:pt x="58" y="355367"/>
                  </a:cubicBezTo>
                  <a:cubicBezTo>
                    <a:pt x="2725" y="364035"/>
                    <a:pt x="50826" y="432996"/>
                    <a:pt x="50826" y="432996"/>
                  </a:cubicBezTo>
                  <a:cubicBezTo>
                    <a:pt x="50826" y="432996"/>
                    <a:pt x="223229" y="319458"/>
                    <a:pt x="228848" y="283644"/>
                  </a:cubicBezTo>
                  <a:cubicBezTo>
                    <a:pt x="234468" y="247830"/>
                    <a:pt x="220371" y="14277"/>
                    <a:pt x="196654" y="3418"/>
                  </a:cubicBezTo>
                  <a:cubicBezTo>
                    <a:pt x="178842" y="-4678"/>
                    <a:pt x="169508" y="2085"/>
                    <a:pt x="147124" y="18659"/>
                  </a:cubicBezTo>
                  <a:cubicBezTo>
                    <a:pt x="115692" y="41995"/>
                    <a:pt x="132551" y="80285"/>
                    <a:pt x="132551" y="80285"/>
                  </a:cubicBezTo>
                  <a:close/>
                </a:path>
              </a:pathLst>
            </a:custGeom>
            <a:solidFill>
              <a:srgbClr val="FFC05C"/>
            </a:solidFill>
            <a:ln w="9525" cap="flat">
              <a:noFill/>
              <a:prstDash val="solid"/>
              <a:miter/>
            </a:ln>
          </p:spPr>
          <p:txBody>
            <a:bodyPr rtlCol="0" anchor="ctr"/>
            <a:lstStyle/>
            <a:p>
              <a:endParaRPr lang="en-IN"/>
            </a:p>
          </p:txBody>
        </p:sp>
        <p:sp>
          <p:nvSpPr>
            <p:cNvPr id="140" name="Freeform: Shape 139">
              <a:extLst>
                <a:ext uri="{FF2B5EF4-FFF2-40B4-BE49-F238E27FC236}">
                  <a16:creationId xmlns:a16="http://schemas.microsoft.com/office/drawing/2014/main" id="{173FD4D6-191F-45A8-A231-3392A274E67A}"/>
                </a:ext>
              </a:extLst>
            </p:cNvPr>
            <p:cNvSpPr/>
            <p:nvPr/>
          </p:nvSpPr>
          <p:spPr>
            <a:xfrm>
              <a:off x="8079771" y="5025378"/>
              <a:ext cx="70484" cy="49489"/>
            </a:xfrm>
            <a:custGeom>
              <a:avLst/>
              <a:gdLst>
                <a:gd name="connsiteX0" fmla="*/ 0 w 70484"/>
                <a:gd name="connsiteY0" fmla="*/ 4774 h 49489"/>
                <a:gd name="connsiteX1" fmla="*/ 6096 w 70484"/>
                <a:gd name="connsiteY1" fmla="*/ 47636 h 49489"/>
                <a:gd name="connsiteX2" fmla="*/ 65722 w 70484"/>
                <a:gd name="connsiteY2" fmla="*/ 44302 h 49489"/>
                <a:gd name="connsiteX3" fmla="*/ 70485 w 70484"/>
                <a:gd name="connsiteY3" fmla="*/ 11 h 49489"/>
                <a:gd name="connsiteX4" fmla="*/ 0 w 70484"/>
                <a:gd name="connsiteY4" fmla="*/ 4774 h 49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4" h="49489">
                  <a:moveTo>
                    <a:pt x="0" y="4774"/>
                  </a:moveTo>
                  <a:cubicBezTo>
                    <a:pt x="0" y="4774"/>
                    <a:pt x="5430" y="42017"/>
                    <a:pt x="6096" y="47636"/>
                  </a:cubicBezTo>
                  <a:cubicBezTo>
                    <a:pt x="6763" y="53256"/>
                    <a:pt x="65722" y="44302"/>
                    <a:pt x="65722" y="44302"/>
                  </a:cubicBezTo>
                  <a:lnTo>
                    <a:pt x="70485" y="11"/>
                  </a:lnTo>
                  <a:cubicBezTo>
                    <a:pt x="70485" y="11"/>
                    <a:pt x="7429" y="-465"/>
                    <a:pt x="0" y="4774"/>
                  </a:cubicBezTo>
                  <a:close/>
                </a:path>
              </a:pathLst>
            </a:custGeom>
            <a:solidFill>
              <a:srgbClr val="424773"/>
            </a:solidFill>
            <a:ln w="9525" cap="flat">
              <a:noFill/>
              <a:prstDash val="solid"/>
              <a:miter/>
            </a:ln>
          </p:spPr>
          <p:txBody>
            <a:bodyPr rtlCol="0" anchor="ctr"/>
            <a:lstStyle/>
            <a:p>
              <a:endParaRPr lang="en-IN"/>
            </a:p>
          </p:txBody>
        </p:sp>
        <p:sp>
          <p:nvSpPr>
            <p:cNvPr id="141" name="Freeform: Shape 140">
              <a:extLst>
                <a:ext uri="{FF2B5EF4-FFF2-40B4-BE49-F238E27FC236}">
                  <a16:creationId xmlns:a16="http://schemas.microsoft.com/office/drawing/2014/main" id="{C0F98309-7B13-431C-9790-3845EB521BCF}"/>
                </a:ext>
              </a:extLst>
            </p:cNvPr>
            <p:cNvSpPr/>
            <p:nvPr/>
          </p:nvSpPr>
          <p:spPr>
            <a:xfrm>
              <a:off x="7982714" y="5065775"/>
              <a:ext cx="176826" cy="97114"/>
            </a:xfrm>
            <a:custGeom>
              <a:avLst/>
              <a:gdLst>
                <a:gd name="connsiteX0" fmla="*/ 102486 w 176826"/>
                <a:gd name="connsiteY0" fmla="*/ 2477 h 97114"/>
                <a:gd name="connsiteX1" fmla="*/ 65719 w 176826"/>
                <a:gd name="connsiteY1" fmla="*/ 34671 h 97114"/>
                <a:gd name="connsiteX2" fmla="*/ 8569 w 176826"/>
                <a:gd name="connsiteY2" fmla="*/ 58484 h 97114"/>
                <a:gd name="connsiteX3" fmla="*/ 55527 w 176826"/>
                <a:gd name="connsiteY3" fmla="*/ 96584 h 97114"/>
                <a:gd name="connsiteX4" fmla="*/ 174876 w 176826"/>
                <a:gd name="connsiteY4" fmla="*/ 88963 h 97114"/>
                <a:gd name="connsiteX5" fmla="*/ 163255 w 176826"/>
                <a:gd name="connsiteY5" fmla="*/ 0 h 97114"/>
                <a:gd name="connsiteX6" fmla="*/ 102486 w 176826"/>
                <a:gd name="connsiteY6" fmla="*/ 2477 h 9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826" h="97114">
                  <a:moveTo>
                    <a:pt x="102486" y="2477"/>
                  </a:moveTo>
                  <a:cubicBezTo>
                    <a:pt x="91980" y="15059"/>
                    <a:pt x="79578" y="25918"/>
                    <a:pt x="65719" y="34671"/>
                  </a:cubicBezTo>
                  <a:cubicBezTo>
                    <a:pt x="47622" y="44196"/>
                    <a:pt x="19237" y="48387"/>
                    <a:pt x="8569" y="58484"/>
                  </a:cubicBezTo>
                  <a:cubicBezTo>
                    <a:pt x="854" y="65818"/>
                    <a:pt x="-20006" y="97250"/>
                    <a:pt x="55527" y="96584"/>
                  </a:cubicBezTo>
                  <a:cubicBezTo>
                    <a:pt x="131061" y="95917"/>
                    <a:pt x="166780" y="101060"/>
                    <a:pt x="174876" y="88963"/>
                  </a:cubicBezTo>
                  <a:cubicBezTo>
                    <a:pt x="182972" y="76867"/>
                    <a:pt x="163255" y="0"/>
                    <a:pt x="163255" y="0"/>
                  </a:cubicBezTo>
                  <a:cubicBezTo>
                    <a:pt x="163255" y="0"/>
                    <a:pt x="145443" y="6382"/>
                    <a:pt x="102486" y="2477"/>
                  </a:cubicBezTo>
                  <a:close/>
                </a:path>
              </a:pathLst>
            </a:custGeom>
            <a:solidFill>
              <a:srgbClr val="292C47"/>
            </a:solidFill>
            <a:ln w="9525" cap="flat">
              <a:noFill/>
              <a:prstDash val="solid"/>
              <a:miter/>
            </a:ln>
          </p:spPr>
          <p:txBody>
            <a:bodyPr rtlCol="0" anchor="ctr"/>
            <a:lstStyle/>
            <a:p>
              <a:endParaRPr lang="en-IN"/>
            </a:p>
          </p:txBody>
        </p:sp>
        <p:sp>
          <p:nvSpPr>
            <p:cNvPr id="142" name="Freeform: Shape 141">
              <a:extLst>
                <a:ext uri="{FF2B5EF4-FFF2-40B4-BE49-F238E27FC236}">
                  <a16:creationId xmlns:a16="http://schemas.microsoft.com/office/drawing/2014/main" id="{DD000DD5-C9DC-44A2-BCD1-211EBB9477A1}"/>
                </a:ext>
              </a:extLst>
            </p:cNvPr>
            <p:cNvSpPr/>
            <p:nvPr/>
          </p:nvSpPr>
          <p:spPr>
            <a:xfrm>
              <a:off x="7701819" y="5025759"/>
              <a:ext cx="70484" cy="49368"/>
            </a:xfrm>
            <a:custGeom>
              <a:avLst/>
              <a:gdLst>
                <a:gd name="connsiteX0" fmla="*/ 0 w 70484"/>
                <a:gd name="connsiteY0" fmla="*/ 4774 h 49368"/>
                <a:gd name="connsiteX1" fmla="*/ 6096 w 70484"/>
                <a:gd name="connsiteY1" fmla="*/ 47541 h 49368"/>
                <a:gd name="connsiteX2" fmla="*/ 65722 w 70484"/>
                <a:gd name="connsiteY2" fmla="*/ 44302 h 49368"/>
                <a:gd name="connsiteX3" fmla="*/ 70485 w 70484"/>
                <a:gd name="connsiteY3" fmla="*/ 11 h 49368"/>
                <a:gd name="connsiteX4" fmla="*/ 0 w 70484"/>
                <a:gd name="connsiteY4" fmla="*/ 4774 h 49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4" h="49368">
                  <a:moveTo>
                    <a:pt x="0" y="4774"/>
                  </a:moveTo>
                  <a:cubicBezTo>
                    <a:pt x="0" y="4774"/>
                    <a:pt x="5429" y="42016"/>
                    <a:pt x="6096" y="47541"/>
                  </a:cubicBezTo>
                  <a:cubicBezTo>
                    <a:pt x="6763" y="53065"/>
                    <a:pt x="65722" y="44302"/>
                    <a:pt x="65722" y="44302"/>
                  </a:cubicBezTo>
                  <a:lnTo>
                    <a:pt x="70485" y="11"/>
                  </a:lnTo>
                  <a:cubicBezTo>
                    <a:pt x="70485" y="11"/>
                    <a:pt x="7429" y="-465"/>
                    <a:pt x="0" y="4774"/>
                  </a:cubicBezTo>
                  <a:close/>
                </a:path>
              </a:pathLst>
            </a:custGeom>
            <a:solidFill>
              <a:srgbClr val="424773"/>
            </a:solidFill>
            <a:ln w="9525" cap="flat">
              <a:noFill/>
              <a:prstDash val="solid"/>
              <a:miter/>
            </a:ln>
          </p:spPr>
          <p:txBody>
            <a:bodyPr rtlCol="0" anchor="ctr"/>
            <a:lstStyle/>
            <a:p>
              <a:endParaRPr lang="en-IN"/>
            </a:p>
          </p:txBody>
        </p:sp>
        <p:sp>
          <p:nvSpPr>
            <p:cNvPr id="143" name="Freeform: Shape 142">
              <a:extLst>
                <a:ext uri="{FF2B5EF4-FFF2-40B4-BE49-F238E27FC236}">
                  <a16:creationId xmlns:a16="http://schemas.microsoft.com/office/drawing/2014/main" id="{A5C81F9B-F8F9-4A51-9D8E-C38905943710}"/>
                </a:ext>
              </a:extLst>
            </p:cNvPr>
            <p:cNvSpPr/>
            <p:nvPr/>
          </p:nvSpPr>
          <p:spPr>
            <a:xfrm>
              <a:off x="7570296" y="5066061"/>
              <a:ext cx="211380" cy="96860"/>
            </a:xfrm>
            <a:custGeom>
              <a:avLst/>
              <a:gdLst>
                <a:gd name="connsiteX0" fmla="*/ 136952 w 211380"/>
                <a:gd name="connsiteY0" fmla="*/ 2572 h 96860"/>
                <a:gd name="connsiteX1" fmla="*/ 100185 w 211380"/>
                <a:gd name="connsiteY1" fmla="*/ 34766 h 96860"/>
                <a:gd name="connsiteX2" fmla="*/ 4935 w 211380"/>
                <a:gd name="connsiteY2" fmla="*/ 62675 h 96860"/>
                <a:gd name="connsiteX3" fmla="*/ 90089 w 211380"/>
                <a:gd name="connsiteY3" fmla="*/ 96679 h 96860"/>
                <a:gd name="connsiteX4" fmla="*/ 209437 w 211380"/>
                <a:gd name="connsiteY4" fmla="*/ 89059 h 96860"/>
                <a:gd name="connsiteX5" fmla="*/ 197721 w 211380"/>
                <a:gd name="connsiteY5" fmla="*/ 0 h 96860"/>
                <a:gd name="connsiteX6" fmla="*/ 136952 w 211380"/>
                <a:gd name="connsiteY6" fmla="*/ 2572 h 9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380" h="96860">
                  <a:moveTo>
                    <a:pt x="136952" y="2572"/>
                  </a:moveTo>
                  <a:cubicBezTo>
                    <a:pt x="126417" y="15126"/>
                    <a:pt x="114025" y="25984"/>
                    <a:pt x="100185" y="34766"/>
                  </a:cubicBezTo>
                  <a:cubicBezTo>
                    <a:pt x="82088" y="44291"/>
                    <a:pt x="15603" y="52578"/>
                    <a:pt x="4935" y="62675"/>
                  </a:cubicBezTo>
                  <a:cubicBezTo>
                    <a:pt x="-2685" y="70009"/>
                    <a:pt x="-15544" y="99441"/>
                    <a:pt x="90089" y="96679"/>
                  </a:cubicBezTo>
                  <a:cubicBezTo>
                    <a:pt x="165146" y="94679"/>
                    <a:pt x="201341" y="101060"/>
                    <a:pt x="209437" y="89059"/>
                  </a:cubicBezTo>
                  <a:cubicBezTo>
                    <a:pt x="217533" y="77057"/>
                    <a:pt x="197721" y="0"/>
                    <a:pt x="197721" y="0"/>
                  </a:cubicBezTo>
                  <a:cubicBezTo>
                    <a:pt x="197721" y="0"/>
                    <a:pt x="180957" y="6858"/>
                    <a:pt x="136952" y="2572"/>
                  </a:cubicBezTo>
                  <a:close/>
                </a:path>
              </a:pathLst>
            </a:custGeom>
            <a:solidFill>
              <a:srgbClr val="292C47"/>
            </a:solidFill>
            <a:ln w="9525" cap="flat">
              <a:noFill/>
              <a:prstDash val="solid"/>
              <a:miter/>
            </a:ln>
          </p:spPr>
          <p:txBody>
            <a:bodyPr rtlCol="0" anchor="ctr"/>
            <a:lstStyle/>
            <a:p>
              <a:endParaRPr lang="en-IN"/>
            </a:p>
          </p:txBody>
        </p:sp>
        <p:sp>
          <p:nvSpPr>
            <p:cNvPr id="144" name="Freeform: Shape 143">
              <a:extLst>
                <a:ext uri="{FF2B5EF4-FFF2-40B4-BE49-F238E27FC236}">
                  <a16:creationId xmlns:a16="http://schemas.microsoft.com/office/drawing/2014/main" id="{B694E732-101A-457A-A148-3F5255F6FF7C}"/>
                </a:ext>
              </a:extLst>
            </p:cNvPr>
            <p:cNvSpPr/>
            <p:nvPr/>
          </p:nvSpPr>
          <p:spPr>
            <a:xfrm>
              <a:off x="7654087" y="4387119"/>
              <a:ext cx="669160" cy="679132"/>
            </a:xfrm>
            <a:custGeom>
              <a:avLst/>
              <a:gdLst>
                <a:gd name="connsiteX0" fmla="*/ 615993 w 669160"/>
                <a:gd name="connsiteY0" fmla="*/ 0 h 679132"/>
                <a:gd name="connsiteX1" fmla="*/ 353103 w 669160"/>
                <a:gd name="connsiteY1" fmla="*/ 43910 h 679132"/>
                <a:gd name="connsiteX2" fmla="*/ 8775 w 669160"/>
                <a:gd name="connsiteY2" fmla="*/ 137255 h 679132"/>
                <a:gd name="connsiteX3" fmla="*/ 31730 w 669160"/>
                <a:gd name="connsiteY3" fmla="*/ 679133 h 679132"/>
                <a:gd name="connsiteX4" fmla="*/ 135267 w 669160"/>
                <a:gd name="connsiteY4" fmla="*/ 679133 h 679132"/>
                <a:gd name="connsiteX5" fmla="*/ 142696 w 669160"/>
                <a:gd name="connsiteY5" fmla="*/ 243364 h 679132"/>
                <a:gd name="connsiteX6" fmla="*/ 445877 w 669160"/>
                <a:gd name="connsiteY6" fmla="*/ 228029 h 679132"/>
                <a:gd name="connsiteX7" fmla="*/ 669048 w 669160"/>
                <a:gd name="connsiteY7" fmla="*/ 184213 h 679132"/>
                <a:gd name="connsiteX8" fmla="*/ 615993 w 669160"/>
                <a:gd name="connsiteY8" fmla="*/ 0 h 679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9160" h="679132">
                  <a:moveTo>
                    <a:pt x="615993" y="0"/>
                  </a:moveTo>
                  <a:cubicBezTo>
                    <a:pt x="615993" y="0"/>
                    <a:pt x="401491" y="36290"/>
                    <a:pt x="353103" y="43910"/>
                  </a:cubicBezTo>
                  <a:cubicBezTo>
                    <a:pt x="304716" y="51530"/>
                    <a:pt x="42017" y="116872"/>
                    <a:pt x="8775" y="137255"/>
                  </a:cubicBezTo>
                  <a:cubicBezTo>
                    <a:pt x="-17419" y="153067"/>
                    <a:pt x="22491" y="533876"/>
                    <a:pt x="31730" y="679133"/>
                  </a:cubicBezTo>
                  <a:lnTo>
                    <a:pt x="135267" y="679133"/>
                  </a:lnTo>
                  <a:lnTo>
                    <a:pt x="142696" y="243364"/>
                  </a:lnTo>
                  <a:cubicBezTo>
                    <a:pt x="266521" y="246507"/>
                    <a:pt x="355485" y="214789"/>
                    <a:pt x="445877" y="228029"/>
                  </a:cubicBezTo>
                  <a:cubicBezTo>
                    <a:pt x="536269" y="241268"/>
                    <a:pt x="611612" y="261271"/>
                    <a:pt x="669048" y="184213"/>
                  </a:cubicBezTo>
                  <a:cubicBezTo>
                    <a:pt x="669429" y="183737"/>
                    <a:pt x="671620" y="16859"/>
                    <a:pt x="615993" y="0"/>
                  </a:cubicBezTo>
                  <a:close/>
                </a:path>
              </a:pathLst>
            </a:custGeom>
            <a:solidFill>
              <a:srgbClr val="292C47"/>
            </a:solidFill>
            <a:ln w="9525" cap="flat">
              <a:noFill/>
              <a:prstDash val="solid"/>
              <a:miter/>
            </a:ln>
          </p:spPr>
          <p:txBody>
            <a:bodyPr rtlCol="0" anchor="ctr"/>
            <a:lstStyle/>
            <a:p>
              <a:endParaRPr lang="en-IN"/>
            </a:p>
          </p:txBody>
        </p:sp>
        <p:sp>
          <p:nvSpPr>
            <p:cNvPr id="145" name="Freeform: Shape 144">
              <a:extLst>
                <a:ext uri="{FF2B5EF4-FFF2-40B4-BE49-F238E27FC236}">
                  <a16:creationId xmlns:a16="http://schemas.microsoft.com/office/drawing/2014/main" id="{1645E5C3-6066-41BB-816A-206662C36F29}"/>
                </a:ext>
              </a:extLst>
            </p:cNvPr>
            <p:cNvSpPr/>
            <p:nvPr/>
          </p:nvSpPr>
          <p:spPr>
            <a:xfrm>
              <a:off x="8026652" y="4433506"/>
              <a:ext cx="338773" cy="632555"/>
            </a:xfrm>
            <a:custGeom>
              <a:avLst/>
              <a:gdLst>
                <a:gd name="connsiteX0" fmla="*/ 32068 w 338773"/>
                <a:gd name="connsiteY0" fmla="*/ 632555 h 632555"/>
                <a:gd name="connsiteX1" fmla="*/ 132843 w 338773"/>
                <a:gd name="connsiteY1" fmla="*/ 626364 h 632555"/>
                <a:gd name="connsiteX2" fmla="*/ 142368 w 338773"/>
                <a:gd name="connsiteY2" fmla="*/ 196501 h 632555"/>
                <a:gd name="connsiteX3" fmla="*/ 257430 w 338773"/>
                <a:gd name="connsiteY3" fmla="*/ 189167 h 632555"/>
                <a:gd name="connsiteX4" fmla="*/ 338773 w 338773"/>
                <a:gd name="connsiteY4" fmla="*/ 0 h 632555"/>
                <a:gd name="connsiteX5" fmla="*/ 8732 w 338773"/>
                <a:gd name="connsiteY5" fmla="*/ 90869 h 632555"/>
                <a:gd name="connsiteX6" fmla="*/ 32068 w 338773"/>
                <a:gd name="connsiteY6" fmla="*/ 632555 h 632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773" h="632555">
                  <a:moveTo>
                    <a:pt x="32068" y="632555"/>
                  </a:moveTo>
                  <a:lnTo>
                    <a:pt x="132843" y="626364"/>
                  </a:lnTo>
                  <a:lnTo>
                    <a:pt x="142368" y="196501"/>
                  </a:lnTo>
                  <a:cubicBezTo>
                    <a:pt x="180868" y="197673"/>
                    <a:pt x="219387" y="195215"/>
                    <a:pt x="257430" y="189167"/>
                  </a:cubicBezTo>
                  <a:lnTo>
                    <a:pt x="338773" y="0"/>
                  </a:lnTo>
                  <a:cubicBezTo>
                    <a:pt x="267717" y="14669"/>
                    <a:pt x="39212" y="71819"/>
                    <a:pt x="8732" y="90869"/>
                  </a:cubicBezTo>
                  <a:cubicBezTo>
                    <a:pt x="-17462" y="106204"/>
                    <a:pt x="22734" y="487299"/>
                    <a:pt x="32068" y="632555"/>
                  </a:cubicBezTo>
                  <a:close/>
                </a:path>
              </a:pathLst>
            </a:custGeom>
            <a:solidFill>
              <a:srgbClr val="292C47"/>
            </a:solidFill>
            <a:ln w="9525" cap="flat">
              <a:noFill/>
              <a:prstDash val="solid"/>
              <a:miter/>
            </a:ln>
          </p:spPr>
          <p:txBody>
            <a:bodyPr rtlCol="0" anchor="ctr"/>
            <a:lstStyle/>
            <a:p>
              <a:endParaRPr lang="en-IN"/>
            </a:p>
          </p:txBody>
        </p:sp>
        <p:sp>
          <p:nvSpPr>
            <p:cNvPr id="146" name="Freeform: Shape 145">
              <a:extLst>
                <a:ext uri="{FF2B5EF4-FFF2-40B4-BE49-F238E27FC236}">
                  <a16:creationId xmlns:a16="http://schemas.microsoft.com/office/drawing/2014/main" id="{5634EB02-D18B-4C42-8791-2EF63450A6A3}"/>
                </a:ext>
              </a:extLst>
            </p:cNvPr>
            <p:cNvSpPr/>
            <p:nvPr/>
          </p:nvSpPr>
          <p:spPr>
            <a:xfrm>
              <a:off x="8046440" y="3579421"/>
              <a:ext cx="178902" cy="234435"/>
            </a:xfrm>
            <a:custGeom>
              <a:avLst/>
              <a:gdLst>
                <a:gd name="connsiteX0" fmla="*/ 124866 w 178902"/>
                <a:gd name="connsiteY0" fmla="*/ 3788 h 234435"/>
                <a:gd name="connsiteX1" fmla="*/ 16281 w 178902"/>
                <a:gd name="connsiteY1" fmla="*/ 43031 h 234435"/>
                <a:gd name="connsiteX2" fmla="*/ 39521 w 178902"/>
                <a:gd name="connsiteY2" fmla="*/ 230674 h 234435"/>
                <a:gd name="connsiteX3" fmla="*/ 152583 w 178902"/>
                <a:gd name="connsiteY3" fmla="*/ 191050 h 234435"/>
                <a:gd name="connsiteX4" fmla="*/ 178205 w 178902"/>
                <a:gd name="connsiteY4" fmla="*/ 64082 h 234435"/>
                <a:gd name="connsiteX5" fmla="*/ 124866 w 178902"/>
                <a:gd name="connsiteY5" fmla="*/ 3788 h 23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902" h="234435">
                  <a:moveTo>
                    <a:pt x="124866" y="3788"/>
                  </a:moveTo>
                  <a:cubicBezTo>
                    <a:pt x="124866" y="3788"/>
                    <a:pt x="46284" y="-18024"/>
                    <a:pt x="16281" y="43031"/>
                  </a:cubicBezTo>
                  <a:cubicBezTo>
                    <a:pt x="-13723" y="104086"/>
                    <a:pt x="-102" y="219815"/>
                    <a:pt x="39521" y="230674"/>
                  </a:cubicBezTo>
                  <a:cubicBezTo>
                    <a:pt x="79146" y="241532"/>
                    <a:pt x="136105" y="229054"/>
                    <a:pt x="152583" y="191050"/>
                  </a:cubicBezTo>
                  <a:cubicBezTo>
                    <a:pt x="169062" y="153045"/>
                    <a:pt x="182111" y="99038"/>
                    <a:pt x="178205" y="64082"/>
                  </a:cubicBezTo>
                  <a:cubicBezTo>
                    <a:pt x="174300" y="29125"/>
                    <a:pt x="145821" y="12075"/>
                    <a:pt x="124866" y="3788"/>
                  </a:cubicBezTo>
                  <a:close/>
                </a:path>
              </a:pathLst>
            </a:custGeom>
            <a:solidFill>
              <a:srgbClr val="EEA886"/>
            </a:solidFill>
            <a:ln w="9525" cap="flat">
              <a:noFill/>
              <a:prstDash val="solid"/>
              <a:miter/>
            </a:ln>
          </p:spPr>
          <p:txBody>
            <a:bodyPr rtlCol="0" anchor="ctr"/>
            <a:lstStyle/>
            <a:p>
              <a:endParaRPr lang="en-IN"/>
            </a:p>
          </p:txBody>
        </p:sp>
        <p:sp>
          <p:nvSpPr>
            <p:cNvPr id="147" name="Freeform: Shape 146">
              <a:extLst>
                <a:ext uri="{FF2B5EF4-FFF2-40B4-BE49-F238E27FC236}">
                  <a16:creationId xmlns:a16="http://schemas.microsoft.com/office/drawing/2014/main" id="{EB91F304-2209-497B-99BE-AD20C328950F}"/>
                </a:ext>
              </a:extLst>
            </p:cNvPr>
            <p:cNvSpPr/>
            <p:nvPr/>
          </p:nvSpPr>
          <p:spPr>
            <a:xfrm>
              <a:off x="8102082" y="3744178"/>
              <a:ext cx="109610" cy="117701"/>
            </a:xfrm>
            <a:custGeom>
              <a:avLst/>
              <a:gdLst>
                <a:gd name="connsiteX0" fmla="*/ 4454 w 109610"/>
                <a:gd name="connsiteY0" fmla="*/ 53724 h 117701"/>
                <a:gd name="connsiteX1" fmla="*/ 168 w 109610"/>
                <a:gd name="connsiteY1" fmla="*/ 110017 h 117701"/>
                <a:gd name="connsiteX2" fmla="*/ 109610 w 109610"/>
                <a:gd name="connsiteY2" fmla="*/ 117447 h 117701"/>
                <a:gd name="connsiteX3" fmla="*/ 101800 w 109610"/>
                <a:gd name="connsiteY3" fmla="*/ 14196 h 117701"/>
                <a:gd name="connsiteX4" fmla="*/ 4454 w 109610"/>
                <a:gd name="connsiteY4" fmla="*/ 53724 h 1177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610" h="117701">
                  <a:moveTo>
                    <a:pt x="4454" y="53724"/>
                  </a:moveTo>
                  <a:cubicBezTo>
                    <a:pt x="4454" y="53724"/>
                    <a:pt x="5311" y="100206"/>
                    <a:pt x="168" y="110017"/>
                  </a:cubicBezTo>
                  <a:cubicBezTo>
                    <a:pt x="-4975" y="119828"/>
                    <a:pt x="109610" y="117447"/>
                    <a:pt x="109610" y="117447"/>
                  </a:cubicBezTo>
                  <a:cubicBezTo>
                    <a:pt x="109610" y="117447"/>
                    <a:pt x="91608" y="61725"/>
                    <a:pt x="101800" y="14196"/>
                  </a:cubicBezTo>
                  <a:cubicBezTo>
                    <a:pt x="111992" y="-33334"/>
                    <a:pt x="4454" y="53724"/>
                    <a:pt x="4454" y="53724"/>
                  </a:cubicBezTo>
                  <a:close/>
                </a:path>
              </a:pathLst>
            </a:custGeom>
            <a:solidFill>
              <a:srgbClr val="EEA886"/>
            </a:solidFill>
            <a:ln w="9525" cap="flat">
              <a:noFill/>
              <a:prstDash val="solid"/>
              <a:miter/>
            </a:ln>
          </p:spPr>
          <p:txBody>
            <a:bodyPr rtlCol="0" anchor="ctr"/>
            <a:lstStyle/>
            <a:p>
              <a:endParaRPr lang="en-IN"/>
            </a:p>
          </p:txBody>
        </p:sp>
        <p:sp>
          <p:nvSpPr>
            <p:cNvPr id="148" name="Freeform: Shape 147">
              <a:extLst>
                <a:ext uri="{FF2B5EF4-FFF2-40B4-BE49-F238E27FC236}">
                  <a16:creationId xmlns:a16="http://schemas.microsoft.com/office/drawing/2014/main" id="{F13E96F3-10BA-495D-BD23-71E75DA25A6D}"/>
                </a:ext>
              </a:extLst>
            </p:cNvPr>
            <p:cNvSpPr/>
            <p:nvPr/>
          </p:nvSpPr>
          <p:spPr>
            <a:xfrm>
              <a:off x="8043982" y="3571609"/>
              <a:ext cx="185906" cy="179933"/>
            </a:xfrm>
            <a:custGeom>
              <a:avLst/>
              <a:gdLst>
                <a:gd name="connsiteX0" fmla="*/ 166091 w 185906"/>
                <a:gd name="connsiteY0" fmla="*/ 169239 h 179933"/>
                <a:gd name="connsiteX1" fmla="*/ 130277 w 185906"/>
                <a:gd name="connsiteY1" fmla="*/ 179717 h 179933"/>
                <a:gd name="connsiteX2" fmla="*/ 48933 w 185906"/>
                <a:gd name="connsiteY2" fmla="*/ 138664 h 179933"/>
                <a:gd name="connsiteX3" fmla="*/ 35598 w 185906"/>
                <a:gd name="connsiteY3" fmla="*/ 128282 h 179933"/>
                <a:gd name="connsiteX4" fmla="*/ 28930 w 185906"/>
                <a:gd name="connsiteY4" fmla="*/ 140188 h 179933"/>
                <a:gd name="connsiteX5" fmla="*/ 16072 w 185906"/>
                <a:gd name="connsiteY5" fmla="*/ 142093 h 179933"/>
                <a:gd name="connsiteX6" fmla="*/ 5689 w 185906"/>
                <a:gd name="connsiteY6" fmla="*/ 93611 h 179933"/>
                <a:gd name="connsiteX7" fmla="*/ 111036 w 185906"/>
                <a:gd name="connsiteY7" fmla="*/ 3790 h 179933"/>
                <a:gd name="connsiteX8" fmla="*/ 185808 w 185906"/>
                <a:gd name="connsiteY8" fmla="*/ 58559 h 179933"/>
                <a:gd name="connsiteX9" fmla="*/ 166091 w 185906"/>
                <a:gd name="connsiteY9" fmla="*/ 169239 h 179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906" h="179933">
                  <a:moveTo>
                    <a:pt x="166091" y="169239"/>
                  </a:moveTo>
                  <a:cubicBezTo>
                    <a:pt x="166091" y="169239"/>
                    <a:pt x="159995" y="181717"/>
                    <a:pt x="130277" y="179717"/>
                  </a:cubicBezTo>
                  <a:cubicBezTo>
                    <a:pt x="100559" y="177716"/>
                    <a:pt x="61506" y="141617"/>
                    <a:pt x="48933" y="138664"/>
                  </a:cubicBezTo>
                  <a:cubicBezTo>
                    <a:pt x="36360" y="135711"/>
                    <a:pt x="35598" y="128282"/>
                    <a:pt x="35598" y="128282"/>
                  </a:cubicBezTo>
                  <a:lnTo>
                    <a:pt x="28930" y="140188"/>
                  </a:lnTo>
                  <a:lnTo>
                    <a:pt x="16072" y="142093"/>
                  </a:lnTo>
                  <a:cubicBezTo>
                    <a:pt x="16072" y="142093"/>
                    <a:pt x="24835" y="106279"/>
                    <a:pt x="5689" y="93611"/>
                  </a:cubicBezTo>
                  <a:cubicBezTo>
                    <a:pt x="-13456" y="80942"/>
                    <a:pt x="14262" y="-20689"/>
                    <a:pt x="111036" y="3790"/>
                  </a:cubicBezTo>
                  <a:cubicBezTo>
                    <a:pt x="111036" y="3790"/>
                    <a:pt x="184855" y="17315"/>
                    <a:pt x="185808" y="58559"/>
                  </a:cubicBezTo>
                  <a:cubicBezTo>
                    <a:pt x="186760" y="99802"/>
                    <a:pt x="180854" y="147427"/>
                    <a:pt x="166091" y="169239"/>
                  </a:cubicBezTo>
                  <a:close/>
                </a:path>
              </a:pathLst>
            </a:custGeom>
            <a:solidFill>
              <a:srgbClr val="3A3F47"/>
            </a:solidFill>
            <a:ln w="9525" cap="flat">
              <a:noFill/>
              <a:prstDash val="solid"/>
              <a:miter/>
            </a:ln>
          </p:spPr>
          <p:txBody>
            <a:bodyPr rtlCol="0" anchor="ctr"/>
            <a:lstStyle/>
            <a:p>
              <a:endParaRPr lang="en-IN"/>
            </a:p>
          </p:txBody>
        </p:sp>
        <p:sp>
          <p:nvSpPr>
            <p:cNvPr id="149" name="Freeform: Shape 148">
              <a:extLst>
                <a:ext uri="{FF2B5EF4-FFF2-40B4-BE49-F238E27FC236}">
                  <a16:creationId xmlns:a16="http://schemas.microsoft.com/office/drawing/2014/main" id="{72FF0247-293D-4D24-BD45-B3CF21BC8986}"/>
                </a:ext>
              </a:extLst>
            </p:cNvPr>
            <p:cNvSpPr/>
            <p:nvPr/>
          </p:nvSpPr>
          <p:spPr>
            <a:xfrm>
              <a:off x="8096249" y="3822538"/>
              <a:ext cx="114013" cy="33085"/>
            </a:xfrm>
            <a:custGeom>
              <a:avLst/>
              <a:gdLst>
                <a:gd name="connsiteX0" fmla="*/ 0 w 114013"/>
                <a:gd name="connsiteY0" fmla="*/ 30515 h 33085"/>
                <a:gd name="connsiteX1" fmla="*/ 8858 w 114013"/>
                <a:gd name="connsiteY1" fmla="*/ 9750 h 33085"/>
                <a:gd name="connsiteX2" fmla="*/ 109442 w 114013"/>
                <a:gd name="connsiteY2" fmla="*/ 892 h 33085"/>
                <a:gd name="connsiteX3" fmla="*/ 114014 w 114013"/>
                <a:gd name="connsiteY3" fmla="*/ 25848 h 33085"/>
                <a:gd name="connsiteX4" fmla="*/ 0 w 114013"/>
                <a:gd name="connsiteY4" fmla="*/ 30515 h 33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13" h="33085">
                  <a:moveTo>
                    <a:pt x="0" y="30515"/>
                  </a:moveTo>
                  <a:cubicBezTo>
                    <a:pt x="0" y="30515"/>
                    <a:pt x="0" y="11465"/>
                    <a:pt x="8858" y="9750"/>
                  </a:cubicBezTo>
                  <a:cubicBezTo>
                    <a:pt x="17716" y="8036"/>
                    <a:pt x="98965" y="-3204"/>
                    <a:pt x="109442" y="892"/>
                  </a:cubicBezTo>
                  <a:lnTo>
                    <a:pt x="114014" y="25848"/>
                  </a:lnTo>
                  <a:cubicBezTo>
                    <a:pt x="114014" y="25848"/>
                    <a:pt x="93726" y="38325"/>
                    <a:pt x="0" y="30515"/>
                  </a:cubicBezTo>
                  <a:close/>
                </a:path>
              </a:pathLst>
            </a:custGeom>
            <a:solidFill>
              <a:srgbClr val="E2D2CA"/>
            </a:solidFill>
            <a:ln w="9525" cap="flat">
              <a:noFill/>
              <a:prstDash val="solid"/>
              <a:miter/>
            </a:ln>
          </p:spPr>
          <p:txBody>
            <a:bodyPr rtlCol="0" anchor="ctr"/>
            <a:lstStyle/>
            <a:p>
              <a:endParaRPr lang="en-IN"/>
            </a:p>
          </p:txBody>
        </p:sp>
        <p:sp>
          <p:nvSpPr>
            <p:cNvPr id="150" name="Freeform: Shape 149">
              <a:extLst>
                <a:ext uri="{FF2B5EF4-FFF2-40B4-BE49-F238E27FC236}">
                  <a16:creationId xmlns:a16="http://schemas.microsoft.com/office/drawing/2014/main" id="{D9718A80-145D-4347-AF44-CE5BF6E77009}"/>
                </a:ext>
              </a:extLst>
            </p:cNvPr>
            <p:cNvSpPr/>
            <p:nvPr/>
          </p:nvSpPr>
          <p:spPr>
            <a:xfrm>
              <a:off x="8071507" y="3670395"/>
              <a:ext cx="33935" cy="68827"/>
            </a:xfrm>
            <a:custGeom>
              <a:avLst/>
              <a:gdLst>
                <a:gd name="connsiteX0" fmla="*/ 930 w 33935"/>
                <a:gd name="connsiteY0" fmla="*/ 21114 h 68827"/>
                <a:gd name="connsiteX1" fmla="*/ 30838 w 33935"/>
                <a:gd name="connsiteY1" fmla="*/ 11589 h 68827"/>
                <a:gd name="connsiteX2" fmla="*/ 12740 w 33935"/>
                <a:gd name="connsiteY2" fmla="*/ 68739 h 68827"/>
                <a:gd name="connsiteX3" fmla="*/ 930 w 33935"/>
                <a:gd name="connsiteY3" fmla="*/ 21114 h 68827"/>
              </a:gdLst>
              <a:ahLst/>
              <a:cxnLst>
                <a:cxn ang="0">
                  <a:pos x="connsiteX0" y="connsiteY0"/>
                </a:cxn>
                <a:cxn ang="0">
                  <a:pos x="connsiteX1" y="connsiteY1"/>
                </a:cxn>
                <a:cxn ang="0">
                  <a:pos x="connsiteX2" y="connsiteY2"/>
                </a:cxn>
                <a:cxn ang="0">
                  <a:pos x="connsiteX3" y="connsiteY3"/>
                </a:cxn>
              </a:cxnLst>
              <a:rect l="l" t="t" r="r" b="b"/>
              <a:pathLst>
                <a:path w="33935" h="68827">
                  <a:moveTo>
                    <a:pt x="930" y="21114"/>
                  </a:moveTo>
                  <a:cubicBezTo>
                    <a:pt x="3120" y="5588"/>
                    <a:pt x="20742" y="-12224"/>
                    <a:pt x="30838" y="11589"/>
                  </a:cubicBezTo>
                  <a:cubicBezTo>
                    <a:pt x="40935" y="35401"/>
                    <a:pt x="24075" y="70834"/>
                    <a:pt x="12740" y="68739"/>
                  </a:cubicBezTo>
                  <a:cubicBezTo>
                    <a:pt x="1406" y="66643"/>
                    <a:pt x="-1833" y="42069"/>
                    <a:pt x="930" y="21114"/>
                  </a:cubicBezTo>
                  <a:close/>
                </a:path>
              </a:pathLst>
            </a:custGeom>
            <a:solidFill>
              <a:srgbClr val="EEA886"/>
            </a:solidFill>
            <a:ln w="9525" cap="flat">
              <a:noFill/>
              <a:prstDash val="solid"/>
              <a:miter/>
            </a:ln>
          </p:spPr>
          <p:txBody>
            <a:bodyPr rtlCol="0" anchor="ctr"/>
            <a:lstStyle/>
            <a:p>
              <a:endParaRPr lang="en-IN"/>
            </a:p>
          </p:txBody>
        </p:sp>
        <p:sp>
          <p:nvSpPr>
            <p:cNvPr id="151" name="Freeform: Shape 150">
              <a:extLst>
                <a:ext uri="{FF2B5EF4-FFF2-40B4-BE49-F238E27FC236}">
                  <a16:creationId xmlns:a16="http://schemas.microsoft.com/office/drawing/2014/main" id="{47E9A01D-91C2-42E2-8903-C62D622F2DDC}"/>
                </a:ext>
              </a:extLst>
            </p:cNvPr>
            <p:cNvSpPr/>
            <p:nvPr/>
          </p:nvSpPr>
          <p:spPr>
            <a:xfrm>
              <a:off x="7754455" y="4076700"/>
              <a:ext cx="322" cy="9525"/>
            </a:xfrm>
            <a:custGeom>
              <a:avLst/>
              <a:gdLst>
                <a:gd name="connsiteX0" fmla="*/ 322 w 322"/>
                <a:gd name="connsiteY0" fmla="*/ 0 h 9525"/>
                <a:gd name="connsiteX1" fmla="*/ 322 w 322"/>
                <a:gd name="connsiteY1" fmla="*/ 0 h 9525"/>
                <a:gd name="connsiteX2" fmla="*/ 322 w 322"/>
                <a:gd name="connsiteY2" fmla="*/ 0 h 9525"/>
              </a:gdLst>
              <a:ahLst/>
              <a:cxnLst>
                <a:cxn ang="0">
                  <a:pos x="connsiteX0" y="connsiteY0"/>
                </a:cxn>
                <a:cxn ang="0">
                  <a:pos x="connsiteX1" y="connsiteY1"/>
                </a:cxn>
                <a:cxn ang="0">
                  <a:pos x="connsiteX2" y="connsiteY2"/>
                </a:cxn>
              </a:cxnLst>
              <a:rect l="l" t="t" r="r" b="b"/>
              <a:pathLst>
                <a:path w="322" h="9525">
                  <a:moveTo>
                    <a:pt x="322" y="0"/>
                  </a:moveTo>
                  <a:lnTo>
                    <a:pt x="322" y="0"/>
                  </a:lnTo>
                  <a:cubicBezTo>
                    <a:pt x="-59" y="0"/>
                    <a:pt x="-154" y="0"/>
                    <a:pt x="322" y="0"/>
                  </a:cubicBezTo>
                  <a:close/>
                </a:path>
              </a:pathLst>
            </a:custGeom>
            <a:solidFill>
              <a:srgbClr val="323657"/>
            </a:solidFill>
            <a:ln w="9525" cap="flat">
              <a:noFill/>
              <a:prstDash val="solid"/>
              <a:miter/>
            </a:ln>
          </p:spPr>
          <p:txBody>
            <a:bodyPr rtlCol="0" anchor="ctr"/>
            <a:lstStyle/>
            <a:p>
              <a:endParaRPr lang="en-IN"/>
            </a:p>
          </p:txBody>
        </p:sp>
        <p:sp>
          <p:nvSpPr>
            <p:cNvPr id="152" name="Freeform: Shape 151">
              <a:extLst>
                <a:ext uri="{FF2B5EF4-FFF2-40B4-BE49-F238E27FC236}">
                  <a16:creationId xmlns:a16="http://schemas.microsoft.com/office/drawing/2014/main" id="{736920AD-A347-428A-B92B-E50CE17398FB}"/>
                </a:ext>
              </a:extLst>
            </p:cNvPr>
            <p:cNvSpPr/>
            <p:nvPr/>
          </p:nvSpPr>
          <p:spPr>
            <a:xfrm>
              <a:off x="8194261" y="3594243"/>
              <a:ext cx="48067" cy="145080"/>
            </a:xfrm>
            <a:custGeom>
              <a:avLst/>
              <a:gdLst>
                <a:gd name="connsiteX0" fmla="*/ 0 w 48067"/>
                <a:gd name="connsiteY0" fmla="*/ 15 h 145080"/>
                <a:gd name="connsiteX1" fmla="*/ 16764 w 48067"/>
                <a:gd name="connsiteY1" fmla="*/ 145081 h 145080"/>
              </a:gdLst>
              <a:ahLst/>
              <a:cxnLst>
                <a:cxn ang="0">
                  <a:pos x="connsiteX0" y="connsiteY0"/>
                </a:cxn>
                <a:cxn ang="0">
                  <a:pos x="connsiteX1" y="connsiteY1"/>
                </a:cxn>
              </a:cxnLst>
              <a:rect l="l" t="t" r="r" b="b"/>
              <a:pathLst>
                <a:path w="48067" h="145080">
                  <a:moveTo>
                    <a:pt x="0" y="15"/>
                  </a:moveTo>
                  <a:cubicBezTo>
                    <a:pt x="0" y="15"/>
                    <a:pt x="95917" y="-4557"/>
                    <a:pt x="16764" y="145081"/>
                  </a:cubicBezTo>
                  <a:close/>
                </a:path>
              </a:pathLst>
            </a:custGeom>
            <a:solidFill>
              <a:srgbClr val="3A3F47"/>
            </a:solidFill>
            <a:ln w="9525" cap="flat">
              <a:noFill/>
              <a:prstDash val="solid"/>
              <a:miter/>
            </a:ln>
          </p:spPr>
          <p:txBody>
            <a:bodyPr rtlCol="0" anchor="ctr"/>
            <a:lstStyle/>
            <a:p>
              <a:endParaRPr lang="en-IN"/>
            </a:p>
          </p:txBody>
        </p:sp>
        <p:sp>
          <p:nvSpPr>
            <p:cNvPr id="153" name="Freeform: Shape 152">
              <a:extLst>
                <a:ext uri="{FF2B5EF4-FFF2-40B4-BE49-F238E27FC236}">
                  <a16:creationId xmlns:a16="http://schemas.microsoft.com/office/drawing/2014/main" id="{EF14F7C3-B7E7-44AA-BD20-515E0EF0FF4F}"/>
                </a:ext>
              </a:extLst>
            </p:cNvPr>
            <p:cNvSpPr/>
            <p:nvPr/>
          </p:nvSpPr>
          <p:spPr>
            <a:xfrm>
              <a:off x="8099392" y="5003196"/>
              <a:ext cx="308514" cy="133921"/>
            </a:xfrm>
            <a:custGeom>
              <a:avLst/>
              <a:gdLst>
                <a:gd name="connsiteX0" fmla="*/ 308514 w 308514"/>
                <a:gd name="connsiteY0" fmla="*/ 113919 h 133921"/>
                <a:gd name="connsiteX1" fmla="*/ 301371 w 308514"/>
                <a:gd name="connsiteY1" fmla="*/ 133921 h 133921"/>
                <a:gd name="connsiteX2" fmla="*/ 0 w 308514"/>
                <a:gd name="connsiteY2" fmla="*/ 40577 h 133921"/>
                <a:gd name="connsiteX3" fmla="*/ 14478 w 308514"/>
                <a:gd name="connsiteY3" fmla="*/ 0 h 133921"/>
                <a:gd name="connsiteX4" fmla="*/ 308514 w 308514"/>
                <a:gd name="connsiteY4" fmla="*/ 113919 h 133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514" h="133921">
                  <a:moveTo>
                    <a:pt x="308514" y="113919"/>
                  </a:moveTo>
                  <a:lnTo>
                    <a:pt x="301371" y="133921"/>
                  </a:lnTo>
                  <a:lnTo>
                    <a:pt x="0" y="40577"/>
                  </a:lnTo>
                  <a:lnTo>
                    <a:pt x="14478" y="0"/>
                  </a:lnTo>
                  <a:lnTo>
                    <a:pt x="308514" y="113919"/>
                  </a:lnTo>
                  <a:close/>
                </a:path>
              </a:pathLst>
            </a:custGeom>
            <a:solidFill>
              <a:srgbClr val="918783"/>
            </a:solidFill>
            <a:ln w="9525" cap="flat">
              <a:noFill/>
              <a:prstDash val="solid"/>
              <a:miter/>
            </a:ln>
          </p:spPr>
          <p:txBody>
            <a:bodyPr rtlCol="0" anchor="ctr"/>
            <a:lstStyle/>
            <a:p>
              <a:endParaRPr lang="en-IN"/>
            </a:p>
          </p:txBody>
        </p:sp>
        <p:sp>
          <p:nvSpPr>
            <p:cNvPr id="154" name="Freeform: Shape 153">
              <a:extLst>
                <a:ext uri="{FF2B5EF4-FFF2-40B4-BE49-F238E27FC236}">
                  <a16:creationId xmlns:a16="http://schemas.microsoft.com/office/drawing/2014/main" id="{140B1BFC-B4E6-456B-8A7C-823AA3207809}"/>
                </a:ext>
              </a:extLst>
            </p:cNvPr>
            <p:cNvSpPr/>
            <p:nvPr/>
          </p:nvSpPr>
          <p:spPr>
            <a:xfrm rot="10800000">
              <a:off x="8089010" y="4701921"/>
              <a:ext cx="34290" cy="327564"/>
            </a:xfrm>
            <a:custGeom>
              <a:avLst/>
              <a:gdLst>
                <a:gd name="connsiteX0" fmla="*/ 0 w 34290"/>
                <a:gd name="connsiteY0" fmla="*/ 0 h 327564"/>
                <a:gd name="connsiteX1" fmla="*/ 34290 w 34290"/>
                <a:gd name="connsiteY1" fmla="*/ 0 h 327564"/>
                <a:gd name="connsiteX2" fmla="*/ 34290 w 34290"/>
                <a:gd name="connsiteY2" fmla="*/ 327565 h 327564"/>
                <a:gd name="connsiteX3" fmla="*/ 0 w 34290"/>
                <a:gd name="connsiteY3" fmla="*/ 327565 h 327564"/>
              </a:gdLst>
              <a:ahLst/>
              <a:cxnLst>
                <a:cxn ang="0">
                  <a:pos x="connsiteX0" y="connsiteY0"/>
                </a:cxn>
                <a:cxn ang="0">
                  <a:pos x="connsiteX1" y="connsiteY1"/>
                </a:cxn>
                <a:cxn ang="0">
                  <a:pos x="connsiteX2" y="connsiteY2"/>
                </a:cxn>
                <a:cxn ang="0">
                  <a:pos x="connsiteX3" y="connsiteY3"/>
                </a:cxn>
              </a:cxnLst>
              <a:rect l="l" t="t" r="r" b="b"/>
              <a:pathLst>
                <a:path w="34290" h="327564">
                  <a:moveTo>
                    <a:pt x="0" y="0"/>
                  </a:moveTo>
                  <a:lnTo>
                    <a:pt x="34290" y="0"/>
                  </a:lnTo>
                  <a:lnTo>
                    <a:pt x="34290" y="327565"/>
                  </a:lnTo>
                  <a:lnTo>
                    <a:pt x="0" y="327565"/>
                  </a:lnTo>
                  <a:close/>
                </a:path>
              </a:pathLst>
            </a:custGeom>
            <a:solidFill>
              <a:srgbClr val="918783"/>
            </a:solidFill>
            <a:ln w="9525" cap="flat">
              <a:noFill/>
              <a:prstDash val="solid"/>
              <a:miter/>
            </a:ln>
          </p:spPr>
          <p:txBody>
            <a:bodyPr rtlCol="0" anchor="ctr"/>
            <a:lstStyle/>
            <a:p>
              <a:endParaRPr lang="en-IN"/>
            </a:p>
          </p:txBody>
        </p:sp>
        <p:sp>
          <p:nvSpPr>
            <p:cNvPr id="155" name="Freeform: Shape 154">
              <a:extLst>
                <a:ext uri="{FF2B5EF4-FFF2-40B4-BE49-F238E27FC236}">
                  <a16:creationId xmlns:a16="http://schemas.microsoft.com/office/drawing/2014/main" id="{18EA7C3E-2BF8-4B82-A4E3-0A07325BB5B9}"/>
                </a:ext>
              </a:extLst>
            </p:cNvPr>
            <p:cNvSpPr/>
            <p:nvPr/>
          </p:nvSpPr>
          <p:spPr>
            <a:xfrm rot="10800000">
              <a:off x="8005190" y="4684490"/>
              <a:ext cx="202025" cy="19335"/>
            </a:xfrm>
            <a:custGeom>
              <a:avLst/>
              <a:gdLst>
                <a:gd name="connsiteX0" fmla="*/ 0 w 202025"/>
                <a:gd name="connsiteY0" fmla="*/ 0 h 19335"/>
                <a:gd name="connsiteX1" fmla="*/ 202025 w 202025"/>
                <a:gd name="connsiteY1" fmla="*/ 0 h 19335"/>
                <a:gd name="connsiteX2" fmla="*/ 202025 w 202025"/>
                <a:gd name="connsiteY2" fmla="*/ 19336 h 19335"/>
                <a:gd name="connsiteX3" fmla="*/ 0 w 202025"/>
                <a:gd name="connsiteY3" fmla="*/ 19336 h 19335"/>
              </a:gdLst>
              <a:ahLst/>
              <a:cxnLst>
                <a:cxn ang="0">
                  <a:pos x="connsiteX0" y="connsiteY0"/>
                </a:cxn>
                <a:cxn ang="0">
                  <a:pos x="connsiteX1" y="connsiteY1"/>
                </a:cxn>
                <a:cxn ang="0">
                  <a:pos x="connsiteX2" y="connsiteY2"/>
                </a:cxn>
                <a:cxn ang="0">
                  <a:pos x="connsiteX3" y="connsiteY3"/>
                </a:cxn>
              </a:cxnLst>
              <a:rect l="l" t="t" r="r" b="b"/>
              <a:pathLst>
                <a:path w="202025" h="19335">
                  <a:moveTo>
                    <a:pt x="0" y="0"/>
                  </a:moveTo>
                  <a:lnTo>
                    <a:pt x="202025" y="0"/>
                  </a:lnTo>
                  <a:lnTo>
                    <a:pt x="202025" y="19336"/>
                  </a:lnTo>
                  <a:lnTo>
                    <a:pt x="0" y="19336"/>
                  </a:lnTo>
                  <a:close/>
                </a:path>
              </a:pathLst>
            </a:custGeom>
            <a:solidFill>
              <a:srgbClr val="5E5854"/>
            </a:solidFill>
            <a:ln w="9525" cap="flat">
              <a:noFill/>
              <a:prstDash val="solid"/>
              <a:miter/>
            </a:ln>
          </p:spPr>
          <p:txBody>
            <a:bodyPr rtlCol="0" anchor="ctr"/>
            <a:lstStyle/>
            <a:p>
              <a:endParaRPr lang="en-IN"/>
            </a:p>
          </p:txBody>
        </p:sp>
        <p:sp>
          <p:nvSpPr>
            <p:cNvPr id="156" name="Freeform: Shape 155">
              <a:extLst>
                <a:ext uri="{FF2B5EF4-FFF2-40B4-BE49-F238E27FC236}">
                  <a16:creationId xmlns:a16="http://schemas.microsoft.com/office/drawing/2014/main" id="{03459B98-9473-4C5F-A8D1-2A2064BB34FF}"/>
                </a:ext>
              </a:extLst>
            </p:cNvPr>
            <p:cNvSpPr/>
            <p:nvPr/>
          </p:nvSpPr>
          <p:spPr>
            <a:xfrm>
              <a:off x="7801927" y="5000625"/>
              <a:ext cx="308419" cy="136493"/>
            </a:xfrm>
            <a:custGeom>
              <a:avLst/>
              <a:gdLst>
                <a:gd name="connsiteX0" fmla="*/ 0 w 308419"/>
                <a:gd name="connsiteY0" fmla="*/ 116491 h 136493"/>
                <a:gd name="connsiteX1" fmla="*/ 7144 w 308419"/>
                <a:gd name="connsiteY1" fmla="*/ 136493 h 136493"/>
                <a:gd name="connsiteX2" fmla="*/ 308419 w 308419"/>
                <a:gd name="connsiteY2" fmla="*/ 43148 h 136493"/>
                <a:gd name="connsiteX3" fmla="*/ 295180 w 308419"/>
                <a:gd name="connsiteY3" fmla="*/ 0 h 136493"/>
                <a:gd name="connsiteX4" fmla="*/ 0 w 308419"/>
                <a:gd name="connsiteY4" fmla="*/ 116491 h 13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419" h="136493">
                  <a:moveTo>
                    <a:pt x="0" y="116491"/>
                  </a:moveTo>
                  <a:lnTo>
                    <a:pt x="7144" y="136493"/>
                  </a:lnTo>
                  <a:lnTo>
                    <a:pt x="308419" y="43148"/>
                  </a:lnTo>
                  <a:lnTo>
                    <a:pt x="295180" y="0"/>
                  </a:lnTo>
                  <a:lnTo>
                    <a:pt x="0" y="116491"/>
                  </a:lnTo>
                  <a:close/>
                </a:path>
              </a:pathLst>
            </a:custGeom>
            <a:solidFill>
              <a:srgbClr val="918783"/>
            </a:solidFill>
            <a:ln w="9525" cap="flat">
              <a:noFill/>
              <a:prstDash val="solid"/>
              <a:miter/>
            </a:ln>
          </p:spPr>
          <p:txBody>
            <a:bodyPr rtlCol="0" anchor="ctr"/>
            <a:lstStyle/>
            <a:p>
              <a:endParaRPr lang="en-IN"/>
            </a:p>
          </p:txBody>
        </p:sp>
        <p:sp>
          <p:nvSpPr>
            <p:cNvPr id="157" name="Freeform: Shape 156">
              <a:extLst>
                <a:ext uri="{FF2B5EF4-FFF2-40B4-BE49-F238E27FC236}">
                  <a16:creationId xmlns:a16="http://schemas.microsoft.com/office/drawing/2014/main" id="{B509F6CF-0A36-4B7C-A53E-3B5141979767}"/>
                </a:ext>
              </a:extLst>
            </p:cNvPr>
            <p:cNvSpPr/>
            <p:nvPr/>
          </p:nvSpPr>
          <p:spPr>
            <a:xfrm>
              <a:off x="8014239" y="5000625"/>
              <a:ext cx="96106" cy="157733"/>
            </a:xfrm>
            <a:custGeom>
              <a:avLst/>
              <a:gdLst>
                <a:gd name="connsiteX0" fmla="*/ 0 w 96106"/>
                <a:gd name="connsiteY0" fmla="*/ 134398 h 157733"/>
                <a:gd name="connsiteX1" fmla="*/ 0 w 96106"/>
                <a:gd name="connsiteY1" fmla="*/ 157734 h 157733"/>
                <a:gd name="connsiteX2" fmla="*/ 96107 w 96106"/>
                <a:gd name="connsiteY2" fmla="*/ 43148 h 157733"/>
                <a:gd name="connsiteX3" fmla="*/ 82868 w 96106"/>
                <a:gd name="connsiteY3" fmla="*/ 0 h 157733"/>
                <a:gd name="connsiteX4" fmla="*/ 0 w 96106"/>
                <a:gd name="connsiteY4" fmla="*/ 134398 h 157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106" h="157733">
                  <a:moveTo>
                    <a:pt x="0" y="134398"/>
                  </a:moveTo>
                  <a:lnTo>
                    <a:pt x="0" y="157734"/>
                  </a:lnTo>
                  <a:lnTo>
                    <a:pt x="96107" y="43148"/>
                  </a:lnTo>
                  <a:lnTo>
                    <a:pt x="82868" y="0"/>
                  </a:lnTo>
                  <a:lnTo>
                    <a:pt x="0" y="134398"/>
                  </a:lnTo>
                  <a:close/>
                </a:path>
              </a:pathLst>
            </a:custGeom>
            <a:solidFill>
              <a:srgbClr val="918783"/>
            </a:solidFill>
            <a:ln w="9525" cap="flat">
              <a:noFill/>
              <a:prstDash val="solid"/>
              <a:miter/>
            </a:ln>
          </p:spPr>
          <p:txBody>
            <a:bodyPr rtlCol="0" anchor="ctr"/>
            <a:lstStyle/>
            <a:p>
              <a:endParaRPr lang="en-IN"/>
            </a:p>
          </p:txBody>
        </p:sp>
        <p:sp>
          <p:nvSpPr>
            <p:cNvPr id="158" name="Freeform: Shape 157">
              <a:extLst>
                <a:ext uri="{FF2B5EF4-FFF2-40B4-BE49-F238E27FC236}">
                  <a16:creationId xmlns:a16="http://schemas.microsoft.com/office/drawing/2014/main" id="{415729C2-74BB-445F-9227-2211A52CA783}"/>
                </a:ext>
              </a:extLst>
            </p:cNvPr>
            <p:cNvSpPr/>
            <p:nvPr/>
          </p:nvSpPr>
          <p:spPr>
            <a:xfrm>
              <a:off x="7773733" y="5116449"/>
              <a:ext cx="57150" cy="57150"/>
            </a:xfrm>
            <a:custGeom>
              <a:avLst/>
              <a:gdLst>
                <a:gd name="connsiteX0" fmla="*/ 0 w 57150"/>
                <a:gd name="connsiteY0" fmla="*/ 28575 h 57150"/>
                <a:gd name="connsiteX1" fmla="*/ 28575 w 57150"/>
                <a:gd name="connsiteY1" fmla="*/ 57150 h 57150"/>
                <a:gd name="connsiteX2" fmla="*/ 57150 w 57150"/>
                <a:gd name="connsiteY2" fmla="*/ 28575 h 57150"/>
                <a:gd name="connsiteX3" fmla="*/ 28575 w 57150"/>
                <a:gd name="connsiteY3" fmla="*/ 0 h 57150"/>
                <a:gd name="connsiteX4" fmla="*/ 0 w 57150"/>
                <a:gd name="connsiteY4" fmla="*/ 2857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0" y="28575"/>
                  </a:moveTo>
                  <a:cubicBezTo>
                    <a:pt x="0" y="44358"/>
                    <a:pt x="12792" y="57150"/>
                    <a:pt x="28575" y="57150"/>
                  </a:cubicBezTo>
                  <a:cubicBezTo>
                    <a:pt x="44358" y="57150"/>
                    <a:pt x="57150" y="44358"/>
                    <a:pt x="57150" y="28575"/>
                  </a:cubicBezTo>
                  <a:cubicBezTo>
                    <a:pt x="57150" y="12792"/>
                    <a:pt x="44358" y="0"/>
                    <a:pt x="28575" y="0"/>
                  </a:cubicBezTo>
                  <a:cubicBezTo>
                    <a:pt x="12792" y="0"/>
                    <a:pt x="0" y="12792"/>
                    <a:pt x="0" y="28575"/>
                  </a:cubicBezTo>
                  <a:close/>
                </a:path>
              </a:pathLst>
            </a:custGeom>
            <a:solidFill>
              <a:srgbClr val="BFB2AC"/>
            </a:solidFill>
            <a:ln w="9525" cap="flat">
              <a:noFill/>
              <a:prstDash val="solid"/>
              <a:miter/>
            </a:ln>
          </p:spPr>
          <p:txBody>
            <a:bodyPr rtlCol="0" anchor="ctr"/>
            <a:lstStyle/>
            <a:p>
              <a:endParaRPr lang="en-IN"/>
            </a:p>
          </p:txBody>
        </p:sp>
        <p:sp>
          <p:nvSpPr>
            <p:cNvPr id="159" name="Freeform: Shape 158">
              <a:extLst>
                <a:ext uri="{FF2B5EF4-FFF2-40B4-BE49-F238E27FC236}">
                  <a16:creationId xmlns:a16="http://schemas.microsoft.com/office/drawing/2014/main" id="{D7B200F4-C5A0-4500-94DB-E75BD9BCBE91}"/>
                </a:ext>
              </a:extLst>
            </p:cNvPr>
            <p:cNvSpPr/>
            <p:nvPr/>
          </p:nvSpPr>
          <p:spPr>
            <a:xfrm>
              <a:off x="8011858" y="5116449"/>
              <a:ext cx="57150" cy="57150"/>
            </a:xfrm>
            <a:custGeom>
              <a:avLst/>
              <a:gdLst>
                <a:gd name="connsiteX0" fmla="*/ 0 w 57150"/>
                <a:gd name="connsiteY0" fmla="*/ 28575 h 57150"/>
                <a:gd name="connsiteX1" fmla="*/ 28575 w 57150"/>
                <a:gd name="connsiteY1" fmla="*/ 57150 h 57150"/>
                <a:gd name="connsiteX2" fmla="*/ 57150 w 57150"/>
                <a:gd name="connsiteY2" fmla="*/ 28565 h 57150"/>
                <a:gd name="connsiteX3" fmla="*/ 28575 w 57150"/>
                <a:gd name="connsiteY3" fmla="*/ 0 h 57150"/>
                <a:gd name="connsiteX4" fmla="*/ 28099 w 57150"/>
                <a:gd name="connsiteY4" fmla="*/ 0 h 57150"/>
                <a:gd name="connsiteX5" fmla="*/ 0 w 57150"/>
                <a:gd name="connsiteY5" fmla="*/ 28099 h 57150"/>
                <a:gd name="connsiteX6" fmla="*/ 0 w 57150"/>
                <a:gd name="connsiteY6" fmla="*/ 2857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57150">
                  <a:moveTo>
                    <a:pt x="0" y="28575"/>
                  </a:moveTo>
                  <a:cubicBezTo>
                    <a:pt x="0" y="44358"/>
                    <a:pt x="12802" y="57150"/>
                    <a:pt x="28575" y="57150"/>
                  </a:cubicBezTo>
                  <a:cubicBezTo>
                    <a:pt x="44358" y="57140"/>
                    <a:pt x="57150" y="44348"/>
                    <a:pt x="57150" y="28565"/>
                  </a:cubicBezTo>
                  <a:cubicBezTo>
                    <a:pt x="57150" y="12783"/>
                    <a:pt x="44348" y="-10"/>
                    <a:pt x="28575" y="0"/>
                  </a:cubicBezTo>
                  <a:cubicBezTo>
                    <a:pt x="28413" y="0"/>
                    <a:pt x="28260" y="0"/>
                    <a:pt x="28099" y="0"/>
                  </a:cubicBezTo>
                  <a:cubicBezTo>
                    <a:pt x="12582" y="0"/>
                    <a:pt x="0" y="12573"/>
                    <a:pt x="0" y="28099"/>
                  </a:cubicBezTo>
                  <a:cubicBezTo>
                    <a:pt x="0" y="28251"/>
                    <a:pt x="0" y="28413"/>
                    <a:pt x="0" y="28575"/>
                  </a:cubicBezTo>
                  <a:close/>
                </a:path>
              </a:pathLst>
            </a:custGeom>
            <a:solidFill>
              <a:srgbClr val="BFB2AC"/>
            </a:solidFill>
            <a:ln w="9525" cap="flat">
              <a:noFill/>
              <a:prstDash val="solid"/>
              <a:miter/>
            </a:ln>
          </p:spPr>
          <p:txBody>
            <a:bodyPr rtlCol="0" anchor="ctr"/>
            <a:lstStyle/>
            <a:p>
              <a:endParaRPr lang="en-IN"/>
            </a:p>
          </p:txBody>
        </p:sp>
        <p:sp>
          <p:nvSpPr>
            <p:cNvPr id="160" name="Freeform: Shape 159">
              <a:extLst>
                <a:ext uri="{FF2B5EF4-FFF2-40B4-BE49-F238E27FC236}">
                  <a16:creationId xmlns:a16="http://schemas.microsoft.com/office/drawing/2014/main" id="{104A2B02-9A06-456B-8C40-DE3792F59D80}"/>
                </a:ext>
              </a:extLst>
            </p:cNvPr>
            <p:cNvSpPr/>
            <p:nvPr/>
          </p:nvSpPr>
          <p:spPr>
            <a:xfrm>
              <a:off x="8379713" y="5116449"/>
              <a:ext cx="57150" cy="57150"/>
            </a:xfrm>
            <a:custGeom>
              <a:avLst/>
              <a:gdLst>
                <a:gd name="connsiteX0" fmla="*/ 0 w 57150"/>
                <a:gd name="connsiteY0" fmla="*/ 28575 h 57150"/>
                <a:gd name="connsiteX1" fmla="*/ 28575 w 57150"/>
                <a:gd name="connsiteY1" fmla="*/ 57150 h 57150"/>
                <a:gd name="connsiteX2" fmla="*/ 57150 w 57150"/>
                <a:gd name="connsiteY2" fmla="*/ 28575 h 57150"/>
                <a:gd name="connsiteX3" fmla="*/ 28575 w 57150"/>
                <a:gd name="connsiteY3" fmla="*/ 0 h 57150"/>
                <a:gd name="connsiteX4" fmla="*/ 0 w 57150"/>
                <a:gd name="connsiteY4" fmla="*/ 2857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0" y="28575"/>
                  </a:moveTo>
                  <a:cubicBezTo>
                    <a:pt x="0" y="44358"/>
                    <a:pt x="12792" y="57150"/>
                    <a:pt x="28575" y="57150"/>
                  </a:cubicBezTo>
                  <a:cubicBezTo>
                    <a:pt x="44358" y="57150"/>
                    <a:pt x="57150" y="44358"/>
                    <a:pt x="57150" y="28575"/>
                  </a:cubicBezTo>
                  <a:cubicBezTo>
                    <a:pt x="57150" y="12792"/>
                    <a:pt x="44358" y="0"/>
                    <a:pt x="28575" y="0"/>
                  </a:cubicBezTo>
                  <a:cubicBezTo>
                    <a:pt x="12792" y="0"/>
                    <a:pt x="0" y="12792"/>
                    <a:pt x="0" y="28575"/>
                  </a:cubicBezTo>
                  <a:close/>
                </a:path>
              </a:pathLst>
            </a:custGeom>
            <a:solidFill>
              <a:srgbClr val="BFB2AC"/>
            </a:solidFill>
            <a:ln w="9525" cap="flat">
              <a:noFill/>
              <a:prstDash val="solid"/>
              <a:miter/>
            </a:ln>
          </p:spPr>
          <p:txBody>
            <a:bodyPr rtlCol="0" anchor="ctr"/>
            <a:lstStyle/>
            <a:p>
              <a:endParaRPr lang="en-IN"/>
            </a:p>
          </p:txBody>
        </p:sp>
        <p:sp>
          <p:nvSpPr>
            <p:cNvPr id="161" name="Freeform: Shape 160">
              <a:extLst>
                <a:ext uri="{FF2B5EF4-FFF2-40B4-BE49-F238E27FC236}">
                  <a16:creationId xmlns:a16="http://schemas.microsoft.com/office/drawing/2014/main" id="{6048E35B-9FAB-4BEB-9F31-BBBCB9C348DD}"/>
                </a:ext>
              </a:extLst>
            </p:cNvPr>
            <p:cNvSpPr/>
            <p:nvPr/>
          </p:nvSpPr>
          <p:spPr>
            <a:xfrm rot="10800000">
              <a:off x="7865554" y="4611433"/>
              <a:ext cx="478535" cy="73152"/>
            </a:xfrm>
            <a:custGeom>
              <a:avLst/>
              <a:gdLst>
                <a:gd name="connsiteX0" fmla="*/ 442436 w 478535"/>
                <a:gd name="connsiteY0" fmla="*/ 0 h 73152"/>
                <a:gd name="connsiteX1" fmla="*/ 478536 w 478535"/>
                <a:gd name="connsiteY1" fmla="*/ 0 h 73152"/>
                <a:gd name="connsiteX2" fmla="*/ 478536 w 478535"/>
                <a:gd name="connsiteY2" fmla="*/ 73152 h 73152"/>
                <a:gd name="connsiteX3" fmla="*/ 442436 w 478535"/>
                <a:gd name="connsiteY3" fmla="*/ 73152 h 73152"/>
                <a:gd name="connsiteX4" fmla="*/ 36100 w 478535"/>
                <a:gd name="connsiteY4" fmla="*/ 73152 h 73152"/>
                <a:gd name="connsiteX5" fmla="*/ 36100 w 478535"/>
                <a:gd name="connsiteY5" fmla="*/ 0 h 73152"/>
                <a:gd name="connsiteX6" fmla="*/ 0 w 478535"/>
                <a:gd name="connsiteY6" fmla="*/ 0 h 73152"/>
                <a:gd name="connsiteX7" fmla="*/ 36100 w 478535"/>
                <a:gd name="connsiteY7" fmla="*/ 0 h 73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8535" h="73152">
                  <a:moveTo>
                    <a:pt x="442436" y="0"/>
                  </a:moveTo>
                  <a:cubicBezTo>
                    <a:pt x="462373" y="0"/>
                    <a:pt x="478536" y="0"/>
                    <a:pt x="478536" y="0"/>
                  </a:cubicBezTo>
                  <a:lnTo>
                    <a:pt x="478536" y="73152"/>
                  </a:lnTo>
                  <a:cubicBezTo>
                    <a:pt x="478536" y="73152"/>
                    <a:pt x="462373" y="73152"/>
                    <a:pt x="442436" y="73152"/>
                  </a:cubicBezTo>
                  <a:lnTo>
                    <a:pt x="36100" y="73152"/>
                  </a:lnTo>
                  <a:lnTo>
                    <a:pt x="36100" y="0"/>
                  </a:lnTo>
                  <a:cubicBezTo>
                    <a:pt x="16162" y="0"/>
                    <a:pt x="0" y="0"/>
                    <a:pt x="0" y="0"/>
                  </a:cubicBezTo>
                  <a:cubicBezTo>
                    <a:pt x="0" y="0"/>
                    <a:pt x="16162" y="0"/>
                    <a:pt x="36100" y="0"/>
                  </a:cubicBezTo>
                  <a:close/>
                </a:path>
              </a:pathLst>
            </a:custGeom>
            <a:solidFill>
              <a:srgbClr val="E2D2CA"/>
            </a:solidFill>
            <a:ln w="9525" cap="flat">
              <a:noFill/>
              <a:prstDash val="solid"/>
              <a:miter/>
            </a:ln>
          </p:spPr>
          <p:txBody>
            <a:bodyPr rtlCol="0" anchor="ctr"/>
            <a:lstStyle/>
            <a:p>
              <a:endParaRPr lang="en-IN"/>
            </a:p>
          </p:txBody>
        </p:sp>
        <p:sp>
          <p:nvSpPr>
            <p:cNvPr id="162" name="Freeform: Shape 161">
              <a:extLst>
                <a:ext uri="{FF2B5EF4-FFF2-40B4-BE49-F238E27FC236}">
                  <a16:creationId xmlns:a16="http://schemas.microsoft.com/office/drawing/2014/main" id="{B16710C1-A09D-48F6-9CA3-D53A0F2BF36B}"/>
                </a:ext>
              </a:extLst>
            </p:cNvPr>
            <p:cNvSpPr/>
            <p:nvPr/>
          </p:nvSpPr>
          <p:spPr>
            <a:xfrm rot="10800000">
              <a:off x="7015733" y="4304061"/>
              <a:ext cx="27241" cy="840866"/>
            </a:xfrm>
            <a:custGeom>
              <a:avLst/>
              <a:gdLst>
                <a:gd name="connsiteX0" fmla="*/ 0 w 27241"/>
                <a:gd name="connsiteY0" fmla="*/ 0 h 840866"/>
                <a:gd name="connsiteX1" fmla="*/ 27241 w 27241"/>
                <a:gd name="connsiteY1" fmla="*/ 0 h 840866"/>
                <a:gd name="connsiteX2" fmla="*/ 27241 w 27241"/>
                <a:gd name="connsiteY2" fmla="*/ 840867 h 840866"/>
                <a:gd name="connsiteX3" fmla="*/ 0 w 27241"/>
                <a:gd name="connsiteY3" fmla="*/ 840867 h 840866"/>
              </a:gdLst>
              <a:ahLst/>
              <a:cxnLst>
                <a:cxn ang="0">
                  <a:pos x="connsiteX0" y="connsiteY0"/>
                </a:cxn>
                <a:cxn ang="0">
                  <a:pos x="connsiteX1" y="connsiteY1"/>
                </a:cxn>
                <a:cxn ang="0">
                  <a:pos x="connsiteX2" y="connsiteY2"/>
                </a:cxn>
                <a:cxn ang="0">
                  <a:pos x="connsiteX3" y="connsiteY3"/>
                </a:cxn>
              </a:cxnLst>
              <a:rect l="l" t="t" r="r" b="b"/>
              <a:pathLst>
                <a:path w="27241" h="840866">
                  <a:moveTo>
                    <a:pt x="0" y="0"/>
                  </a:moveTo>
                  <a:lnTo>
                    <a:pt x="27241" y="0"/>
                  </a:lnTo>
                  <a:lnTo>
                    <a:pt x="27241" y="840867"/>
                  </a:lnTo>
                  <a:lnTo>
                    <a:pt x="0" y="840867"/>
                  </a:lnTo>
                  <a:close/>
                </a:path>
              </a:pathLst>
            </a:custGeom>
            <a:solidFill>
              <a:srgbClr val="706865"/>
            </a:solidFill>
            <a:ln w="9525" cap="flat">
              <a:noFill/>
              <a:prstDash val="solid"/>
              <a:miter/>
            </a:ln>
          </p:spPr>
          <p:txBody>
            <a:bodyPr rtlCol="0" anchor="ctr"/>
            <a:lstStyle/>
            <a:p>
              <a:endParaRPr lang="en-IN"/>
            </a:p>
          </p:txBody>
        </p:sp>
        <p:sp>
          <p:nvSpPr>
            <p:cNvPr id="163" name="Freeform: Shape 162">
              <a:extLst>
                <a:ext uri="{FF2B5EF4-FFF2-40B4-BE49-F238E27FC236}">
                  <a16:creationId xmlns:a16="http://schemas.microsoft.com/office/drawing/2014/main" id="{AB24A959-7ACA-4E6E-A203-955A28EBCD56}"/>
                </a:ext>
              </a:extLst>
            </p:cNvPr>
            <p:cNvSpPr/>
            <p:nvPr/>
          </p:nvSpPr>
          <p:spPr>
            <a:xfrm rot="10800000">
              <a:off x="7224997" y="3627596"/>
              <a:ext cx="707993" cy="499395"/>
            </a:xfrm>
            <a:custGeom>
              <a:avLst/>
              <a:gdLst>
                <a:gd name="connsiteX0" fmla="*/ 671989 w 707993"/>
                <a:gd name="connsiteY0" fmla="*/ 0 h 499395"/>
                <a:gd name="connsiteX1" fmla="*/ 707993 w 707993"/>
                <a:gd name="connsiteY1" fmla="*/ 0 h 499395"/>
                <a:gd name="connsiteX2" fmla="*/ 707993 w 707993"/>
                <a:gd name="connsiteY2" fmla="*/ 499396 h 499395"/>
                <a:gd name="connsiteX3" fmla="*/ 671989 w 707993"/>
                <a:gd name="connsiteY3" fmla="*/ 499396 h 499395"/>
                <a:gd name="connsiteX4" fmla="*/ 36005 w 707993"/>
                <a:gd name="connsiteY4" fmla="*/ 499396 h 499395"/>
                <a:gd name="connsiteX5" fmla="*/ 36005 w 707993"/>
                <a:gd name="connsiteY5" fmla="*/ 0 h 499395"/>
                <a:gd name="connsiteX6" fmla="*/ 0 w 707993"/>
                <a:gd name="connsiteY6" fmla="*/ 0 h 499395"/>
                <a:gd name="connsiteX7" fmla="*/ 36005 w 707993"/>
                <a:gd name="connsiteY7" fmla="*/ 0 h 499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993" h="499395">
                  <a:moveTo>
                    <a:pt x="671989" y="0"/>
                  </a:moveTo>
                  <a:cubicBezTo>
                    <a:pt x="691874" y="0"/>
                    <a:pt x="707993" y="0"/>
                    <a:pt x="707993" y="0"/>
                  </a:cubicBezTo>
                  <a:lnTo>
                    <a:pt x="707993" y="499396"/>
                  </a:lnTo>
                  <a:cubicBezTo>
                    <a:pt x="707993" y="499396"/>
                    <a:pt x="691874" y="499396"/>
                    <a:pt x="671989" y="499396"/>
                  </a:cubicBezTo>
                  <a:lnTo>
                    <a:pt x="36005" y="499396"/>
                  </a:lnTo>
                  <a:lnTo>
                    <a:pt x="36005" y="0"/>
                  </a:lnTo>
                  <a:cubicBezTo>
                    <a:pt x="16120" y="0"/>
                    <a:pt x="0" y="0"/>
                    <a:pt x="0" y="0"/>
                  </a:cubicBezTo>
                  <a:cubicBezTo>
                    <a:pt x="0" y="0"/>
                    <a:pt x="16120" y="0"/>
                    <a:pt x="36005" y="0"/>
                  </a:cubicBezTo>
                  <a:close/>
                </a:path>
              </a:pathLst>
            </a:custGeom>
            <a:solidFill>
              <a:srgbClr val="5F8BE3"/>
            </a:solidFill>
            <a:ln w="9525" cap="flat">
              <a:noFill/>
              <a:prstDash val="solid"/>
              <a:miter/>
            </a:ln>
          </p:spPr>
          <p:txBody>
            <a:bodyPr rtlCol="0" anchor="ctr"/>
            <a:lstStyle/>
            <a:p>
              <a:endParaRPr lang="en-IN"/>
            </a:p>
          </p:txBody>
        </p:sp>
        <p:sp>
          <p:nvSpPr>
            <p:cNvPr id="164" name="Freeform: Shape 163">
              <a:extLst>
                <a:ext uri="{FF2B5EF4-FFF2-40B4-BE49-F238E27FC236}">
                  <a16:creationId xmlns:a16="http://schemas.microsoft.com/office/drawing/2014/main" id="{6F78420F-9341-45BB-8755-470D85933A1E}"/>
                </a:ext>
              </a:extLst>
            </p:cNvPr>
            <p:cNvSpPr/>
            <p:nvPr/>
          </p:nvSpPr>
          <p:spPr>
            <a:xfrm rot="10800000">
              <a:off x="7252905" y="3654456"/>
              <a:ext cx="652462" cy="394144"/>
            </a:xfrm>
            <a:custGeom>
              <a:avLst/>
              <a:gdLst>
                <a:gd name="connsiteX0" fmla="*/ 0 w 652462"/>
                <a:gd name="connsiteY0" fmla="*/ 0 h 394144"/>
                <a:gd name="connsiteX1" fmla="*/ 652463 w 652462"/>
                <a:gd name="connsiteY1" fmla="*/ 0 h 394144"/>
                <a:gd name="connsiteX2" fmla="*/ 652463 w 652462"/>
                <a:gd name="connsiteY2" fmla="*/ 394144 h 394144"/>
                <a:gd name="connsiteX3" fmla="*/ 0 w 652462"/>
                <a:gd name="connsiteY3" fmla="*/ 394144 h 394144"/>
              </a:gdLst>
              <a:ahLst/>
              <a:cxnLst>
                <a:cxn ang="0">
                  <a:pos x="connsiteX0" y="connsiteY0"/>
                </a:cxn>
                <a:cxn ang="0">
                  <a:pos x="connsiteX1" y="connsiteY1"/>
                </a:cxn>
                <a:cxn ang="0">
                  <a:pos x="connsiteX2" y="connsiteY2"/>
                </a:cxn>
                <a:cxn ang="0">
                  <a:pos x="connsiteX3" y="connsiteY3"/>
                </a:cxn>
              </a:cxnLst>
              <a:rect l="l" t="t" r="r" b="b"/>
              <a:pathLst>
                <a:path w="652462" h="394144">
                  <a:moveTo>
                    <a:pt x="0" y="0"/>
                  </a:moveTo>
                  <a:lnTo>
                    <a:pt x="652463" y="0"/>
                  </a:lnTo>
                  <a:lnTo>
                    <a:pt x="652463" y="394144"/>
                  </a:lnTo>
                  <a:lnTo>
                    <a:pt x="0" y="394144"/>
                  </a:lnTo>
                  <a:close/>
                </a:path>
              </a:pathLst>
            </a:custGeom>
            <a:solidFill>
              <a:srgbClr val="F5F7FF"/>
            </a:solidFill>
            <a:ln w="9525" cap="flat">
              <a:noFill/>
              <a:prstDash val="solid"/>
              <a:miter/>
            </a:ln>
          </p:spPr>
          <p:txBody>
            <a:bodyPr rtlCol="0" anchor="ctr"/>
            <a:lstStyle/>
            <a:p>
              <a:endParaRPr lang="en-IN"/>
            </a:p>
          </p:txBody>
        </p:sp>
        <p:sp>
          <p:nvSpPr>
            <p:cNvPr id="165" name="Freeform: Shape 164">
              <a:extLst>
                <a:ext uri="{FF2B5EF4-FFF2-40B4-BE49-F238E27FC236}">
                  <a16:creationId xmlns:a16="http://schemas.microsoft.com/office/drawing/2014/main" id="{11038D13-1408-4070-8818-004224D48084}"/>
                </a:ext>
              </a:extLst>
            </p:cNvPr>
            <p:cNvSpPr/>
            <p:nvPr/>
          </p:nvSpPr>
          <p:spPr>
            <a:xfrm rot="10800000">
              <a:off x="7252905" y="3654456"/>
              <a:ext cx="652462" cy="31337"/>
            </a:xfrm>
            <a:custGeom>
              <a:avLst/>
              <a:gdLst>
                <a:gd name="connsiteX0" fmla="*/ 0 w 652462"/>
                <a:gd name="connsiteY0" fmla="*/ 0 h 31337"/>
                <a:gd name="connsiteX1" fmla="*/ 652463 w 652462"/>
                <a:gd name="connsiteY1" fmla="*/ 0 h 31337"/>
                <a:gd name="connsiteX2" fmla="*/ 652463 w 652462"/>
                <a:gd name="connsiteY2" fmla="*/ 31337 h 31337"/>
                <a:gd name="connsiteX3" fmla="*/ 0 w 652462"/>
                <a:gd name="connsiteY3" fmla="*/ 31337 h 31337"/>
              </a:gdLst>
              <a:ahLst/>
              <a:cxnLst>
                <a:cxn ang="0">
                  <a:pos x="connsiteX0" y="connsiteY0"/>
                </a:cxn>
                <a:cxn ang="0">
                  <a:pos x="connsiteX1" y="connsiteY1"/>
                </a:cxn>
                <a:cxn ang="0">
                  <a:pos x="connsiteX2" y="connsiteY2"/>
                </a:cxn>
                <a:cxn ang="0">
                  <a:pos x="connsiteX3" y="connsiteY3"/>
                </a:cxn>
              </a:cxnLst>
              <a:rect l="l" t="t" r="r" b="b"/>
              <a:pathLst>
                <a:path w="652462" h="31337">
                  <a:moveTo>
                    <a:pt x="0" y="0"/>
                  </a:moveTo>
                  <a:lnTo>
                    <a:pt x="652463" y="0"/>
                  </a:lnTo>
                  <a:lnTo>
                    <a:pt x="652463" y="31337"/>
                  </a:lnTo>
                  <a:lnTo>
                    <a:pt x="0" y="31337"/>
                  </a:lnTo>
                  <a:close/>
                </a:path>
              </a:pathLst>
            </a:custGeom>
            <a:solidFill>
              <a:srgbClr val="CECFD6"/>
            </a:solidFill>
            <a:ln w="9525" cap="flat">
              <a:noFill/>
              <a:prstDash val="solid"/>
              <a:miter/>
            </a:ln>
          </p:spPr>
          <p:txBody>
            <a:bodyPr rtlCol="0" anchor="ctr"/>
            <a:lstStyle/>
            <a:p>
              <a:endParaRPr lang="en-IN"/>
            </a:p>
          </p:txBody>
        </p:sp>
        <p:sp>
          <p:nvSpPr>
            <p:cNvPr id="166" name="Freeform: Shape 165">
              <a:extLst>
                <a:ext uri="{FF2B5EF4-FFF2-40B4-BE49-F238E27FC236}">
                  <a16:creationId xmlns:a16="http://schemas.microsoft.com/office/drawing/2014/main" id="{4979DB78-9619-4A00-BEFD-8E2B56AD0700}"/>
                </a:ext>
              </a:extLst>
            </p:cNvPr>
            <p:cNvSpPr/>
            <p:nvPr/>
          </p:nvSpPr>
          <p:spPr>
            <a:xfrm rot="10800000">
              <a:off x="7277004" y="3709511"/>
              <a:ext cx="78676" cy="314896"/>
            </a:xfrm>
            <a:custGeom>
              <a:avLst/>
              <a:gdLst>
                <a:gd name="connsiteX0" fmla="*/ 56388 w 78676"/>
                <a:gd name="connsiteY0" fmla="*/ 0 h 314896"/>
                <a:gd name="connsiteX1" fmla="*/ 78676 w 78676"/>
                <a:gd name="connsiteY1" fmla="*/ 0 h 314896"/>
                <a:gd name="connsiteX2" fmla="*/ 78676 w 78676"/>
                <a:gd name="connsiteY2" fmla="*/ 314897 h 314896"/>
                <a:gd name="connsiteX3" fmla="*/ 56388 w 78676"/>
                <a:gd name="connsiteY3" fmla="*/ 314897 h 314896"/>
                <a:gd name="connsiteX4" fmla="*/ 22289 w 78676"/>
                <a:gd name="connsiteY4" fmla="*/ 314897 h 314896"/>
                <a:gd name="connsiteX5" fmla="*/ 22289 w 78676"/>
                <a:gd name="connsiteY5" fmla="*/ 0 h 314896"/>
                <a:gd name="connsiteX6" fmla="*/ 0 w 78676"/>
                <a:gd name="connsiteY6" fmla="*/ 0 h 314896"/>
                <a:gd name="connsiteX7" fmla="*/ 22289 w 78676"/>
                <a:gd name="connsiteY7" fmla="*/ 0 h 314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676" h="314896">
                  <a:moveTo>
                    <a:pt x="56388" y="0"/>
                  </a:moveTo>
                  <a:cubicBezTo>
                    <a:pt x="68698" y="0"/>
                    <a:pt x="78676" y="0"/>
                    <a:pt x="78676" y="0"/>
                  </a:cubicBezTo>
                  <a:lnTo>
                    <a:pt x="78676" y="314897"/>
                  </a:lnTo>
                  <a:cubicBezTo>
                    <a:pt x="78676" y="314897"/>
                    <a:pt x="68697" y="314897"/>
                    <a:pt x="56388" y="314897"/>
                  </a:cubicBezTo>
                  <a:lnTo>
                    <a:pt x="22289" y="314897"/>
                  </a:lnTo>
                  <a:lnTo>
                    <a:pt x="22289" y="0"/>
                  </a:lnTo>
                  <a:cubicBezTo>
                    <a:pt x="9979" y="0"/>
                    <a:pt x="0" y="0"/>
                    <a:pt x="0" y="0"/>
                  </a:cubicBezTo>
                  <a:cubicBezTo>
                    <a:pt x="0" y="0"/>
                    <a:pt x="9979" y="0"/>
                    <a:pt x="22289" y="0"/>
                  </a:cubicBezTo>
                  <a:close/>
                </a:path>
              </a:pathLst>
            </a:custGeom>
            <a:solidFill>
              <a:srgbClr val="CECFD6"/>
            </a:solidFill>
            <a:ln w="9525" cap="flat">
              <a:noFill/>
              <a:prstDash val="solid"/>
              <a:miter/>
            </a:ln>
          </p:spPr>
          <p:txBody>
            <a:bodyPr rtlCol="0" anchor="ctr"/>
            <a:lstStyle/>
            <a:p>
              <a:endParaRPr lang="en-IN"/>
            </a:p>
          </p:txBody>
        </p:sp>
        <p:sp>
          <p:nvSpPr>
            <p:cNvPr id="167" name="Freeform: Shape 166">
              <a:extLst>
                <a:ext uri="{FF2B5EF4-FFF2-40B4-BE49-F238E27FC236}">
                  <a16:creationId xmlns:a16="http://schemas.microsoft.com/office/drawing/2014/main" id="{C3309A43-4722-405C-99E6-F0F2FD6B5896}"/>
                </a:ext>
              </a:extLst>
            </p:cNvPr>
            <p:cNvSpPr/>
            <p:nvPr/>
          </p:nvSpPr>
          <p:spPr>
            <a:xfrm rot="10800000">
              <a:off x="7743348" y="3709511"/>
              <a:ext cx="143541" cy="29146"/>
            </a:xfrm>
            <a:custGeom>
              <a:avLst/>
              <a:gdLst>
                <a:gd name="connsiteX0" fmla="*/ 131540 w 143541"/>
                <a:gd name="connsiteY0" fmla="*/ 0 h 29146"/>
                <a:gd name="connsiteX1" fmla="*/ 143542 w 143541"/>
                <a:gd name="connsiteY1" fmla="*/ 0 h 29146"/>
                <a:gd name="connsiteX2" fmla="*/ 143542 w 143541"/>
                <a:gd name="connsiteY2" fmla="*/ 29146 h 29146"/>
                <a:gd name="connsiteX3" fmla="*/ 131540 w 143541"/>
                <a:gd name="connsiteY3" fmla="*/ 29146 h 29146"/>
                <a:gd name="connsiteX4" fmla="*/ 12002 w 143541"/>
                <a:gd name="connsiteY4" fmla="*/ 29146 h 29146"/>
                <a:gd name="connsiteX5" fmla="*/ 12002 w 143541"/>
                <a:gd name="connsiteY5" fmla="*/ 0 h 29146"/>
                <a:gd name="connsiteX6" fmla="*/ 0 w 143541"/>
                <a:gd name="connsiteY6" fmla="*/ 0 h 29146"/>
                <a:gd name="connsiteX7" fmla="*/ 12002 w 143541"/>
                <a:gd name="connsiteY7" fmla="*/ 0 h 2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541" h="29146">
                  <a:moveTo>
                    <a:pt x="131540" y="0"/>
                  </a:moveTo>
                  <a:cubicBezTo>
                    <a:pt x="138169" y="0"/>
                    <a:pt x="143542" y="0"/>
                    <a:pt x="143542" y="0"/>
                  </a:cubicBezTo>
                  <a:lnTo>
                    <a:pt x="143542" y="29146"/>
                  </a:lnTo>
                  <a:cubicBezTo>
                    <a:pt x="143542" y="29146"/>
                    <a:pt x="138169" y="29146"/>
                    <a:pt x="131540" y="29146"/>
                  </a:cubicBezTo>
                  <a:lnTo>
                    <a:pt x="12002" y="29146"/>
                  </a:lnTo>
                  <a:lnTo>
                    <a:pt x="12002" y="0"/>
                  </a:lnTo>
                  <a:cubicBezTo>
                    <a:pt x="5373" y="0"/>
                    <a:pt x="0" y="0"/>
                    <a:pt x="0" y="0"/>
                  </a:cubicBezTo>
                  <a:cubicBezTo>
                    <a:pt x="0" y="0"/>
                    <a:pt x="5373" y="0"/>
                    <a:pt x="12002" y="0"/>
                  </a:cubicBezTo>
                  <a:close/>
                </a:path>
              </a:pathLst>
            </a:custGeom>
            <a:solidFill>
              <a:srgbClr val="CECFD6"/>
            </a:solidFill>
            <a:ln w="9525" cap="flat">
              <a:noFill/>
              <a:prstDash val="solid"/>
              <a:miter/>
            </a:ln>
          </p:spPr>
          <p:txBody>
            <a:bodyPr rtlCol="0" anchor="ctr"/>
            <a:lstStyle/>
            <a:p>
              <a:endParaRPr lang="en-IN"/>
            </a:p>
          </p:txBody>
        </p:sp>
        <p:sp>
          <p:nvSpPr>
            <p:cNvPr id="168" name="Freeform: Shape 167">
              <a:extLst>
                <a:ext uri="{FF2B5EF4-FFF2-40B4-BE49-F238E27FC236}">
                  <a16:creationId xmlns:a16="http://schemas.microsoft.com/office/drawing/2014/main" id="{F3CD228A-250E-48B7-BEF7-9F667697CA58}"/>
                </a:ext>
              </a:extLst>
            </p:cNvPr>
            <p:cNvSpPr/>
            <p:nvPr/>
          </p:nvSpPr>
          <p:spPr>
            <a:xfrm rot="10800000">
              <a:off x="7743348" y="3758279"/>
              <a:ext cx="143541" cy="274224"/>
            </a:xfrm>
            <a:custGeom>
              <a:avLst/>
              <a:gdLst>
                <a:gd name="connsiteX0" fmla="*/ 118682 w 143541"/>
                <a:gd name="connsiteY0" fmla="*/ 0 h 274224"/>
                <a:gd name="connsiteX1" fmla="*/ 143542 w 143541"/>
                <a:gd name="connsiteY1" fmla="*/ 0 h 274224"/>
                <a:gd name="connsiteX2" fmla="*/ 143542 w 143541"/>
                <a:gd name="connsiteY2" fmla="*/ 274225 h 274224"/>
                <a:gd name="connsiteX3" fmla="*/ 118682 w 143541"/>
                <a:gd name="connsiteY3" fmla="*/ 274225 h 274224"/>
                <a:gd name="connsiteX4" fmla="*/ 24860 w 143541"/>
                <a:gd name="connsiteY4" fmla="*/ 274225 h 274224"/>
                <a:gd name="connsiteX5" fmla="*/ 24860 w 143541"/>
                <a:gd name="connsiteY5" fmla="*/ 0 h 274224"/>
                <a:gd name="connsiteX6" fmla="*/ 0 w 143541"/>
                <a:gd name="connsiteY6" fmla="*/ 0 h 274224"/>
                <a:gd name="connsiteX7" fmla="*/ 24860 w 143541"/>
                <a:gd name="connsiteY7" fmla="*/ 0 h 27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541" h="274224">
                  <a:moveTo>
                    <a:pt x="118682" y="0"/>
                  </a:moveTo>
                  <a:cubicBezTo>
                    <a:pt x="132412" y="0"/>
                    <a:pt x="143542" y="0"/>
                    <a:pt x="143542" y="0"/>
                  </a:cubicBezTo>
                  <a:lnTo>
                    <a:pt x="143542" y="274225"/>
                  </a:lnTo>
                  <a:cubicBezTo>
                    <a:pt x="143542" y="274225"/>
                    <a:pt x="132411" y="274225"/>
                    <a:pt x="118682" y="274225"/>
                  </a:cubicBezTo>
                  <a:lnTo>
                    <a:pt x="24860" y="274225"/>
                  </a:lnTo>
                  <a:lnTo>
                    <a:pt x="24860" y="0"/>
                  </a:lnTo>
                  <a:cubicBezTo>
                    <a:pt x="11130" y="0"/>
                    <a:pt x="0" y="0"/>
                    <a:pt x="0" y="0"/>
                  </a:cubicBezTo>
                  <a:cubicBezTo>
                    <a:pt x="0" y="0"/>
                    <a:pt x="11131" y="0"/>
                    <a:pt x="24860" y="0"/>
                  </a:cubicBezTo>
                  <a:close/>
                </a:path>
              </a:pathLst>
            </a:custGeom>
            <a:solidFill>
              <a:srgbClr val="CECFD6"/>
            </a:solidFill>
            <a:ln w="9525" cap="flat">
              <a:noFill/>
              <a:prstDash val="solid"/>
              <a:miter/>
            </a:ln>
          </p:spPr>
          <p:txBody>
            <a:bodyPr rtlCol="0" anchor="ctr"/>
            <a:lstStyle/>
            <a:p>
              <a:endParaRPr lang="en-IN"/>
            </a:p>
          </p:txBody>
        </p:sp>
        <p:sp>
          <p:nvSpPr>
            <p:cNvPr id="169" name="Freeform: Shape 168">
              <a:extLst>
                <a:ext uri="{FF2B5EF4-FFF2-40B4-BE49-F238E27FC236}">
                  <a16:creationId xmlns:a16="http://schemas.microsoft.com/office/drawing/2014/main" id="{903C0C19-178D-4357-8B59-5A6D17B332C6}"/>
                </a:ext>
              </a:extLst>
            </p:cNvPr>
            <p:cNvSpPr/>
            <p:nvPr/>
          </p:nvSpPr>
          <p:spPr>
            <a:xfrm>
              <a:off x="7556277" y="4062602"/>
              <a:ext cx="45719" cy="45720"/>
            </a:xfrm>
            <a:custGeom>
              <a:avLst/>
              <a:gdLst>
                <a:gd name="connsiteX0" fmla="*/ 0 w 45719"/>
                <a:gd name="connsiteY0" fmla="*/ 22860 h 45720"/>
                <a:gd name="connsiteX1" fmla="*/ 22860 w 45719"/>
                <a:gd name="connsiteY1" fmla="*/ 45720 h 45720"/>
                <a:gd name="connsiteX2" fmla="*/ 45720 w 45719"/>
                <a:gd name="connsiteY2" fmla="*/ 22860 h 45720"/>
                <a:gd name="connsiteX3" fmla="*/ 22860 w 45719"/>
                <a:gd name="connsiteY3" fmla="*/ 0 h 45720"/>
                <a:gd name="connsiteX4" fmla="*/ 22765 w 45719"/>
                <a:gd name="connsiteY4" fmla="*/ 0 h 45720"/>
                <a:gd name="connsiteX5" fmla="*/ 0 w 45719"/>
                <a:gd name="connsiteY5" fmla="*/ 22765 h 45720"/>
                <a:gd name="connsiteX6" fmla="*/ 0 w 45719"/>
                <a:gd name="connsiteY6" fmla="*/ 22860 h 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19" h="45720">
                  <a:moveTo>
                    <a:pt x="0" y="22860"/>
                  </a:moveTo>
                  <a:cubicBezTo>
                    <a:pt x="0" y="35481"/>
                    <a:pt x="10239" y="45720"/>
                    <a:pt x="22860" y="45720"/>
                  </a:cubicBezTo>
                  <a:cubicBezTo>
                    <a:pt x="35481" y="45720"/>
                    <a:pt x="45720" y="35481"/>
                    <a:pt x="45720" y="22860"/>
                  </a:cubicBezTo>
                  <a:cubicBezTo>
                    <a:pt x="45720" y="10239"/>
                    <a:pt x="35481" y="0"/>
                    <a:pt x="22860" y="0"/>
                  </a:cubicBezTo>
                  <a:cubicBezTo>
                    <a:pt x="22831" y="0"/>
                    <a:pt x="22793" y="0"/>
                    <a:pt x="22765" y="0"/>
                  </a:cubicBezTo>
                  <a:cubicBezTo>
                    <a:pt x="10192" y="0"/>
                    <a:pt x="0" y="10192"/>
                    <a:pt x="0" y="22765"/>
                  </a:cubicBezTo>
                  <a:cubicBezTo>
                    <a:pt x="0" y="22793"/>
                    <a:pt x="0" y="22831"/>
                    <a:pt x="0" y="22860"/>
                  </a:cubicBezTo>
                  <a:close/>
                </a:path>
              </a:pathLst>
            </a:custGeom>
            <a:solidFill>
              <a:srgbClr val="5C5552"/>
            </a:solidFill>
            <a:ln w="9525" cap="flat">
              <a:noFill/>
              <a:prstDash val="solid"/>
              <a:miter/>
            </a:ln>
          </p:spPr>
          <p:txBody>
            <a:bodyPr rtlCol="0" anchor="ctr"/>
            <a:lstStyle/>
            <a:p>
              <a:endParaRPr lang="en-IN"/>
            </a:p>
          </p:txBody>
        </p:sp>
        <p:sp>
          <p:nvSpPr>
            <p:cNvPr id="170" name="Freeform: Shape 169">
              <a:extLst>
                <a:ext uri="{FF2B5EF4-FFF2-40B4-BE49-F238E27FC236}">
                  <a16:creationId xmlns:a16="http://schemas.microsoft.com/office/drawing/2014/main" id="{88E5F8D9-CF2D-404A-9F0C-EB751030F99D}"/>
                </a:ext>
              </a:extLst>
            </p:cNvPr>
            <p:cNvSpPr/>
            <p:nvPr/>
          </p:nvSpPr>
          <p:spPr>
            <a:xfrm>
              <a:off x="7432547" y="4192905"/>
              <a:ext cx="187454" cy="64103"/>
            </a:xfrm>
            <a:custGeom>
              <a:avLst/>
              <a:gdLst>
                <a:gd name="connsiteX0" fmla="*/ 0 w 187454"/>
                <a:gd name="connsiteY0" fmla="*/ 64008 h 64103"/>
                <a:gd name="connsiteX1" fmla="*/ 0 w 187454"/>
                <a:gd name="connsiteY1" fmla="*/ 55245 h 64103"/>
                <a:gd name="connsiteX2" fmla="*/ 100870 w 187454"/>
                <a:gd name="connsiteY2" fmla="*/ 0 h 64103"/>
                <a:gd name="connsiteX3" fmla="*/ 187452 w 187454"/>
                <a:gd name="connsiteY3" fmla="*/ 64103 h 64103"/>
              </a:gdLst>
              <a:ahLst/>
              <a:cxnLst>
                <a:cxn ang="0">
                  <a:pos x="connsiteX0" y="connsiteY0"/>
                </a:cxn>
                <a:cxn ang="0">
                  <a:pos x="connsiteX1" y="connsiteY1"/>
                </a:cxn>
                <a:cxn ang="0">
                  <a:pos x="connsiteX2" y="connsiteY2"/>
                </a:cxn>
                <a:cxn ang="0">
                  <a:pos x="connsiteX3" y="connsiteY3"/>
                </a:cxn>
              </a:cxnLst>
              <a:rect l="l" t="t" r="r" b="b"/>
              <a:pathLst>
                <a:path w="187454" h="64103">
                  <a:moveTo>
                    <a:pt x="0" y="64008"/>
                  </a:moveTo>
                  <a:lnTo>
                    <a:pt x="0" y="55245"/>
                  </a:lnTo>
                  <a:cubicBezTo>
                    <a:pt x="0" y="55245"/>
                    <a:pt x="12478" y="0"/>
                    <a:pt x="100870" y="0"/>
                  </a:cubicBezTo>
                  <a:cubicBezTo>
                    <a:pt x="189262" y="0"/>
                    <a:pt x="187452" y="64103"/>
                    <a:pt x="187452" y="64103"/>
                  </a:cubicBezTo>
                  <a:close/>
                </a:path>
              </a:pathLst>
            </a:custGeom>
            <a:solidFill>
              <a:srgbClr val="2E436E"/>
            </a:solidFill>
            <a:ln w="9525" cap="flat">
              <a:noFill/>
              <a:prstDash val="solid"/>
              <a:miter/>
            </a:ln>
          </p:spPr>
          <p:txBody>
            <a:bodyPr rtlCol="0" anchor="ctr"/>
            <a:lstStyle/>
            <a:p>
              <a:endParaRPr lang="en-IN"/>
            </a:p>
          </p:txBody>
        </p:sp>
        <p:sp>
          <p:nvSpPr>
            <p:cNvPr id="171" name="Freeform: Shape 170">
              <a:extLst>
                <a:ext uri="{FF2B5EF4-FFF2-40B4-BE49-F238E27FC236}">
                  <a16:creationId xmlns:a16="http://schemas.microsoft.com/office/drawing/2014/main" id="{1B647AF9-E0EE-483E-A329-29048ACEB533}"/>
                </a:ext>
              </a:extLst>
            </p:cNvPr>
            <p:cNvSpPr/>
            <p:nvPr/>
          </p:nvSpPr>
          <p:spPr>
            <a:xfrm>
              <a:off x="7462397" y="4166784"/>
              <a:ext cx="178159" cy="99393"/>
            </a:xfrm>
            <a:custGeom>
              <a:avLst/>
              <a:gdLst>
                <a:gd name="connsiteX0" fmla="*/ 158649 w 178159"/>
                <a:gd name="connsiteY0" fmla="*/ 34217 h 99393"/>
                <a:gd name="connsiteX1" fmla="*/ 132456 w 178159"/>
                <a:gd name="connsiteY1" fmla="*/ 28502 h 99393"/>
                <a:gd name="connsiteX2" fmla="*/ 73401 w 178159"/>
                <a:gd name="connsiteY2" fmla="*/ 498 h 99393"/>
                <a:gd name="connsiteX3" fmla="*/ 58 w 178159"/>
                <a:gd name="connsiteY3" fmla="*/ 34788 h 99393"/>
                <a:gd name="connsiteX4" fmla="*/ 13012 w 178159"/>
                <a:gd name="connsiteY4" fmla="*/ 41741 h 99393"/>
                <a:gd name="connsiteX5" fmla="*/ 69686 w 178159"/>
                <a:gd name="connsiteY5" fmla="*/ 32216 h 99393"/>
                <a:gd name="connsiteX6" fmla="*/ 22537 w 178159"/>
                <a:gd name="connsiteY6" fmla="*/ 61839 h 99393"/>
                <a:gd name="connsiteX7" fmla="*/ 36825 w 178159"/>
                <a:gd name="connsiteY7" fmla="*/ 82032 h 99393"/>
                <a:gd name="connsiteX8" fmla="*/ 58732 w 178159"/>
                <a:gd name="connsiteY8" fmla="*/ 99368 h 99393"/>
                <a:gd name="connsiteX9" fmla="*/ 141981 w 178159"/>
                <a:gd name="connsiteY9" fmla="*/ 78794 h 99393"/>
                <a:gd name="connsiteX10" fmla="*/ 178081 w 178159"/>
                <a:gd name="connsiteY10" fmla="*/ 77650 h 99393"/>
                <a:gd name="connsiteX11" fmla="*/ 158649 w 178159"/>
                <a:gd name="connsiteY11" fmla="*/ 34217 h 9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159" h="99393">
                  <a:moveTo>
                    <a:pt x="158649" y="34217"/>
                  </a:moveTo>
                  <a:cubicBezTo>
                    <a:pt x="149677" y="33664"/>
                    <a:pt x="140847" y="31731"/>
                    <a:pt x="132456" y="28502"/>
                  </a:cubicBezTo>
                  <a:cubicBezTo>
                    <a:pt x="125407" y="24215"/>
                    <a:pt x="83307" y="-4074"/>
                    <a:pt x="73401" y="498"/>
                  </a:cubicBezTo>
                  <a:cubicBezTo>
                    <a:pt x="63495" y="5070"/>
                    <a:pt x="-2228" y="25168"/>
                    <a:pt x="58" y="34788"/>
                  </a:cubicBezTo>
                  <a:cubicBezTo>
                    <a:pt x="2344" y="44408"/>
                    <a:pt x="8345" y="43456"/>
                    <a:pt x="13012" y="41741"/>
                  </a:cubicBezTo>
                  <a:cubicBezTo>
                    <a:pt x="17680" y="40027"/>
                    <a:pt x="65495" y="30025"/>
                    <a:pt x="69686" y="32216"/>
                  </a:cubicBezTo>
                  <a:cubicBezTo>
                    <a:pt x="69686" y="32216"/>
                    <a:pt x="22728" y="49266"/>
                    <a:pt x="22537" y="61839"/>
                  </a:cubicBezTo>
                  <a:cubicBezTo>
                    <a:pt x="22347" y="74412"/>
                    <a:pt x="32062" y="77365"/>
                    <a:pt x="36825" y="82032"/>
                  </a:cubicBezTo>
                  <a:cubicBezTo>
                    <a:pt x="41587" y="86699"/>
                    <a:pt x="46350" y="98510"/>
                    <a:pt x="58732" y="99368"/>
                  </a:cubicBezTo>
                  <a:cubicBezTo>
                    <a:pt x="71115" y="100225"/>
                    <a:pt x="129789" y="79746"/>
                    <a:pt x="141981" y="78794"/>
                  </a:cubicBezTo>
                  <a:cubicBezTo>
                    <a:pt x="154173" y="77841"/>
                    <a:pt x="176556" y="79556"/>
                    <a:pt x="178081" y="77650"/>
                  </a:cubicBezTo>
                  <a:cubicBezTo>
                    <a:pt x="179605" y="75746"/>
                    <a:pt x="158649" y="34217"/>
                    <a:pt x="158649" y="34217"/>
                  </a:cubicBezTo>
                  <a:close/>
                </a:path>
              </a:pathLst>
            </a:custGeom>
            <a:solidFill>
              <a:srgbClr val="EEA886"/>
            </a:solidFill>
            <a:ln w="9525" cap="flat">
              <a:noFill/>
              <a:prstDash val="solid"/>
              <a:miter/>
            </a:ln>
          </p:spPr>
          <p:txBody>
            <a:bodyPr rtlCol="0" anchor="ctr"/>
            <a:lstStyle/>
            <a:p>
              <a:endParaRPr lang="en-IN"/>
            </a:p>
          </p:txBody>
        </p:sp>
        <p:sp>
          <p:nvSpPr>
            <p:cNvPr id="172" name="Freeform: Shape 171">
              <a:extLst>
                <a:ext uri="{FF2B5EF4-FFF2-40B4-BE49-F238E27FC236}">
                  <a16:creationId xmlns:a16="http://schemas.microsoft.com/office/drawing/2014/main" id="{C657D848-310E-4EBF-BCD0-676215A6D057}"/>
                </a:ext>
              </a:extLst>
            </p:cNvPr>
            <p:cNvSpPr/>
            <p:nvPr/>
          </p:nvSpPr>
          <p:spPr>
            <a:xfrm>
              <a:off x="7601492" y="3848385"/>
              <a:ext cx="769553" cy="735781"/>
            </a:xfrm>
            <a:custGeom>
              <a:avLst/>
              <a:gdLst>
                <a:gd name="connsiteX0" fmla="*/ 369122 w 769553"/>
                <a:gd name="connsiteY0" fmla="*/ 30861 h 735781"/>
                <a:gd name="connsiteX1" fmla="*/ 494757 w 769553"/>
                <a:gd name="connsiteY1" fmla="*/ 4667 h 735781"/>
                <a:gd name="connsiteX2" fmla="*/ 609057 w 769553"/>
                <a:gd name="connsiteY2" fmla="*/ 0 h 735781"/>
                <a:gd name="connsiteX3" fmla="*/ 754885 w 769553"/>
                <a:gd name="connsiteY3" fmla="*/ 41624 h 735781"/>
                <a:gd name="connsiteX4" fmla="*/ 769553 w 769553"/>
                <a:gd name="connsiteY4" fmla="*/ 158972 h 735781"/>
                <a:gd name="connsiteX5" fmla="*/ 735359 w 769553"/>
                <a:gd name="connsiteY5" fmla="*/ 231077 h 735781"/>
                <a:gd name="connsiteX6" fmla="*/ 711546 w 769553"/>
                <a:gd name="connsiteY6" fmla="*/ 437388 h 735781"/>
                <a:gd name="connsiteX7" fmla="*/ 716880 w 769553"/>
                <a:gd name="connsiteY7" fmla="*/ 719042 h 735781"/>
                <a:gd name="connsiteX8" fmla="*/ 628774 w 769553"/>
                <a:gd name="connsiteY8" fmla="*/ 732758 h 735781"/>
                <a:gd name="connsiteX9" fmla="*/ 355311 w 769553"/>
                <a:gd name="connsiteY9" fmla="*/ 720471 h 735781"/>
                <a:gd name="connsiteX10" fmla="*/ 394745 w 769553"/>
                <a:gd name="connsiteY10" fmla="*/ 360997 h 735781"/>
                <a:gd name="connsiteX11" fmla="*/ 387029 w 769553"/>
                <a:gd name="connsiteY11" fmla="*/ 212217 h 735781"/>
                <a:gd name="connsiteX12" fmla="*/ 296066 w 769553"/>
                <a:gd name="connsiteY12" fmla="*/ 363093 h 735781"/>
                <a:gd name="connsiteX13" fmla="*/ 138331 w 769553"/>
                <a:gd name="connsiteY13" fmla="*/ 404051 h 735781"/>
                <a:gd name="connsiteX14" fmla="*/ 4315 w 769553"/>
                <a:gd name="connsiteY14" fmla="*/ 410337 h 735781"/>
                <a:gd name="connsiteX15" fmla="*/ 2219 w 769553"/>
                <a:gd name="connsiteY15" fmla="*/ 333089 h 735781"/>
                <a:gd name="connsiteX16" fmla="*/ 205006 w 769553"/>
                <a:gd name="connsiteY16" fmla="*/ 301085 h 735781"/>
                <a:gd name="connsiteX17" fmla="*/ 263966 w 769553"/>
                <a:gd name="connsiteY17" fmla="*/ 196882 h 735781"/>
                <a:gd name="connsiteX18" fmla="*/ 369122 w 769553"/>
                <a:gd name="connsiteY18" fmla="*/ 30861 h 73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69553" h="735781">
                  <a:moveTo>
                    <a:pt x="369122" y="30861"/>
                  </a:moveTo>
                  <a:cubicBezTo>
                    <a:pt x="430273" y="20098"/>
                    <a:pt x="494757" y="4667"/>
                    <a:pt x="494757" y="4667"/>
                  </a:cubicBezTo>
                  <a:lnTo>
                    <a:pt x="609057" y="0"/>
                  </a:lnTo>
                  <a:cubicBezTo>
                    <a:pt x="609057" y="0"/>
                    <a:pt x="713832" y="23051"/>
                    <a:pt x="754885" y="41624"/>
                  </a:cubicBezTo>
                  <a:cubicBezTo>
                    <a:pt x="758790" y="43434"/>
                    <a:pt x="758790" y="134969"/>
                    <a:pt x="769553" y="158972"/>
                  </a:cubicBezTo>
                  <a:lnTo>
                    <a:pt x="735359" y="231077"/>
                  </a:lnTo>
                  <a:cubicBezTo>
                    <a:pt x="735359" y="231077"/>
                    <a:pt x="715642" y="373952"/>
                    <a:pt x="711546" y="437388"/>
                  </a:cubicBezTo>
                  <a:cubicBezTo>
                    <a:pt x="709641" y="466535"/>
                    <a:pt x="716880" y="719042"/>
                    <a:pt x="716880" y="719042"/>
                  </a:cubicBezTo>
                  <a:cubicBezTo>
                    <a:pt x="716880" y="719042"/>
                    <a:pt x="706593" y="724090"/>
                    <a:pt x="628774" y="732758"/>
                  </a:cubicBezTo>
                  <a:cubicBezTo>
                    <a:pt x="550955" y="741426"/>
                    <a:pt x="356549" y="729615"/>
                    <a:pt x="355311" y="720471"/>
                  </a:cubicBezTo>
                  <a:cubicBezTo>
                    <a:pt x="354073" y="711327"/>
                    <a:pt x="393411" y="378238"/>
                    <a:pt x="394745" y="360997"/>
                  </a:cubicBezTo>
                  <a:cubicBezTo>
                    <a:pt x="397316" y="334518"/>
                    <a:pt x="387029" y="212217"/>
                    <a:pt x="387029" y="212217"/>
                  </a:cubicBezTo>
                  <a:cubicBezTo>
                    <a:pt x="372456" y="231934"/>
                    <a:pt x="335023" y="320802"/>
                    <a:pt x="296066" y="363093"/>
                  </a:cubicBezTo>
                  <a:cubicBezTo>
                    <a:pt x="273205" y="388048"/>
                    <a:pt x="159668" y="403288"/>
                    <a:pt x="138331" y="404051"/>
                  </a:cubicBezTo>
                  <a:cubicBezTo>
                    <a:pt x="91754" y="405574"/>
                    <a:pt x="6791" y="414814"/>
                    <a:pt x="4315" y="410337"/>
                  </a:cubicBezTo>
                  <a:cubicBezTo>
                    <a:pt x="2410" y="407575"/>
                    <a:pt x="-3020" y="334899"/>
                    <a:pt x="2219" y="333089"/>
                  </a:cubicBezTo>
                  <a:cubicBezTo>
                    <a:pt x="7458" y="331280"/>
                    <a:pt x="164621" y="322517"/>
                    <a:pt x="205006" y="301085"/>
                  </a:cubicBezTo>
                  <a:cubicBezTo>
                    <a:pt x="219866" y="293180"/>
                    <a:pt x="263966" y="196882"/>
                    <a:pt x="263966" y="196882"/>
                  </a:cubicBezTo>
                  <a:cubicBezTo>
                    <a:pt x="263966" y="196882"/>
                    <a:pt x="335309" y="46006"/>
                    <a:pt x="369122" y="30861"/>
                  </a:cubicBezTo>
                  <a:close/>
                </a:path>
              </a:pathLst>
            </a:custGeom>
            <a:solidFill>
              <a:srgbClr val="FFC05C"/>
            </a:solidFill>
            <a:ln w="9525" cap="flat">
              <a:noFill/>
              <a:prstDash val="solid"/>
              <a:miter/>
            </a:ln>
          </p:spPr>
          <p:txBody>
            <a:bodyPr rtlCol="0" anchor="ctr"/>
            <a:lstStyle/>
            <a:p>
              <a:endParaRPr lang="en-IN"/>
            </a:p>
          </p:txBody>
        </p:sp>
        <p:sp>
          <p:nvSpPr>
            <p:cNvPr id="173" name="Freeform: Shape 172">
              <a:extLst>
                <a:ext uri="{FF2B5EF4-FFF2-40B4-BE49-F238E27FC236}">
                  <a16:creationId xmlns:a16="http://schemas.microsoft.com/office/drawing/2014/main" id="{240987D5-975E-44D7-A7F3-71E826342D5A}"/>
                </a:ext>
              </a:extLst>
            </p:cNvPr>
            <p:cNvSpPr/>
            <p:nvPr/>
          </p:nvSpPr>
          <p:spPr>
            <a:xfrm rot="10800000">
              <a:off x="8125872" y="4103084"/>
              <a:ext cx="330041" cy="457104"/>
            </a:xfrm>
            <a:custGeom>
              <a:avLst/>
              <a:gdLst>
                <a:gd name="connsiteX0" fmla="*/ 260699 w 330041"/>
                <a:gd name="connsiteY0" fmla="*/ 0 h 457104"/>
                <a:gd name="connsiteX1" fmla="*/ 330041 w 330041"/>
                <a:gd name="connsiteY1" fmla="*/ 0 h 457104"/>
                <a:gd name="connsiteX2" fmla="*/ 330041 w 330041"/>
                <a:gd name="connsiteY2" fmla="*/ 457105 h 457104"/>
                <a:gd name="connsiteX3" fmla="*/ 260699 w 330041"/>
                <a:gd name="connsiteY3" fmla="*/ 457105 h 457104"/>
                <a:gd name="connsiteX4" fmla="*/ 69342 w 330041"/>
                <a:gd name="connsiteY4" fmla="*/ 457105 h 457104"/>
                <a:gd name="connsiteX5" fmla="*/ 69342 w 330041"/>
                <a:gd name="connsiteY5" fmla="*/ 0 h 457104"/>
                <a:gd name="connsiteX6" fmla="*/ -1 w 330041"/>
                <a:gd name="connsiteY6" fmla="*/ 0 h 457104"/>
                <a:gd name="connsiteX7" fmla="*/ 69342 w 330041"/>
                <a:gd name="connsiteY7" fmla="*/ 0 h 45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041" h="457104">
                  <a:moveTo>
                    <a:pt x="260699" y="0"/>
                  </a:moveTo>
                  <a:cubicBezTo>
                    <a:pt x="298996" y="0"/>
                    <a:pt x="330041" y="0"/>
                    <a:pt x="330041" y="0"/>
                  </a:cubicBezTo>
                  <a:lnTo>
                    <a:pt x="330041" y="457105"/>
                  </a:lnTo>
                  <a:cubicBezTo>
                    <a:pt x="330041" y="457105"/>
                    <a:pt x="298996" y="457105"/>
                    <a:pt x="260699" y="457105"/>
                  </a:cubicBezTo>
                  <a:lnTo>
                    <a:pt x="69342" y="457105"/>
                  </a:lnTo>
                  <a:lnTo>
                    <a:pt x="69342" y="0"/>
                  </a:lnTo>
                  <a:cubicBezTo>
                    <a:pt x="31045" y="0"/>
                    <a:pt x="-1" y="0"/>
                    <a:pt x="-1" y="0"/>
                  </a:cubicBezTo>
                  <a:cubicBezTo>
                    <a:pt x="-1" y="0"/>
                    <a:pt x="31045" y="0"/>
                    <a:pt x="69342" y="0"/>
                  </a:cubicBezTo>
                  <a:close/>
                </a:path>
              </a:pathLst>
            </a:custGeom>
            <a:solidFill>
              <a:srgbClr val="E2D2CA"/>
            </a:solidFill>
            <a:ln w="9525" cap="flat">
              <a:noFill/>
              <a:prstDash val="solid"/>
              <a:miter/>
            </a:ln>
          </p:spPr>
          <p:txBody>
            <a:bodyPr rtlCol="0" anchor="ctr"/>
            <a:lstStyle/>
            <a:p>
              <a:endParaRPr lang="en-IN"/>
            </a:p>
          </p:txBody>
        </p:sp>
        <p:sp>
          <p:nvSpPr>
            <p:cNvPr id="174" name="Freeform: Shape 173">
              <a:extLst>
                <a:ext uri="{FF2B5EF4-FFF2-40B4-BE49-F238E27FC236}">
                  <a16:creationId xmlns:a16="http://schemas.microsoft.com/office/drawing/2014/main" id="{2FD4E05D-F97D-40F0-A3A4-330794828AE9}"/>
                </a:ext>
              </a:extLst>
            </p:cNvPr>
            <p:cNvSpPr/>
            <p:nvPr/>
          </p:nvSpPr>
          <p:spPr>
            <a:xfrm>
              <a:off x="8164743" y="4395301"/>
              <a:ext cx="191713" cy="271046"/>
            </a:xfrm>
            <a:custGeom>
              <a:avLst/>
              <a:gdLst>
                <a:gd name="connsiteX0" fmla="*/ 19707 w 191713"/>
                <a:gd name="connsiteY0" fmla="*/ 270996 h 271046"/>
                <a:gd name="connsiteX1" fmla="*/ 136960 w 191713"/>
                <a:gd name="connsiteY1" fmla="*/ 222419 h 271046"/>
                <a:gd name="connsiteX2" fmla="*/ 190586 w 191713"/>
                <a:gd name="connsiteY2" fmla="*/ 16108 h 271046"/>
                <a:gd name="connsiteX3" fmla="*/ 170069 w 191713"/>
                <a:gd name="connsiteY3" fmla="*/ 143 h 271046"/>
                <a:gd name="connsiteX4" fmla="*/ 154010 w 191713"/>
                <a:gd name="connsiteY4" fmla="*/ 19727 h 271046"/>
                <a:gd name="connsiteX5" fmla="*/ 109719 w 191713"/>
                <a:gd name="connsiteY5" fmla="*/ 197845 h 271046"/>
                <a:gd name="connsiteX6" fmla="*/ 19707 w 191713"/>
                <a:gd name="connsiteY6" fmla="*/ 234325 h 271046"/>
                <a:gd name="connsiteX7" fmla="*/ 48 w 191713"/>
                <a:gd name="connsiteY7" fmla="*/ 251337 h 271046"/>
                <a:gd name="connsiteX8" fmla="*/ 17059 w 191713"/>
                <a:gd name="connsiteY8" fmla="*/ 270996 h 271046"/>
                <a:gd name="connsiteX9" fmla="*/ 19707 w 191713"/>
                <a:gd name="connsiteY9" fmla="*/ 270996 h 27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1713" h="271046">
                  <a:moveTo>
                    <a:pt x="19707" y="270996"/>
                  </a:moveTo>
                  <a:cubicBezTo>
                    <a:pt x="68285" y="270996"/>
                    <a:pt x="107814" y="254709"/>
                    <a:pt x="136960" y="222419"/>
                  </a:cubicBezTo>
                  <a:cubicBezTo>
                    <a:pt x="202968" y="149648"/>
                    <a:pt x="191062" y="21537"/>
                    <a:pt x="190586" y="16108"/>
                  </a:cubicBezTo>
                  <a:cubicBezTo>
                    <a:pt x="189329" y="6030"/>
                    <a:pt x="180147" y="-1114"/>
                    <a:pt x="170069" y="143"/>
                  </a:cubicBezTo>
                  <a:cubicBezTo>
                    <a:pt x="160354" y="1353"/>
                    <a:pt x="153295" y="9964"/>
                    <a:pt x="154010" y="19727"/>
                  </a:cubicBezTo>
                  <a:cubicBezTo>
                    <a:pt x="154010" y="21251"/>
                    <a:pt x="164678" y="137265"/>
                    <a:pt x="109719" y="197845"/>
                  </a:cubicBezTo>
                  <a:cubicBezTo>
                    <a:pt x="86630" y="222781"/>
                    <a:pt x="53645" y="236154"/>
                    <a:pt x="19707" y="234325"/>
                  </a:cubicBezTo>
                  <a:cubicBezTo>
                    <a:pt x="9583" y="233592"/>
                    <a:pt x="781" y="241212"/>
                    <a:pt x="48" y="251337"/>
                  </a:cubicBezTo>
                  <a:cubicBezTo>
                    <a:pt x="-676" y="261462"/>
                    <a:pt x="6934" y="270263"/>
                    <a:pt x="17059" y="270996"/>
                  </a:cubicBezTo>
                  <a:cubicBezTo>
                    <a:pt x="17945" y="271063"/>
                    <a:pt x="18831" y="271063"/>
                    <a:pt x="19707" y="270996"/>
                  </a:cubicBezTo>
                  <a:close/>
                </a:path>
              </a:pathLst>
            </a:custGeom>
            <a:solidFill>
              <a:srgbClr val="E2D2CA"/>
            </a:solidFill>
            <a:ln w="9525" cap="flat">
              <a:noFill/>
              <a:prstDash val="solid"/>
              <a:miter/>
            </a:ln>
          </p:spPr>
          <p:txBody>
            <a:bodyPr rtlCol="0" anchor="ctr"/>
            <a:lstStyle/>
            <a:p>
              <a:endParaRPr lang="en-IN"/>
            </a:p>
          </p:txBody>
        </p:sp>
        <p:sp>
          <p:nvSpPr>
            <p:cNvPr id="175" name="Freeform: Shape 174">
              <a:extLst>
                <a:ext uri="{FF2B5EF4-FFF2-40B4-BE49-F238E27FC236}">
                  <a16:creationId xmlns:a16="http://schemas.microsoft.com/office/drawing/2014/main" id="{8E5A058B-224B-443E-A77A-DC3123D9D638}"/>
                </a:ext>
              </a:extLst>
            </p:cNvPr>
            <p:cNvSpPr/>
            <p:nvPr/>
          </p:nvSpPr>
          <p:spPr>
            <a:xfrm>
              <a:off x="7403490" y="3723810"/>
              <a:ext cx="185077" cy="183915"/>
            </a:xfrm>
            <a:custGeom>
              <a:avLst/>
              <a:gdLst>
                <a:gd name="connsiteX0" fmla="*/ 185077 w 185077"/>
                <a:gd name="connsiteY0" fmla="*/ 91809 h 183915"/>
                <a:gd name="connsiteX1" fmla="*/ 163455 w 185077"/>
                <a:gd name="connsiteY1" fmla="*/ 151054 h 183915"/>
                <a:gd name="connsiteX2" fmla="*/ 153168 w 185077"/>
                <a:gd name="connsiteY2" fmla="*/ 161532 h 183915"/>
                <a:gd name="connsiteX3" fmla="*/ 149930 w 185077"/>
                <a:gd name="connsiteY3" fmla="*/ 164199 h 183915"/>
                <a:gd name="connsiteX4" fmla="*/ 146120 w 185077"/>
                <a:gd name="connsiteY4" fmla="*/ 167056 h 183915"/>
                <a:gd name="connsiteX5" fmla="*/ 104210 w 185077"/>
                <a:gd name="connsiteY5" fmla="*/ 183249 h 183915"/>
                <a:gd name="connsiteX6" fmla="*/ 95923 w 185077"/>
                <a:gd name="connsiteY6" fmla="*/ 183916 h 183915"/>
                <a:gd name="connsiteX7" fmla="*/ 92875 w 185077"/>
                <a:gd name="connsiteY7" fmla="*/ 183916 h 183915"/>
                <a:gd name="connsiteX8" fmla="*/ 84017 w 185077"/>
                <a:gd name="connsiteY8" fmla="*/ 183916 h 183915"/>
                <a:gd name="connsiteX9" fmla="*/ 74492 w 185077"/>
                <a:gd name="connsiteY9" fmla="*/ 182487 h 183915"/>
                <a:gd name="connsiteX10" fmla="*/ 36392 w 185077"/>
                <a:gd name="connsiteY10" fmla="*/ 165342 h 183915"/>
                <a:gd name="connsiteX11" fmla="*/ 26867 w 185077"/>
                <a:gd name="connsiteY11" fmla="*/ 157150 h 183915"/>
                <a:gd name="connsiteX12" fmla="*/ 25152 w 185077"/>
                <a:gd name="connsiteY12" fmla="*/ 155341 h 183915"/>
                <a:gd name="connsiteX13" fmla="*/ 19247 w 185077"/>
                <a:gd name="connsiteY13" fmla="*/ 148578 h 183915"/>
                <a:gd name="connsiteX14" fmla="*/ 35839 w 185077"/>
                <a:gd name="connsiteY14" fmla="*/ 19247 h 183915"/>
                <a:gd name="connsiteX15" fmla="*/ 165170 w 185077"/>
                <a:gd name="connsiteY15" fmla="*/ 35830 h 183915"/>
                <a:gd name="connsiteX16" fmla="*/ 184410 w 185077"/>
                <a:gd name="connsiteY16" fmla="*/ 92190 h 18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5077" h="183915">
                  <a:moveTo>
                    <a:pt x="185077" y="91809"/>
                  </a:moveTo>
                  <a:cubicBezTo>
                    <a:pt x="185086" y="113488"/>
                    <a:pt x="177428" y="134471"/>
                    <a:pt x="163455" y="151054"/>
                  </a:cubicBezTo>
                  <a:cubicBezTo>
                    <a:pt x="160350" y="154845"/>
                    <a:pt x="156902" y="158350"/>
                    <a:pt x="153168" y="161532"/>
                  </a:cubicBezTo>
                  <a:lnTo>
                    <a:pt x="149930" y="164199"/>
                  </a:lnTo>
                  <a:lnTo>
                    <a:pt x="146120" y="167056"/>
                  </a:lnTo>
                  <a:cubicBezTo>
                    <a:pt x="133728" y="175876"/>
                    <a:pt x="119316" y="181439"/>
                    <a:pt x="104210" y="183249"/>
                  </a:cubicBezTo>
                  <a:cubicBezTo>
                    <a:pt x="101457" y="183611"/>
                    <a:pt x="98695" y="183840"/>
                    <a:pt x="95923" y="183916"/>
                  </a:cubicBezTo>
                  <a:lnTo>
                    <a:pt x="92875" y="183916"/>
                  </a:lnTo>
                  <a:cubicBezTo>
                    <a:pt x="89922" y="183916"/>
                    <a:pt x="86969" y="183916"/>
                    <a:pt x="84017" y="183916"/>
                  </a:cubicBezTo>
                  <a:cubicBezTo>
                    <a:pt x="80816" y="183630"/>
                    <a:pt x="77635" y="183154"/>
                    <a:pt x="74492" y="182487"/>
                  </a:cubicBezTo>
                  <a:cubicBezTo>
                    <a:pt x="60642" y="179763"/>
                    <a:pt x="47612" y="173895"/>
                    <a:pt x="36392" y="165342"/>
                  </a:cubicBezTo>
                  <a:cubicBezTo>
                    <a:pt x="33058" y="162799"/>
                    <a:pt x="29886" y="160065"/>
                    <a:pt x="26867" y="157150"/>
                  </a:cubicBezTo>
                  <a:lnTo>
                    <a:pt x="25152" y="155341"/>
                  </a:lnTo>
                  <a:cubicBezTo>
                    <a:pt x="23057" y="153198"/>
                    <a:pt x="21085" y="150940"/>
                    <a:pt x="19247" y="148578"/>
                  </a:cubicBezTo>
                  <a:cubicBezTo>
                    <a:pt x="-11891" y="108287"/>
                    <a:pt x="-4461" y="50375"/>
                    <a:pt x="35839" y="19247"/>
                  </a:cubicBezTo>
                  <a:cubicBezTo>
                    <a:pt x="76130" y="-11890"/>
                    <a:pt x="134033" y="-4460"/>
                    <a:pt x="165170" y="35830"/>
                  </a:cubicBezTo>
                  <a:cubicBezTo>
                    <a:pt x="177638" y="51975"/>
                    <a:pt x="184410" y="71797"/>
                    <a:pt x="184410" y="92190"/>
                  </a:cubicBezTo>
                  <a:close/>
                </a:path>
              </a:pathLst>
            </a:custGeom>
            <a:solidFill>
              <a:srgbClr val="EEF0F7"/>
            </a:solidFill>
            <a:ln w="9525" cap="flat">
              <a:noFill/>
              <a:prstDash val="solid"/>
              <a:miter/>
            </a:ln>
          </p:spPr>
          <p:txBody>
            <a:bodyPr rtlCol="0" anchor="ctr"/>
            <a:lstStyle/>
            <a:p>
              <a:endParaRPr lang="en-IN"/>
            </a:p>
          </p:txBody>
        </p:sp>
        <p:sp>
          <p:nvSpPr>
            <p:cNvPr id="176" name="Freeform: Shape 175">
              <a:extLst>
                <a:ext uri="{FF2B5EF4-FFF2-40B4-BE49-F238E27FC236}">
                  <a16:creationId xmlns:a16="http://schemas.microsoft.com/office/drawing/2014/main" id="{4345B9D1-83A4-4808-A6ED-363E93EEBF47}"/>
                </a:ext>
              </a:extLst>
            </p:cNvPr>
            <p:cNvSpPr/>
            <p:nvPr/>
          </p:nvSpPr>
          <p:spPr>
            <a:xfrm>
              <a:off x="7435976" y="3845528"/>
              <a:ext cx="120396" cy="62198"/>
            </a:xfrm>
            <a:custGeom>
              <a:avLst/>
              <a:gdLst>
                <a:gd name="connsiteX0" fmla="*/ 120396 w 120396"/>
                <a:gd name="connsiteY0" fmla="*/ 20955 h 62198"/>
                <a:gd name="connsiteX1" fmla="*/ 113633 w 120396"/>
                <a:gd name="connsiteY1" fmla="*/ 45339 h 62198"/>
                <a:gd name="connsiteX2" fmla="*/ 71723 w 120396"/>
                <a:gd name="connsiteY2" fmla="*/ 61532 h 62198"/>
                <a:gd name="connsiteX3" fmla="*/ 63437 w 120396"/>
                <a:gd name="connsiteY3" fmla="*/ 62198 h 62198"/>
                <a:gd name="connsiteX4" fmla="*/ 60388 w 120396"/>
                <a:gd name="connsiteY4" fmla="*/ 62198 h 62198"/>
                <a:gd name="connsiteX5" fmla="*/ 51530 w 120396"/>
                <a:gd name="connsiteY5" fmla="*/ 62198 h 62198"/>
                <a:gd name="connsiteX6" fmla="*/ 42005 w 120396"/>
                <a:gd name="connsiteY6" fmla="*/ 60769 h 62198"/>
                <a:gd name="connsiteX7" fmla="*/ 3905 w 120396"/>
                <a:gd name="connsiteY7" fmla="*/ 43625 h 62198"/>
                <a:gd name="connsiteX8" fmla="*/ 0 w 120396"/>
                <a:gd name="connsiteY8" fmla="*/ 18288 h 62198"/>
                <a:gd name="connsiteX9" fmla="*/ 41910 w 120396"/>
                <a:gd name="connsiteY9" fmla="*/ 3810 h 62198"/>
                <a:gd name="connsiteX10" fmla="*/ 42482 w 120396"/>
                <a:gd name="connsiteY10" fmla="*/ 3810 h 62198"/>
                <a:gd name="connsiteX11" fmla="*/ 43339 w 120396"/>
                <a:gd name="connsiteY11" fmla="*/ 3810 h 62198"/>
                <a:gd name="connsiteX12" fmla="*/ 45911 w 120396"/>
                <a:gd name="connsiteY12" fmla="*/ 2572 h 62198"/>
                <a:gd name="connsiteX13" fmla="*/ 48006 w 120396"/>
                <a:gd name="connsiteY13" fmla="*/ 1810 h 62198"/>
                <a:gd name="connsiteX14" fmla="*/ 53435 w 120396"/>
                <a:gd name="connsiteY14" fmla="*/ 0 h 62198"/>
                <a:gd name="connsiteX15" fmla="*/ 53912 w 120396"/>
                <a:gd name="connsiteY15" fmla="*/ 0 h 62198"/>
                <a:gd name="connsiteX16" fmla="*/ 72200 w 120396"/>
                <a:gd name="connsiteY16" fmla="*/ 1333 h 62198"/>
                <a:gd name="connsiteX17" fmla="*/ 75247 w 120396"/>
                <a:gd name="connsiteY17" fmla="*/ 1333 h 62198"/>
                <a:gd name="connsiteX18" fmla="*/ 76200 w 120396"/>
                <a:gd name="connsiteY18" fmla="*/ 1333 h 62198"/>
                <a:gd name="connsiteX19" fmla="*/ 76676 w 120396"/>
                <a:gd name="connsiteY19" fmla="*/ 1333 h 62198"/>
                <a:gd name="connsiteX20" fmla="*/ 85154 w 120396"/>
                <a:gd name="connsiteY20" fmla="*/ 3715 h 62198"/>
                <a:gd name="connsiteX21" fmla="*/ 85154 w 120396"/>
                <a:gd name="connsiteY21" fmla="*/ 3715 h 62198"/>
                <a:gd name="connsiteX22" fmla="*/ 120396 w 120396"/>
                <a:gd name="connsiteY22" fmla="*/ 20955 h 6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0396" h="62198">
                  <a:moveTo>
                    <a:pt x="120396" y="20955"/>
                  </a:moveTo>
                  <a:lnTo>
                    <a:pt x="113633" y="45339"/>
                  </a:lnTo>
                  <a:cubicBezTo>
                    <a:pt x="101241" y="54159"/>
                    <a:pt x="86830" y="59722"/>
                    <a:pt x="71723" y="61532"/>
                  </a:cubicBezTo>
                  <a:cubicBezTo>
                    <a:pt x="68971" y="61893"/>
                    <a:pt x="66208" y="62122"/>
                    <a:pt x="63437" y="62198"/>
                  </a:cubicBezTo>
                  <a:lnTo>
                    <a:pt x="60388" y="62198"/>
                  </a:lnTo>
                  <a:cubicBezTo>
                    <a:pt x="57436" y="62198"/>
                    <a:pt x="54483" y="62198"/>
                    <a:pt x="51530" y="62198"/>
                  </a:cubicBezTo>
                  <a:cubicBezTo>
                    <a:pt x="48330" y="61913"/>
                    <a:pt x="45149" y="61436"/>
                    <a:pt x="42005" y="60769"/>
                  </a:cubicBezTo>
                  <a:cubicBezTo>
                    <a:pt x="28156" y="58045"/>
                    <a:pt x="15126" y="52178"/>
                    <a:pt x="3905" y="43625"/>
                  </a:cubicBezTo>
                  <a:cubicBezTo>
                    <a:pt x="2572" y="35528"/>
                    <a:pt x="1238" y="26575"/>
                    <a:pt x="0" y="18288"/>
                  </a:cubicBezTo>
                  <a:cubicBezTo>
                    <a:pt x="6763" y="15716"/>
                    <a:pt x="28575" y="8763"/>
                    <a:pt x="41910" y="3810"/>
                  </a:cubicBezTo>
                  <a:lnTo>
                    <a:pt x="42482" y="3810"/>
                  </a:lnTo>
                  <a:lnTo>
                    <a:pt x="43339" y="3810"/>
                  </a:lnTo>
                  <a:lnTo>
                    <a:pt x="45911" y="2572"/>
                  </a:lnTo>
                  <a:lnTo>
                    <a:pt x="48006" y="1810"/>
                  </a:lnTo>
                  <a:lnTo>
                    <a:pt x="53435" y="0"/>
                  </a:lnTo>
                  <a:lnTo>
                    <a:pt x="53912" y="0"/>
                  </a:lnTo>
                  <a:lnTo>
                    <a:pt x="72200" y="1333"/>
                  </a:lnTo>
                  <a:lnTo>
                    <a:pt x="75247" y="1333"/>
                  </a:lnTo>
                  <a:lnTo>
                    <a:pt x="76200" y="1333"/>
                  </a:lnTo>
                  <a:lnTo>
                    <a:pt x="76676" y="1333"/>
                  </a:lnTo>
                  <a:cubicBezTo>
                    <a:pt x="77724" y="1333"/>
                    <a:pt x="80963" y="2381"/>
                    <a:pt x="85154" y="3715"/>
                  </a:cubicBezTo>
                  <a:lnTo>
                    <a:pt x="85154" y="3715"/>
                  </a:lnTo>
                  <a:cubicBezTo>
                    <a:pt x="98031" y="6791"/>
                    <a:pt x="110061" y="12678"/>
                    <a:pt x="120396" y="20955"/>
                  </a:cubicBezTo>
                  <a:close/>
                </a:path>
              </a:pathLst>
            </a:custGeom>
            <a:solidFill>
              <a:srgbClr val="D9C7C1"/>
            </a:solidFill>
            <a:ln w="9525" cap="flat">
              <a:noFill/>
              <a:prstDash val="solid"/>
              <a:miter/>
            </a:ln>
          </p:spPr>
          <p:txBody>
            <a:bodyPr rtlCol="0" anchor="ctr"/>
            <a:lstStyle/>
            <a:p>
              <a:endParaRPr lang="en-IN"/>
            </a:p>
          </p:txBody>
        </p:sp>
        <p:sp>
          <p:nvSpPr>
            <p:cNvPr id="177" name="Freeform: Shape 176">
              <a:extLst>
                <a:ext uri="{FF2B5EF4-FFF2-40B4-BE49-F238E27FC236}">
                  <a16:creationId xmlns:a16="http://schemas.microsoft.com/office/drawing/2014/main" id="{27D04DF6-27BE-4ACB-8E1F-593A26019635}"/>
                </a:ext>
              </a:extLst>
            </p:cNvPr>
            <p:cNvSpPr/>
            <p:nvPr/>
          </p:nvSpPr>
          <p:spPr>
            <a:xfrm>
              <a:off x="7474267" y="3769649"/>
              <a:ext cx="45286" cy="69705"/>
            </a:xfrm>
            <a:custGeom>
              <a:avLst/>
              <a:gdLst>
                <a:gd name="connsiteX0" fmla="*/ 26670 w 45286"/>
                <a:gd name="connsiteY0" fmla="*/ 250 h 69705"/>
                <a:gd name="connsiteX1" fmla="*/ 44863 w 45286"/>
                <a:gd name="connsiteY1" fmla="*/ 38350 h 69705"/>
                <a:gd name="connsiteX2" fmla="*/ 20479 w 45286"/>
                <a:gd name="connsiteY2" fmla="*/ 69593 h 69705"/>
                <a:gd name="connsiteX3" fmla="*/ 0 w 45286"/>
                <a:gd name="connsiteY3" fmla="*/ 28064 h 69705"/>
                <a:gd name="connsiteX4" fmla="*/ 26670 w 45286"/>
                <a:gd name="connsiteY4" fmla="*/ 250 h 697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86" h="69705">
                  <a:moveTo>
                    <a:pt x="26670" y="250"/>
                  </a:moveTo>
                  <a:cubicBezTo>
                    <a:pt x="26670" y="250"/>
                    <a:pt x="48577" y="3870"/>
                    <a:pt x="44863" y="38350"/>
                  </a:cubicBezTo>
                  <a:cubicBezTo>
                    <a:pt x="41148" y="72831"/>
                    <a:pt x="21717" y="69688"/>
                    <a:pt x="20479" y="69593"/>
                  </a:cubicBezTo>
                  <a:cubicBezTo>
                    <a:pt x="19240" y="69497"/>
                    <a:pt x="952" y="70069"/>
                    <a:pt x="0" y="28064"/>
                  </a:cubicBezTo>
                  <a:cubicBezTo>
                    <a:pt x="286" y="27968"/>
                    <a:pt x="0" y="-3083"/>
                    <a:pt x="26670" y="250"/>
                  </a:cubicBezTo>
                  <a:close/>
                </a:path>
              </a:pathLst>
            </a:custGeom>
            <a:solidFill>
              <a:srgbClr val="EEA987"/>
            </a:solidFill>
            <a:ln w="9525" cap="flat">
              <a:noFill/>
              <a:prstDash val="solid"/>
              <a:miter/>
            </a:ln>
          </p:spPr>
          <p:txBody>
            <a:bodyPr rtlCol="0" anchor="ctr"/>
            <a:lstStyle/>
            <a:p>
              <a:endParaRPr lang="en-IN"/>
            </a:p>
          </p:txBody>
        </p:sp>
        <p:sp>
          <p:nvSpPr>
            <p:cNvPr id="178" name="Freeform: Shape 177">
              <a:extLst>
                <a:ext uri="{FF2B5EF4-FFF2-40B4-BE49-F238E27FC236}">
                  <a16:creationId xmlns:a16="http://schemas.microsoft.com/office/drawing/2014/main" id="{0AD5C09F-AB11-4F54-B2D3-72498921C6B5}"/>
                </a:ext>
              </a:extLst>
            </p:cNvPr>
            <p:cNvSpPr/>
            <p:nvPr/>
          </p:nvSpPr>
          <p:spPr>
            <a:xfrm>
              <a:off x="7481696" y="3825146"/>
              <a:ext cx="29413" cy="28005"/>
            </a:xfrm>
            <a:custGeom>
              <a:avLst/>
              <a:gdLst>
                <a:gd name="connsiteX0" fmla="*/ 28765 w 29413"/>
                <a:gd name="connsiteY0" fmla="*/ 3903 h 28005"/>
                <a:gd name="connsiteX1" fmla="*/ 29337 w 29413"/>
                <a:gd name="connsiteY1" fmla="*/ 21143 h 28005"/>
                <a:gd name="connsiteX2" fmla="*/ 0 w 29413"/>
                <a:gd name="connsiteY2" fmla="*/ 22858 h 28005"/>
                <a:gd name="connsiteX3" fmla="*/ 1619 w 29413"/>
                <a:gd name="connsiteY3" fmla="*/ 1903 h 28005"/>
                <a:gd name="connsiteX4" fmla="*/ 28765 w 29413"/>
                <a:gd name="connsiteY4" fmla="*/ 3903 h 28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 h="28005">
                  <a:moveTo>
                    <a:pt x="28765" y="3903"/>
                  </a:moveTo>
                  <a:cubicBezTo>
                    <a:pt x="28375" y="9656"/>
                    <a:pt x="28565" y="15429"/>
                    <a:pt x="29337" y="21143"/>
                  </a:cubicBezTo>
                  <a:cubicBezTo>
                    <a:pt x="30766" y="24192"/>
                    <a:pt x="11811" y="33907"/>
                    <a:pt x="0" y="22858"/>
                  </a:cubicBezTo>
                  <a:cubicBezTo>
                    <a:pt x="1153" y="15933"/>
                    <a:pt x="1686" y="8923"/>
                    <a:pt x="1619" y="1903"/>
                  </a:cubicBezTo>
                  <a:cubicBezTo>
                    <a:pt x="1143" y="-3336"/>
                    <a:pt x="28765" y="3903"/>
                    <a:pt x="28765" y="3903"/>
                  </a:cubicBezTo>
                  <a:close/>
                </a:path>
              </a:pathLst>
            </a:custGeom>
            <a:solidFill>
              <a:srgbClr val="EEA987"/>
            </a:solidFill>
            <a:ln w="9525" cap="flat">
              <a:noFill/>
              <a:prstDash val="solid"/>
              <a:miter/>
            </a:ln>
          </p:spPr>
          <p:txBody>
            <a:bodyPr rtlCol="0" anchor="ctr"/>
            <a:lstStyle/>
            <a:p>
              <a:endParaRPr lang="en-IN"/>
            </a:p>
          </p:txBody>
        </p:sp>
        <p:sp>
          <p:nvSpPr>
            <p:cNvPr id="179" name="Freeform: Shape 178">
              <a:extLst>
                <a:ext uri="{FF2B5EF4-FFF2-40B4-BE49-F238E27FC236}">
                  <a16:creationId xmlns:a16="http://schemas.microsoft.com/office/drawing/2014/main" id="{C2190A8A-6926-4321-AEB0-C81727C99CB6}"/>
                </a:ext>
              </a:extLst>
            </p:cNvPr>
            <p:cNvSpPr/>
            <p:nvPr/>
          </p:nvSpPr>
          <p:spPr>
            <a:xfrm>
              <a:off x="7518748" y="3797045"/>
              <a:ext cx="4675" cy="16526"/>
            </a:xfrm>
            <a:custGeom>
              <a:avLst/>
              <a:gdLst>
                <a:gd name="connsiteX0" fmla="*/ 1238 w 4675"/>
                <a:gd name="connsiteY0" fmla="*/ 1143 h 16526"/>
                <a:gd name="connsiteX1" fmla="*/ 4572 w 4675"/>
                <a:gd name="connsiteY1" fmla="*/ 1143 h 16526"/>
                <a:gd name="connsiteX2" fmla="*/ 953 w 4675"/>
                <a:gd name="connsiteY2" fmla="*/ 15812 h 16526"/>
                <a:gd name="connsiteX3" fmla="*/ 0 w 4675"/>
                <a:gd name="connsiteY3" fmla="*/ 16288 h 16526"/>
                <a:gd name="connsiteX4" fmla="*/ 1238 w 4675"/>
                <a:gd name="connsiteY4" fmla="*/ 1143 h 16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5" h="16526">
                  <a:moveTo>
                    <a:pt x="1238" y="1143"/>
                  </a:moveTo>
                  <a:cubicBezTo>
                    <a:pt x="1238" y="1143"/>
                    <a:pt x="3715" y="-1429"/>
                    <a:pt x="4572" y="1143"/>
                  </a:cubicBezTo>
                  <a:cubicBezTo>
                    <a:pt x="5429" y="3715"/>
                    <a:pt x="667" y="15335"/>
                    <a:pt x="953" y="15812"/>
                  </a:cubicBezTo>
                  <a:cubicBezTo>
                    <a:pt x="1238" y="16288"/>
                    <a:pt x="953" y="16859"/>
                    <a:pt x="0" y="16288"/>
                  </a:cubicBezTo>
                  <a:cubicBezTo>
                    <a:pt x="105" y="11220"/>
                    <a:pt x="524" y="6163"/>
                    <a:pt x="1238" y="1143"/>
                  </a:cubicBezTo>
                  <a:close/>
                </a:path>
              </a:pathLst>
            </a:custGeom>
            <a:solidFill>
              <a:srgbClr val="EEA987"/>
            </a:solidFill>
            <a:ln w="9525" cap="flat">
              <a:noFill/>
              <a:prstDash val="solid"/>
              <a:miter/>
            </a:ln>
          </p:spPr>
          <p:txBody>
            <a:bodyPr rtlCol="0" anchor="ctr"/>
            <a:lstStyle/>
            <a:p>
              <a:endParaRPr lang="en-IN"/>
            </a:p>
          </p:txBody>
        </p:sp>
        <p:sp>
          <p:nvSpPr>
            <p:cNvPr id="180" name="Freeform: Shape 179">
              <a:extLst>
                <a:ext uri="{FF2B5EF4-FFF2-40B4-BE49-F238E27FC236}">
                  <a16:creationId xmlns:a16="http://schemas.microsoft.com/office/drawing/2014/main" id="{98B686E0-8B40-443C-B120-307516FCD5E2}"/>
                </a:ext>
              </a:extLst>
            </p:cNvPr>
            <p:cNvSpPr/>
            <p:nvPr/>
          </p:nvSpPr>
          <p:spPr>
            <a:xfrm>
              <a:off x="7471504" y="3796093"/>
              <a:ext cx="4381" cy="16733"/>
            </a:xfrm>
            <a:custGeom>
              <a:avLst/>
              <a:gdLst>
                <a:gd name="connsiteX0" fmla="*/ 3334 w 4381"/>
                <a:gd name="connsiteY0" fmla="*/ 1143 h 16733"/>
                <a:gd name="connsiteX1" fmla="*/ 0 w 4381"/>
                <a:gd name="connsiteY1" fmla="*/ 1143 h 16733"/>
                <a:gd name="connsiteX2" fmla="*/ 3048 w 4381"/>
                <a:gd name="connsiteY2" fmla="*/ 16002 h 16733"/>
                <a:gd name="connsiteX3" fmla="*/ 4381 w 4381"/>
                <a:gd name="connsiteY3" fmla="*/ 16573 h 16733"/>
                <a:gd name="connsiteX4" fmla="*/ 3334 w 4381"/>
                <a:gd name="connsiteY4" fmla="*/ 1143 h 16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1" h="16733">
                  <a:moveTo>
                    <a:pt x="3334" y="1143"/>
                  </a:moveTo>
                  <a:cubicBezTo>
                    <a:pt x="3334" y="1143"/>
                    <a:pt x="953" y="-1429"/>
                    <a:pt x="0" y="1143"/>
                  </a:cubicBezTo>
                  <a:cubicBezTo>
                    <a:pt x="143" y="6239"/>
                    <a:pt x="1171" y="11268"/>
                    <a:pt x="3048" y="16002"/>
                  </a:cubicBezTo>
                  <a:cubicBezTo>
                    <a:pt x="3048" y="16002"/>
                    <a:pt x="3810" y="17145"/>
                    <a:pt x="4381" y="16573"/>
                  </a:cubicBezTo>
                  <a:cubicBezTo>
                    <a:pt x="4334" y="11411"/>
                    <a:pt x="3981" y="6258"/>
                    <a:pt x="3334" y="1143"/>
                  </a:cubicBezTo>
                  <a:close/>
                </a:path>
              </a:pathLst>
            </a:custGeom>
            <a:solidFill>
              <a:srgbClr val="EEA987"/>
            </a:solidFill>
            <a:ln w="9525" cap="flat">
              <a:noFill/>
              <a:prstDash val="solid"/>
              <a:miter/>
            </a:ln>
          </p:spPr>
          <p:txBody>
            <a:bodyPr rtlCol="0" anchor="ctr"/>
            <a:lstStyle/>
            <a:p>
              <a:endParaRPr lang="en-IN"/>
            </a:p>
          </p:txBody>
        </p:sp>
        <p:sp>
          <p:nvSpPr>
            <p:cNvPr id="181" name="Freeform: Shape 180">
              <a:extLst>
                <a:ext uri="{FF2B5EF4-FFF2-40B4-BE49-F238E27FC236}">
                  <a16:creationId xmlns:a16="http://schemas.microsoft.com/office/drawing/2014/main" id="{CDEB4D64-D2D5-42DE-9B0B-9C61BB041F0A}"/>
                </a:ext>
              </a:extLst>
            </p:cNvPr>
            <p:cNvSpPr/>
            <p:nvPr/>
          </p:nvSpPr>
          <p:spPr>
            <a:xfrm>
              <a:off x="7473079" y="3763696"/>
              <a:ext cx="48443" cy="45446"/>
            </a:xfrm>
            <a:custGeom>
              <a:avLst/>
              <a:gdLst>
                <a:gd name="connsiteX0" fmla="*/ 48146 w 48443"/>
                <a:gd name="connsiteY0" fmla="*/ 31635 h 45446"/>
                <a:gd name="connsiteX1" fmla="*/ 46717 w 48443"/>
                <a:gd name="connsiteY1" fmla="*/ 39731 h 45446"/>
                <a:gd name="connsiteX2" fmla="*/ 43479 w 48443"/>
                <a:gd name="connsiteY2" fmla="*/ 43922 h 45446"/>
                <a:gd name="connsiteX3" fmla="*/ 43479 w 48443"/>
                <a:gd name="connsiteY3" fmla="*/ 33254 h 45446"/>
                <a:gd name="connsiteX4" fmla="*/ 42812 w 48443"/>
                <a:gd name="connsiteY4" fmla="*/ 30682 h 45446"/>
                <a:gd name="connsiteX5" fmla="*/ 41859 w 48443"/>
                <a:gd name="connsiteY5" fmla="*/ 26396 h 45446"/>
                <a:gd name="connsiteX6" fmla="*/ 6712 w 48443"/>
                <a:gd name="connsiteY6" fmla="*/ 27444 h 45446"/>
                <a:gd name="connsiteX7" fmla="*/ 6712 w 48443"/>
                <a:gd name="connsiteY7" fmla="*/ 30492 h 45446"/>
                <a:gd name="connsiteX8" fmla="*/ 5664 w 48443"/>
                <a:gd name="connsiteY8" fmla="*/ 34683 h 45446"/>
                <a:gd name="connsiteX9" fmla="*/ 4712 w 48443"/>
                <a:gd name="connsiteY9" fmla="*/ 45446 h 45446"/>
                <a:gd name="connsiteX10" fmla="*/ 2235 w 48443"/>
                <a:gd name="connsiteY10" fmla="*/ 42493 h 45446"/>
                <a:gd name="connsiteX11" fmla="*/ 711 w 48443"/>
                <a:gd name="connsiteY11" fmla="*/ 31063 h 45446"/>
                <a:gd name="connsiteX12" fmla="*/ 711 w 48443"/>
                <a:gd name="connsiteY12" fmla="*/ 31063 h 45446"/>
                <a:gd name="connsiteX13" fmla="*/ 235 w 48443"/>
                <a:gd name="connsiteY13" fmla="*/ 26682 h 45446"/>
                <a:gd name="connsiteX14" fmla="*/ 8522 w 48443"/>
                <a:gd name="connsiteY14" fmla="*/ 2679 h 45446"/>
                <a:gd name="connsiteX15" fmla="*/ 37097 w 48443"/>
                <a:gd name="connsiteY15" fmla="*/ 2679 h 45446"/>
                <a:gd name="connsiteX16" fmla="*/ 41383 w 48443"/>
                <a:gd name="connsiteY16" fmla="*/ 3727 h 45446"/>
                <a:gd name="connsiteX17" fmla="*/ 48146 w 48443"/>
                <a:gd name="connsiteY17" fmla="*/ 31635 h 45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8443" h="45446">
                  <a:moveTo>
                    <a:pt x="48146" y="31635"/>
                  </a:moveTo>
                  <a:cubicBezTo>
                    <a:pt x="47384" y="36302"/>
                    <a:pt x="46717" y="39731"/>
                    <a:pt x="46717" y="39731"/>
                  </a:cubicBezTo>
                  <a:lnTo>
                    <a:pt x="43479" y="43922"/>
                  </a:lnTo>
                  <a:cubicBezTo>
                    <a:pt x="43698" y="40369"/>
                    <a:pt x="43698" y="36807"/>
                    <a:pt x="43479" y="33254"/>
                  </a:cubicBezTo>
                  <a:cubicBezTo>
                    <a:pt x="43479" y="33254"/>
                    <a:pt x="43479" y="31730"/>
                    <a:pt x="42812" y="30682"/>
                  </a:cubicBezTo>
                  <a:cubicBezTo>
                    <a:pt x="42621" y="29225"/>
                    <a:pt x="42297" y="27796"/>
                    <a:pt x="41859" y="26396"/>
                  </a:cubicBezTo>
                  <a:cubicBezTo>
                    <a:pt x="30458" y="22158"/>
                    <a:pt x="17847" y="22539"/>
                    <a:pt x="6712" y="27444"/>
                  </a:cubicBezTo>
                  <a:cubicBezTo>
                    <a:pt x="6712" y="27444"/>
                    <a:pt x="6712" y="28873"/>
                    <a:pt x="6712" y="30492"/>
                  </a:cubicBezTo>
                  <a:cubicBezTo>
                    <a:pt x="6712" y="32111"/>
                    <a:pt x="6712" y="34397"/>
                    <a:pt x="5664" y="34683"/>
                  </a:cubicBezTo>
                  <a:cubicBezTo>
                    <a:pt x="4616" y="34969"/>
                    <a:pt x="4712" y="45446"/>
                    <a:pt x="4712" y="45446"/>
                  </a:cubicBezTo>
                  <a:lnTo>
                    <a:pt x="2235" y="42493"/>
                  </a:lnTo>
                  <a:cubicBezTo>
                    <a:pt x="2235" y="42493"/>
                    <a:pt x="1473" y="37159"/>
                    <a:pt x="711" y="31063"/>
                  </a:cubicBezTo>
                  <a:lnTo>
                    <a:pt x="711" y="31063"/>
                  </a:lnTo>
                  <a:cubicBezTo>
                    <a:pt x="711" y="29635"/>
                    <a:pt x="711" y="28111"/>
                    <a:pt x="235" y="26682"/>
                  </a:cubicBezTo>
                  <a:cubicBezTo>
                    <a:pt x="-908" y="17824"/>
                    <a:pt x="2159" y="8946"/>
                    <a:pt x="8522" y="2679"/>
                  </a:cubicBezTo>
                  <a:cubicBezTo>
                    <a:pt x="17713" y="-893"/>
                    <a:pt x="27905" y="-893"/>
                    <a:pt x="37097" y="2679"/>
                  </a:cubicBezTo>
                  <a:cubicBezTo>
                    <a:pt x="38583" y="2717"/>
                    <a:pt x="40049" y="3079"/>
                    <a:pt x="41383" y="3727"/>
                  </a:cubicBezTo>
                  <a:cubicBezTo>
                    <a:pt x="46936" y="11909"/>
                    <a:pt x="49336" y="21824"/>
                    <a:pt x="48146" y="31635"/>
                  </a:cubicBezTo>
                  <a:close/>
                </a:path>
              </a:pathLst>
            </a:custGeom>
            <a:solidFill>
              <a:srgbClr val="E8734D"/>
            </a:solidFill>
            <a:ln w="9525" cap="flat">
              <a:noFill/>
              <a:prstDash val="solid"/>
              <a:miter/>
            </a:ln>
          </p:spPr>
          <p:txBody>
            <a:bodyPr rtlCol="0" anchor="ctr"/>
            <a:lstStyle/>
            <a:p>
              <a:endParaRPr lang="en-IN"/>
            </a:p>
          </p:txBody>
        </p:sp>
        <p:sp>
          <p:nvSpPr>
            <p:cNvPr id="182" name="Freeform: Shape 181">
              <a:extLst>
                <a:ext uri="{FF2B5EF4-FFF2-40B4-BE49-F238E27FC236}">
                  <a16:creationId xmlns:a16="http://schemas.microsoft.com/office/drawing/2014/main" id="{03EE6404-F5C5-406F-98A7-96583E51ACF4}"/>
                </a:ext>
              </a:extLst>
            </p:cNvPr>
            <p:cNvSpPr/>
            <p:nvPr/>
          </p:nvSpPr>
          <p:spPr>
            <a:xfrm>
              <a:off x="7485125" y="3834574"/>
              <a:ext cx="23336" cy="8346"/>
            </a:xfrm>
            <a:custGeom>
              <a:avLst/>
              <a:gdLst>
                <a:gd name="connsiteX0" fmla="*/ 0 w 23336"/>
                <a:gd name="connsiteY0" fmla="*/ 0 h 8346"/>
                <a:gd name="connsiteX1" fmla="*/ 11621 w 23336"/>
                <a:gd name="connsiteY1" fmla="*/ 4667 h 8346"/>
                <a:gd name="connsiteX2" fmla="*/ 23336 w 23336"/>
                <a:gd name="connsiteY2" fmla="*/ 286 h 8346"/>
                <a:gd name="connsiteX3" fmla="*/ 7249 w 23336"/>
                <a:gd name="connsiteY3" fmla="*/ 7534 h 8346"/>
                <a:gd name="connsiteX4" fmla="*/ 0 w 23336"/>
                <a:gd name="connsiteY4" fmla="*/ 286 h 8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36" h="8346">
                  <a:moveTo>
                    <a:pt x="0" y="0"/>
                  </a:moveTo>
                  <a:cubicBezTo>
                    <a:pt x="2924" y="3296"/>
                    <a:pt x="7230" y="5029"/>
                    <a:pt x="11621" y="4667"/>
                  </a:cubicBezTo>
                  <a:cubicBezTo>
                    <a:pt x="15955" y="4820"/>
                    <a:pt x="20174" y="3248"/>
                    <a:pt x="23336" y="286"/>
                  </a:cubicBezTo>
                  <a:cubicBezTo>
                    <a:pt x="20898" y="6734"/>
                    <a:pt x="13688" y="9973"/>
                    <a:pt x="7249" y="7534"/>
                  </a:cubicBezTo>
                  <a:cubicBezTo>
                    <a:pt x="3905" y="6267"/>
                    <a:pt x="1267" y="3629"/>
                    <a:pt x="0" y="286"/>
                  </a:cubicBezTo>
                  <a:close/>
                </a:path>
              </a:pathLst>
            </a:custGeom>
            <a:solidFill>
              <a:srgbClr val="C78D71"/>
            </a:solidFill>
            <a:ln w="9525" cap="flat">
              <a:noFill/>
              <a:prstDash val="solid"/>
              <a:miter/>
            </a:ln>
          </p:spPr>
          <p:txBody>
            <a:bodyPr rtlCol="0" anchor="ctr"/>
            <a:lstStyle/>
            <a:p>
              <a:endParaRPr lang="en-IN"/>
            </a:p>
          </p:txBody>
        </p:sp>
        <p:sp>
          <p:nvSpPr>
            <p:cNvPr id="183" name="Freeform: Shape 182">
              <a:extLst>
                <a:ext uri="{FF2B5EF4-FFF2-40B4-BE49-F238E27FC236}">
                  <a16:creationId xmlns:a16="http://schemas.microsoft.com/office/drawing/2014/main" id="{85D1C23C-434C-4916-8D44-48A3B632B9B1}"/>
                </a:ext>
              </a:extLst>
            </p:cNvPr>
            <p:cNvSpPr/>
            <p:nvPr/>
          </p:nvSpPr>
          <p:spPr>
            <a:xfrm>
              <a:off x="7479696" y="3843899"/>
              <a:ext cx="33147" cy="15379"/>
            </a:xfrm>
            <a:custGeom>
              <a:avLst/>
              <a:gdLst>
                <a:gd name="connsiteX0" fmla="*/ 0 w 33147"/>
                <a:gd name="connsiteY0" fmla="*/ 4200 h 15379"/>
                <a:gd name="connsiteX1" fmla="*/ 17050 w 33147"/>
                <a:gd name="connsiteY1" fmla="*/ 15345 h 15379"/>
                <a:gd name="connsiteX2" fmla="*/ 33147 w 33147"/>
                <a:gd name="connsiteY2" fmla="*/ 2581 h 15379"/>
                <a:gd name="connsiteX3" fmla="*/ 0 w 33147"/>
                <a:gd name="connsiteY3" fmla="*/ 4200 h 15379"/>
              </a:gdLst>
              <a:ahLst/>
              <a:cxnLst>
                <a:cxn ang="0">
                  <a:pos x="connsiteX0" y="connsiteY0"/>
                </a:cxn>
                <a:cxn ang="0">
                  <a:pos x="connsiteX1" y="connsiteY1"/>
                </a:cxn>
                <a:cxn ang="0">
                  <a:pos x="connsiteX2" y="connsiteY2"/>
                </a:cxn>
                <a:cxn ang="0">
                  <a:pos x="connsiteX3" y="connsiteY3"/>
                </a:cxn>
              </a:cxnLst>
              <a:rect l="l" t="t" r="r" b="b"/>
              <a:pathLst>
                <a:path w="33147" h="15379">
                  <a:moveTo>
                    <a:pt x="0" y="4200"/>
                  </a:moveTo>
                  <a:cubicBezTo>
                    <a:pt x="3734" y="10268"/>
                    <a:pt x="9992" y="14354"/>
                    <a:pt x="17050" y="15345"/>
                  </a:cubicBezTo>
                  <a:cubicBezTo>
                    <a:pt x="24194" y="16011"/>
                    <a:pt x="30290" y="7058"/>
                    <a:pt x="33147" y="2581"/>
                  </a:cubicBezTo>
                  <a:cubicBezTo>
                    <a:pt x="22327" y="-1353"/>
                    <a:pt x="10382" y="-772"/>
                    <a:pt x="0" y="4200"/>
                  </a:cubicBezTo>
                  <a:close/>
                </a:path>
              </a:pathLst>
            </a:custGeom>
            <a:solidFill>
              <a:srgbClr val="EEA987"/>
            </a:solidFill>
            <a:ln w="9525" cap="flat">
              <a:noFill/>
              <a:prstDash val="solid"/>
              <a:miter/>
            </a:ln>
          </p:spPr>
          <p:txBody>
            <a:bodyPr rtlCol="0" anchor="ctr"/>
            <a:lstStyle/>
            <a:p>
              <a:endParaRPr lang="en-IN"/>
            </a:p>
          </p:txBody>
        </p:sp>
        <p:sp>
          <p:nvSpPr>
            <p:cNvPr id="184" name="Freeform: Shape 183">
              <a:extLst>
                <a:ext uri="{FF2B5EF4-FFF2-40B4-BE49-F238E27FC236}">
                  <a16:creationId xmlns:a16="http://schemas.microsoft.com/office/drawing/2014/main" id="{25BB52C3-9775-44D9-85FF-9FE0E18D7F78}"/>
                </a:ext>
              </a:extLst>
            </p:cNvPr>
            <p:cNvSpPr/>
            <p:nvPr/>
          </p:nvSpPr>
          <p:spPr>
            <a:xfrm>
              <a:off x="7496364" y="3843623"/>
              <a:ext cx="16097" cy="21716"/>
            </a:xfrm>
            <a:custGeom>
              <a:avLst/>
              <a:gdLst>
                <a:gd name="connsiteX0" fmla="*/ 14097 w 16097"/>
                <a:gd name="connsiteY0" fmla="*/ 0 h 21716"/>
                <a:gd name="connsiteX1" fmla="*/ 0 w 16097"/>
                <a:gd name="connsiteY1" fmla="*/ 12192 h 21716"/>
                <a:gd name="connsiteX2" fmla="*/ 6001 w 16097"/>
                <a:gd name="connsiteY2" fmla="*/ 21717 h 21716"/>
                <a:gd name="connsiteX3" fmla="*/ 16097 w 16097"/>
                <a:gd name="connsiteY3" fmla="*/ 3620 h 21716"/>
              </a:gdLst>
              <a:ahLst/>
              <a:cxnLst>
                <a:cxn ang="0">
                  <a:pos x="connsiteX0" y="connsiteY0"/>
                </a:cxn>
                <a:cxn ang="0">
                  <a:pos x="connsiteX1" y="connsiteY1"/>
                </a:cxn>
                <a:cxn ang="0">
                  <a:pos x="connsiteX2" y="connsiteY2"/>
                </a:cxn>
                <a:cxn ang="0">
                  <a:pos x="connsiteX3" y="connsiteY3"/>
                </a:cxn>
              </a:cxnLst>
              <a:rect l="l" t="t" r="r" b="b"/>
              <a:pathLst>
                <a:path w="16097" h="21716">
                  <a:moveTo>
                    <a:pt x="14097" y="0"/>
                  </a:moveTo>
                  <a:cubicBezTo>
                    <a:pt x="10058" y="4772"/>
                    <a:pt x="5305" y="8887"/>
                    <a:pt x="0" y="12192"/>
                  </a:cubicBezTo>
                  <a:lnTo>
                    <a:pt x="6001" y="21717"/>
                  </a:lnTo>
                  <a:lnTo>
                    <a:pt x="16097" y="3620"/>
                  </a:lnTo>
                  <a:close/>
                </a:path>
              </a:pathLst>
            </a:custGeom>
            <a:solidFill>
              <a:srgbClr val="EDDAD3"/>
            </a:solidFill>
            <a:ln w="9525" cap="flat">
              <a:noFill/>
              <a:prstDash val="solid"/>
              <a:miter/>
            </a:ln>
          </p:spPr>
          <p:txBody>
            <a:bodyPr rtlCol="0" anchor="ctr"/>
            <a:lstStyle/>
            <a:p>
              <a:endParaRPr lang="en-IN"/>
            </a:p>
          </p:txBody>
        </p:sp>
        <p:sp>
          <p:nvSpPr>
            <p:cNvPr id="185" name="Freeform: Shape 184">
              <a:extLst>
                <a:ext uri="{FF2B5EF4-FFF2-40B4-BE49-F238E27FC236}">
                  <a16:creationId xmlns:a16="http://schemas.microsoft.com/office/drawing/2014/main" id="{A1000395-1972-47D2-B507-AF0C192A0896}"/>
                </a:ext>
              </a:extLst>
            </p:cNvPr>
            <p:cNvSpPr/>
            <p:nvPr/>
          </p:nvSpPr>
          <p:spPr>
            <a:xfrm>
              <a:off x="7478838" y="3845051"/>
              <a:ext cx="17907" cy="20288"/>
            </a:xfrm>
            <a:custGeom>
              <a:avLst/>
              <a:gdLst>
                <a:gd name="connsiteX0" fmla="*/ 3620 w 17907"/>
                <a:gd name="connsiteY0" fmla="*/ 0 h 20288"/>
                <a:gd name="connsiteX1" fmla="*/ 17907 w 17907"/>
                <a:gd name="connsiteY1" fmla="*/ 10763 h 20288"/>
                <a:gd name="connsiteX2" fmla="*/ 11430 w 17907"/>
                <a:gd name="connsiteY2" fmla="*/ 20288 h 20288"/>
                <a:gd name="connsiteX3" fmla="*/ 0 w 17907"/>
                <a:gd name="connsiteY3" fmla="*/ 3810 h 20288"/>
              </a:gdLst>
              <a:ahLst/>
              <a:cxnLst>
                <a:cxn ang="0">
                  <a:pos x="connsiteX0" y="connsiteY0"/>
                </a:cxn>
                <a:cxn ang="0">
                  <a:pos x="connsiteX1" y="connsiteY1"/>
                </a:cxn>
                <a:cxn ang="0">
                  <a:pos x="connsiteX2" y="connsiteY2"/>
                </a:cxn>
                <a:cxn ang="0">
                  <a:pos x="connsiteX3" y="connsiteY3"/>
                </a:cxn>
              </a:cxnLst>
              <a:rect l="l" t="t" r="r" b="b"/>
              <a:pathLst>
                <a:path w="17907" h="20288">
                  <a:moveTo>
                    <a:pt x="3620" y="0"/>
                  </a:moveTo>
                  <a:cubicBezTo>
                    <a:pt x="7525" y="4601"/>
                    <a:pt x="12411" y="8277"/>
                    <a:pt x="17907" y="10763"/>
                  </a:cubicBezTo>
                  <a:lnTo>
                    <a:pt x="11430" y="20288"/>
                  </a:lnTo>
                  <a:lnTo>
                    <a:pt x="0" y="3810"/>
                  </a:lnTo>
                  <a:close/>
                </a:path>
              </a:pathLst>
            </a:custGeom>
            <a:solidFill>
              <a:srgbClr val="EDDAD3"/>
            </a:solidFill>
            <a:ln w="9525" cap="flat">
              <a:noFill/>
              <a:prstDash val="solid"/>
              <a:miter/>
            </a:ln>
          </p:spPr>
          <p:txBody>
            <a:bodyPr rtlCol="0" anchor="ctr"/>
            <a:lstStyle/>
            <a:p>
              <a:endParaRPr lang="en-IN"/>
            </a:p>
          </p:txBody>
        </p:sp>
        <p:sp>
          <p:nvSpPr>
            <p:cNvPr id="186" name="Freeform: Shape 185">
              <a:extLst>
                <a:ext uri="{FF2B5EF4-FFF2-40B4-BE49-F238E27FC236}">
                  <a16:creationId xmlns:a16="http://schemas.microsoft.com/office/drawing/2014/main" id="{B3ACA32D-A21E-4977-9DFB-8EE635BD2C00}"/>
                </a:ext>
              </a:extLst>
            </p:cNvPr>
            <p:cNvSpPr/>
            <p:nvPr/>
          </p:nvSpPr>
          <p:spPr>
            <a:xfrm>
              <a:off x="7491507" y="3855815"/>
              <a:ext cx="10382" cy="9065"/>
            </a:xfrm>
            <a:custGeom>
              <a:avLst/>
              <a:gdLst>
                <a:gd name="connsiteX0" fmla="*/ 5239 w 10382"/>
                <a:gd name="connsiteY0" fmla="*/ 0 h 9065"/>
                <a:gd name="connsiteX1" fmla="*/ 10382 w 10382"/>
                <a:gd name="connsiteY1" fmla="*/ 7715 h 9065"/>
                <a:gd name="connsiteX2" fmla="*/ 0 w 10382"/>
                <a:gd name="connsiteY2" fmla="*/ 7715 h 9065"/>
              </a:gdLst>
              <a:ahLst/>
              <a:cxnLst>
                <a:cxn ang="0">
                  <a:pos x="connsiteX0" y="connsiteY0"/>
                </a:cxn>
                <a:cxn ang="0">
                  <a:pos x="connsiteX1" y="connsiteY1"/>
                </a:cxn>
                <a:cxn ang="0">
                  <a:pos x="connsiteX2" y="connsiteY2"/>
                </a:cxn>
              </a:cxnLst>
              <a:rect l="l" t="t" r="r" b="b"/>
              <a:pathLst>
                <a:path w="10382" h="9065">
                  <a:moveTo>
                    <a:pt x="5239" y="0"/>
                  </a:moveTo>
                  <a:lnTo>
                    <a:pt x="10382" y="7715"/>
                  </a:lnTo>
                  <a:cubicBezTo>
                    <a:pt x="7153" y="9515"/>
                    <a:pt x="3229" y="9515"/>
                    <a:pt x="0" y="7715"/>
                  </a:cubicBezTo>
                  <a:close/>
                </a:path>
              </a:pathLst>
            </a:custGeom>
            <a:solidFill>
              <a:srgbClr val="5073AB"/>
            </a:solidFill>
            <a:ln w="9525" cap="flat">
              <a:noFill/>
              <a:prstDash val="solid"/>
              <a:miter/>
            </a:ln>
          </p:spPr>
          <p:txBody>
            <a:bodyPr rtlCol="0" anchor="ctr"/>
            <a:lstStyle/>
            <a:p>
              <a:endParaRPr lang="en-IN"/>
            </a:p>
          </p:txBody>
        </p:sp>
        <p:sp>
          <p:nvSpPr>
            <p:cNvPr id="187" name="Freeform: Shape 186">
              <a:extLst>
                <a:ext uri="{FF2B5EF4-FFF2-40B4-BE49-F238E27FC236}">
                  <a16:creationId xmlns:a16="http://schemas.microsoft.com/office/drawing/2014/main" id="{6F4F6FF2-FCA2-4143-8393-9A53A5D93C59}"/>
                </a:ext>
              </a:extLst>
            </p:cNvPr>
            <p:cNvSpPr/>
            <p:nvPr/>
          </p:nvSpPr>
          <p:spPr>
            <a:xfrm>
              <a:off x="7507699" y="3846861"/>
              <a:ext cx="54578" cy="60198"/>
            </a:xfrm>
            <a:custGeom>
              <a:avLst/>
              <a:gdLst>
                <a:gd name="connsiteX0" fmla="*/ 54578 w 54578"/>
                <a:gd name="connsiteY0" fmla="*/ 18193 h 60198"/>
                <a:gd name="connsiteX1" fmla="*/ 48959 w 54578"/>
                <a:gd name="connsiteY1" fmla="*/ 38481 h 60198"/>
                <a:gd name="connsiteX2" fmla="*/ 45720 w 54578"/>
                <a:gd name="connsiteY2" fmla="*/ 41148 h 60198"/>
                <a:gd name="connsiteX3" fmla="*/ 41910 w 54578"/>
                <a:gd name="connsiteY3" fmla="*/ 44005 h 60198"/>
                <a:gd name="connsiteX4" fmla="*/ 0 w 54578"/>
                <a:gd name="connsiteY4" fmla="*/ 60198 h 60198"/>
                <a:gd name="connsiteX5" fmla="*/ 5144 w 54578"/>
                <a:gd name="connsiteY5" fmla="*/ 0 h 60198"/>
                <a:gd name="connsiteX6" fmla="*/ 13621 w 54578"/>
                <a:gd name="connsiteY6" fmla="*/ 2381 h 60198"/>
                <a:gd name="connsiteX7" fmla="*/ 13621 w 54578"/>
                <a:gd name="connsiteY7" fmla="*/ 2381 h 60198"/>
                <a:gd name="connsiteX8" fmla="*/ 54578 w 54578"/>
                <a:gd name="connsiteY8" fmla="*/ 18193 h 60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578" h="60198">
                  <a:moveTo>
                    <a:pt x="54578" y="18193"/>
                  </a:moveTo>
                  <a:lnTo>
                    <a:pt x="48959" y="38481"/>
                  </a:lnTo>
                  <a:lnTo>
                    <a:pt x="45720" y="41148"/>
                  </a:lnTo>
                  <a:lnTo>
                    <a:pt x="41910" y="44005"/>
                  </a:lnTo>
                  <a:cubicBezTo>
                    <a:pt x="29518" y="52826"/>
                    <a:pt x="15107" y="58388"/>
                    <a:pt x="0" y="60198"/>
                  </a:cubicBezTo>
                  <a:cubicBezTo>
                    <a:pt x="1334" y="28289"/>
                    <a:pt x="5144" y="0"/>
                    <a:pt x="5144" y="0"/>
                  </a:cubicBezTo>
                  <a:lnTo>
                    <a:pt x="13621" y="2381"/>
                  </a:lnTo>
                  <a:lnTo>
                    <a:pt x="13621" y="2381"/>
                  </a:lnTo>
                  <a:cubicBezTo>
                    <a:pt x="27813" y="6134"/>
                    <a:pt x="41548" y="11440"/>
                    <a:pt x="54578" y="18193"/>
                  </a:cubicBezTo>
                  <a:close/>
                </a:path>
              </a:pathLst>
            </a:custGeom>
            <a:solidFill>
              <a:srgbClr val="323657"/>
            </a:solidFill>
            <a:ln w="9525" cap="flat">
              <a:noFill/>
              <a:prstDash val="solid"/>
              <a:miter/>
            </a:ln>
          </p:spPr>
          <p:txBody>
            <a:bodyPr rtlCol="0" anchor="ctr"/>
            <a:lstStyle/>
            <a:p>
              <a:endParaRPr lang="en-IN"/>
            </a:p>
          </p:txBody>
        </p:sp>
        <p:sp>
          <p:nvSpPr>
            <p:cNvPr id="188" name="Freeform: Shape 187">
              <a:extLst>
                <a:ext uri="{FF2B5EF4-FFF2-40B4-BE49-F238E27FC236}">
                  <a16:creationId xmlns:a16="http://schemas.microsoft.com/office/drawing/2014/main" id="{CAF0AA26-AD36-4BE9-B04B-7F462F771DAA}"/>
                </a:ext>
              </a:extLst>
            </p:cNvPr>
            <p:cNvSpPr/>
            <p:nvPr/>
          </p:nvSpPr>
          <p:spPr>
            <a:xfrm>
              <a:off x="7425879" y="3849052"/>
              <a:ext cx="52283" cy="56864"/>
            </a:xfrm>
            <a:custGeom>
              <a:avLst/>
              <a:gdLst>
                <a:gd name="connsiteX0" fmla="*/ 52102 w 52283"/>
                <a:gd name="connsiteY0" fmla="*/ 56864 h 56864"/>
                <a:gd name="connsiteX1" fmla="*/ 14002 w 52283"/>
                <a:gd name="connsiteY1" fmla="*/ 39719 h 56864"/>
                <a:gd name="connsiteX2" fmla="*/ 4477 w 52283"/>
                <a:gd name="connsiteY2" fmla="*/ 31528 h 56864"/>
                <a:gd name="connsiteX3" fmla="*/ 2762 w 52283"/>
                <a:gd name="connsiteY3" fmla="*/ 29718 h 56864"/>
                <a:gd name="connsiteX4" fmla="*/ 0 w 52283"/>
                <a:gd name="connsiteY4" fmla="*/ 18193 h 56864"/>
                <a:gd name="connsiteX5" fmla="*/ 0 w 52283"/>
                <a:gd name="connsiteY5" fmla="*/ 18193 h 56864"/>
                <a:gd name="connsiteX6" fmla="*/ 51721 w 52283"/>
                <a:gd name="connsiteY6" fmla="*/ 0 h 56864"/>
                <a:gd name="connsiteX7" fmla="*/ 51721 w 52283"/>
                <a:gd name="connsiteY7" fmla="*/ 0 h 56864"/>
                <a:gd name="connsiteX8" fmla="*/ 52102 w 52283"/>
                <a:gd name="connsiteY8" fmla="*/ 56864 h 56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283" h="56864">
                  <a:moveTo>
                    <a:pt x="52102" y="56864"/>
                  </a:moveTo>
                  <a:cubicBezTo>
                    <a:pt x="38252" y="54140"/>
                    <a:pt x="25222" y="48273"/>
                    <a:pt x="14002" y="39719"/>
                  </a:cubicBezTo>
                  <a:cubicBezTo>
                    <a:pt x="10668" y="37176"/>
                    <a:pt x="7496" y="34442"/>
                    <a:pt x="4477" y="31528"/>
                  </a:cubicBezTo>
                  <a:lnTo>
                    <a:pt x="2762" y="29718"/>
                  </a:lnTo>
                  <a:cubicBezTo>
                    <a:pt x="1143" y="22955"/>
                    <a:pt x="95" y="18479"/>
                    <a:pt x="0" y="18193"/>
                  </a:cubicBezTo>
                  <a:lnTo>
                    <a:pt x="0" y="18193"/>
                  </a:lnTo>
                  <a:cubicBezTo>
                    <a:pt x="16383" y="9915"/>
                    <a:pt x="33766" y="3800"/>
                    <a:pt x="51721" y="0"/>
                  </a:cubicBezTo>
                  <a:lnTo>
                    <a:pt x="51721" y="0"/>
                  </a:lnTo>
                  <a:cubicBezTo>
                    <a:pt x="52388" y="857"/>
                    <a:pt x="52388" y="26670"/>
                    <a:pt x="52102" y="56864"/>
                  </a:cubicBezTo>
                  <a:close/>
                </a:path>
              </a:pathLst>
            </a:custGeom>
            <a:solidFill>
              <a:srgbClr val="323657"/>
            </a:solidFill>
            <a:ln w="9525" cap="flat">
              <a:noFill/>
              <a:prstDash val="solid"/>
              <a:miter/>
            </a:ln>
          </p:spPr>
          <p:txBody>
            <a:bodyPr rtlCol="0" anchor="ctr"/>
            <a:lstStyle/>
            <a:p>
              <a:endParaRPr lang="en-IN"/>
            </a:p>
          </p:txBody>
        </p:sp>
        <p:sp>
          <p:nvSpPr>
            <p:cNvPr id="189" name="Freeform: Shape 188">
              <a:extLst>
                <a:ext uri="{FF2B5EF4-FFF2-40B4-BE49-F238E27FC236}">
                  <a16:creationId xmlns:a16="http://schemas.microsoft.com/office/drawing/2014/main" id="{7149EB78-5E03-4D1C-84A1-4E00D61254D0}"/>
                </a:ext>
              </a:extLst>
            </p:cNvPr>
            <p:cNvSpPr/>
            <p:nvPr/>
          </p:nvSpPr>
          <p:spPr>
            <a:xfrm>
              <a:off x="7487792" y="3862006"/>
              <a:ext cx="12287" cy="45720"/>
            </a:xfrm>
            <a:custGeom>
              <a:avLst/>
              <a:gdLst>
                <a:gd name="connsiteX0" fmla="*/ 11906 w 12287"/>
                <a:gd name="connsiteY0" fmla="*/ 2381 h 45720"/>
                <a:gd name="connsiteX1" fmla="*/ 11906 w 12287"/>
                <a:gd name="connsiteY1" fmla="*/ 45720 h 45720"/>
                <a:gd name="connsiteX2" fmla="*/ 8858 w 12287"/>
                <a:gd name="connsiteY2" fmla="*/ 45720 h 45720"/>
                <a:gd name="connsiteX3" fmla="*/ 0 w 12287"/>
                <a:gd name="connsiteY3" fmla="*/ 45720 h 45720"/>
                <a:gd name="connsiteX4" fmla="*/ 6191 w 12287"/>
                <a:gd name="connsiteY4" fmla="*/ 2762 h 45720"/>
                <a:gd name="connsiteX5" fmla="*/ 6858 w 12287"/>
                <a:gd name="connsiteY5" fmla="*/ 0 h 45720"/>
                <a:gd name="connsiteX6" fmla="*/ 12287 w 12287"/>
                <a:gd name="connsiteY6" fmla="*/ 857 h 45720"/>
                <a:gd name="connsiteX7" fmla="*/ 11906 w 12287"/>
                <a:gd name="connsiteY7" fmla="*/ 2381 h 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87" h="45720">
                  <a:moveTo>
                    <a:pt x="11906" y="2381"/>
                  </a:moveTo>
                  <a:cubicBezTo>
                    <a:pt x="11906" y="10859"/>
                    <a:pt x="11906" y="27146"/>
                    <a:pt x="11906" y="45720"/>
                  </a:cubicBezTo>
                  <a:lnTo>
                    <a:pt x="8858" y="45720"/>
                  </a:lnTo>
                  <a:cubicBezTo>
                    <a:pt x="5905" y="45720"/>
                    <a:pt x="2953" y="45720"/>
                    <a:pt x="0" y="45720"/>
                  </a:cubicBezTo>
                  <a:cubicBezTo>
                    <a:pt x="933" y="31261"/>
                    <a:pt x="3000" y="16898"/>
                    <a:pt x="6191" y="2762"/>
                  </a:cubicBezTo>
                  <a:cubicBezTo>
                    <a:pt x="6191" y="953"/>
                    <a:pt x="6858" y="0"/>
                    <a:pt x="6858" y="0"/>
                  </a:cubicBezTo>
                  <a:lnTo>
                    <a:pt x="12287" y="857"/>
                  </a:lnTo>
                  <a:cubicBezTo>
                    <a:pt x="12002" y="1048"/>
                    <a:pt x="11906" y="1715"/>
                    <a:pt x="11906" y="2381"/>
                  </a:cubicBezTo>
                  <a:close/>
                </a:path>
              </a:pathLst>
            </a:custGeom>
            <a:solidFill>
              <a:srgbClr val="5073AB"/>
            </a:solidFill>
            <a:ln w="9525" cap="flat">
              <a:noFill/>
              <a:prstDash val="solid"/>
              <a:miter/>
            </a:ln>
          </p:spPr>
          <p:txBody>
            <a:bodyPr rtlCol="0" anchor="ctr"/>
            <a:lstStyle/>
            <a:p>
              <a:endParaRPr lang="en-IN"/>
            </a:p>
          </p:txBody>
        </p:sp>
        <p:sp>
          <p:nvSpPr>
            <p:cNvPr id="190" name="Freeform: Shape 189">
              <a:extLst>
                <a:ext uri="{FF2B5EF4-FFF2-40B4-BE49-F238E27FC236}">
                  <a16:creationId xmlns:a16="http://schemas.microsoft.com/office/drawing/2014/main" id="{271D1C03-5468-4851-9BA7-6924486BB5F0}"/>
                </a:ext>
              </a:extLst>
            </p:cNvPr>
            <p:cNvSpPr/>
            <p:nvPr/>
          </p:nvSpPr>
          <p:spPr>
            <a:xfrm>
              <a:off x="7553419" y="3865054"/>
              <a:ext cx="13525" cy="22955"/>
            </a:xfrm>
            <a:custGeom>
              <a:avLst/>
              <a:gdLst>
                <a:gd name="connsiteX0" fmla="*/ 13525 w 13525"/>
                <a:gd name="connsiteY0" fmla="*/ 9811 h 22955"/>
                <a:gd name="connsiteX1" fmla="*/ 3238 w 13525"/>
                <a:gd name="connsiteY1" fmla="*/ 20288 h 22955"/>
                <a:gd name="connsiteX2" fmla="*/ 0 w 13525"/>
                <a:gd name="connsiteY2" fmla="*/ 22955 h 22955"/>
                <a:gd name="connsiteX3" fmla="*/ 8858 w 13525"/>
                <a:gd name="connsiteY3" fmla="*/ 0 h 22955"/>
                <a:gd name="connsiteX4" fmla="*/ 13525 w 13525"/>
                <a:gd name="connsiteY4" fmla="*/ 9811 h 2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25" h="22955">
                  <a:moveTo>
                    <a:pt x="13525" y="9811"/>
                  </a:moveTo>
                  <a:cubicBezTo>
                    <a:pt x="10411" y="13602"/>
                    <a:pt x="6972" y="17107"/>
                    <a:pt x="3238" y="20288"/>
                  </a:cubicBezTo>
                  <a:lnTo>
                    <a:pt x="0" y="22955"/>
                  </a:lnTo>
                  <a:lnTo>
                    <a:pt x="8858" y="0"/>
                  </a:lnTo>
                  <a:cubicBezTo>
                    <a:pt x="11144" y="1334"/>
                    <a:pt x="12478" y="7429"/>
                    <a:pt x="13525" y="9811"/>
                  </a:cubicBezTo>
                  <a:close/>
                </a:path>
              </a:pathLst>
            </a:custGeom>
            <a:solidFill>
              <a:srgbClr val="323657"/>
            </a:solidFill>
            <a:ln w="9525" cap="flat">
              <a:noFill/>
              <a:prstDash val="solid"/>
              <a:miter/>
            </a:ln>
          </p:spPr>
          <p:txBody>
            <a:bodyPr rtlCol="0" anchor="ctr"/>
            <a:lstStyle/>
            <a:p>
              <a:endParaRPr lang="en-IN"/>
            </a:p>
          </p:txBody>
        </p:sp>
        <p:sp>
          <p:nvSpPr>
            <p:cNvPr id="191" name="Freeform: Shape 190">
              <a:extLst>
                <a:ext uri="{FF2B5EF4-FFF2-40B4-BE49-F238E27FC236}">
                  <a16:creationId xmlns:a16="http://schemas.microsoft.com/office/drawing/2014/main" id="{F8C47B0B-77A5-436D-AEF8-8F80F662B622}"/>
                </a:ext>
              </a:extLst>
            </p:cNvPr>
            <p:cNvSpPr/>
            <p:nvPr/>
          </p:nvSpPr>
          <p:spPr>
            <a:xfrm>
              <a:off x="7423403" y="3867150"/>
              <a:ext cx="7620" cy="13430"/>
            </a:xfrm>
            <a:custGeom>
              <a:avLst/>
              <a:gdLst>
                <a:gd name="connsiteX0" fmla="*/ 7620 w 7620"/>
                <a:gd name="connsiteY0" fmla="*/ 13430 h 13430"/>
                <a:gd name="connsiteX1" fmla="*/ 5906 w 7620"/>
                <a:gd name="connsiteY1" fmla="*/ 11621 h 13430"/>
                <a:gd name="connsiteX2" fmla="*/ 0 w 7620"/>
                <a:gd name="connsiteY2" fmla="*/ 4858 h 13430"/>
                <a:gd name="connsiteX3" fmla="*/ 3143 w 7620"/>
                <a:gd name="connsiteY3" fmla="*/ 0 h 13430"/>
                <a:gd name="connsiteX4" fmla="*/ 3143 w 7620"/>
                <a:gd name="connsiteY4" fmla="*/ 0 h 13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 h="13430">
                  <a:moveTo>
                    <a:pt x="7620" y="13430"/>
                  </a:moveTo>
                  <a:lnTo>
                    <a:pt x="5906" y="11621"/>
                  </a:lnTo>
                  <a:cubicBezTo>
                    <a:pt x="3810" y="9477"/>
                    <a:pt x="1839" y="7220"/>
                    <a:pt x="0" y="4858"/>
                  </a:cubicBezTo>
                  <a:cubicBezTo>
                    <a:pt x="600" y="2991"/>
                    <a:pt x="1686" y="1314"/>
                    <a:pt x="3143" y="0"/>
                  </a:cubicBezTo>
                  <a:lnTo>
                    <a:pt x="3143" y="0"/>
                  </a:lnTo>
                  <a:close/>
                </a:path>
              </a:pathLst>
            </a:custGeom>
            <a:solidFill>
              <a:srgbClr val="323657"/>
            </a:solidFill>
            <a:ln w="9525" cap="flat">
              <a:noFill/>
              <a:prstDash val="solid"/>
              <a:miter/>
            </a:ln>
          </p:spPr>
          <p:txBody>
            <a:bodyPr rtlCol="0" anchor="ctr"/>
            <a:lstStyle/>
            <a:p>
              <a:endParaRPr lang="en-IN"/>
            </a:p>
          </p:txBody>
        </p:sp>
        <p:sp>
          <p:nvSpPr>
            <p:cNvPr id="192" name="Freeform: Shape 191">
              <a:extLst>
                <a:ext uri="{FF2B5EF4-FFF2-40B4-BE49-F238E27FC236}">
                  <a16:creationId xmlns:a16="http://schemas.microsoft.com/office/drawing/2014/main" id="{105332BA-DDED-418C-87B6-653C5B3681AE}"/>
                </a:ext>
              </a:extLst>
            </p:cNvPr>
            <p:cNvSpPr/>
            <p:nvPr/>
          </p:nvSpPr>
          <p:spPr>
            <a:xfrm>
              <a:off x="7089599" y="3503685"/>
              <a:ext cx="22672" cy="180013"/>
            </a:xfrm>
            <a:custGeom>
              <a:avLst/>
              <a:gdLst>
                <a:gd name="connsiteX0" fmla="*/ 11287 w 22672"/>
                <a:gd name="connsiteY0" fmla="*/ 180014 h 180013"/>
                <a:gd name="connsiteX1" fmla="*/ 48 w 22672"/>
                <a:gd name="connsiteY1" fmla="*/ 168774 h 180013"/>
                <a:gd name="connsiteX2" fmla="*/ 48 w 22672"/>
                <a:gd name="connsiteY2" fmla="*/ 168679 h 180013"/>
                <a:gd name="connsiteX3" fmla="*/ 48 w 22672"/>
                <a:gd name="connsiteY3" fmla="*/ 12373 h 180013"/>
                <a:gd name="connsiteX4" fmla="*/ 10297 w 22672"/>
                <a:gd name="connsiteY4" fmla="*/ 48 h 180013"/>
                <a:gd name="connsiteX5" fmla="*/ 22622 w 22672"/>
                <a:gd name="connsiteY5" fmla="*/ 10297 h 180013"/>
                <a:gd name="connsiteX6" fmla="*/ 22622 w 22672"/>
                <a:gd name="connsiteY6" fmla="*/ 12373 h 180013"/>
                <a:gd name="connsiteX7" fmla="*/ 22622 w 22672"/>
                <a:gd name="connsiteY7" fmla="*/ 168679 h 180013"/>
                <a:gd name="connsiteX8" fmla="*/ 11287 w 22672"/>
                <a:gd name="connsiteY8" fmla="*/ 180014 h 180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672" h="180013">
                  <a:moveTo>
                    <a:pt x="11287" y="180014"/>
                  </a:moveTo>
                  <a:cubicBezTo>
                    <a:pt x="5077" y="180014"/>
                    <a:pt x="48" y="174984"/>
                    <a:pt x="48" y="168774"/>
                  </a:cubicBezTo>
                  <a:cubicBezTo>
                    <a:pt x="48" y="168745"/>
                    <a:pt x="48" y="168707"/>
                    <a:pt x="48" y="168679"/>
                  </a:cubicBezTo>
                  <a:lnTo>
                    <a:pt x="48" y="12373"/>
                  </a:lnTo>
                  <a:cubicBezTo>
                    <a:pt x="-523" y="6144"/>
                    <a:pt x="4068" y="620"/>
                    <a:pt x="10297" y="48"/>
                  </a:cubicBezTo>
                  <a:cubicBezTo>
                    <a:pt x="16526" y="-523"/>
                    <a:pt x="22051" y="4068"/>
                    <a:pt x="22622" y="10297"/>
                  </a:cubicBezTo>
                  <a:cubicBezTo>
                    <a:pt x="22689" y="10992"/>
                    <a:pt x="22689" y="11688"/>
                    <a:pt x="22622" y="12373"/>
                  </a:cubicBezTo>
                  <a:lnTo>
                    <a:pt x="22622" y="168679"/>
                  </a:lnTo>
                  <a:cubicBezTo>
                    <a:pt x="22622" y="174937"/>
                    <a:pt x="17546" y="180014"/>
                    <a:pt x="11287" y="180014"/>
                  </a:cubicBezTo>
                  <a:close/>
                </a:path>
              </a:pathLst>
            </a:custGeom>
            <a:solidFill>
              <a:srgbClr val="949494"/>
            </a:solidFill>
            <a:ln w="9525" cap="flat">
              <a:noFill/>
              <a:prstDash val="solid"/>
              <a:miter/>
            </a:ln>
          </p:spPr>
          <p:txBody>
            <a:bodyPr rtlCol="0" anchor="ctr"/>
            <a:lstStyle/>
            <a:p>
              <a:endParaRPr lang="en-IN"/>
            </a:p>
          </p:txBody>
        </p:sp>
        <p:sp>
          <p:nvSpPr>
            <p:cNvPr id="193" name="Freeform: Shape 192">
              <a:extLst>
                <a:ext uri="{FF2B5EF4-FFF2-40B4-BE49-F238E27FC236}">
                  <a16:creationId xmlns:a16="http://schemas.microsoft.com/office/drawing/2014/main" id="{2E141075-6B4A-4668-B0DE-1E81ABDBC7CC}"/>
                </a:ext>
              </a:extLst>
            </p:cNvPr>
            <p:cNvSpPr/>
            <p:nvPr/>
          </p:nvSpPr>
          <p:spPr>
            <a:xfrm>
              <a:off x="7012199" y="3582875"/>
              <a:ext cx="179070" cy="22672"/>
            </a:xfrm>
            <a:custGeom>
              <a:avLst/>
              <a:gdLst>
                <a:gd name="connsiteX0" fmla="*/ 166697 w 179070"/>
                <a:gd name="connsiteY0" fmla="*/ 22622 h 22672"/>
                <a:gd name="connsiteX1" fmla="*/ 10297 w 179070"/>
                <a:gd name="connsiteY1" fmla="*/ 22622 h 22672"/>
                <a:gd name="connsiteX2" fmla="*/ 48 w 179070"/>
                <a:gd name="connsiteY2" fmla="*/ 10297 h 22672"/>
                <a:gd name="connsiteX3" fmla="*/ 10297 w 179070"/>
                <a:gd name="connsiteY3" fmla="*/ 48 h 22672"/>
                <a:gd name="connsiteX4" fmla="*/ 166697 w 179070"/>
                <a:gd name="connsiteY4" fmla="*/ 48 h 22672"/>
                <a:gd name="connsiteX5" fmla="*/ 179023 w 179070"/>
                <a:gd name="connsiteY5" fmla="*/ 10297 h 22672"/>
                <a:gd name="connsiteX6" fmla="*/ 168774 w 179070"/>
                <a:gd name="connsiteY6" fmla="*/ 22622 h 22672"/>
                <a:gd name="connsiteX7" fmla="*/ 166697 w 179070"/>
                <a:gd name="connsiteY7" fmla="*/ 22622 h 2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070" h="22672">
                  <a:moveTo>
                    <a:pt x="166697" y="22622"/>
                  </a:moveTo>
                  <a:lnTo>
                    <a:pt x="10297" y="22622"/>
                  </a:lnTo>
                  <a:cubicBezTo>
                    <a:pt x="4068" y="22051"/>
                    <a:pt x="-523" y="16526"/>
                    <a:pt x="48" y="10297"/>
                  </a:cubicBezTo>
                  <a:cubicBezTo>
                    <a:pt x="543" y="4858"/>
                    <a:pt x="4858" y="553"/>
                    <a:pt x="10297" y="48"/>
                  </a:cubicBezTo>
                  <a:lnTo>
                    <a:pt x="166697" y="48"/>
                  </a:lnTo>
                  <a:cubicBezTo>
                    <a:pt x="172927" y="-523"/>
                    <a:pt x="178451" y="4068"/>
                    <a:pt x="179023" y="10297"/>
                  </a:cubicBezTo>
                  <a:cubicBezTo>
                    <a:pt x="179594" y="16536"/>
                    <a:pt x="175003" y="22051"/>
                    <a:pt x="168774" y="22622"/>
                  </a:cubicBezTo>
                  <a:cubicBezTo>
                    <a:pt x="168079" y="22689"/>
                    <a:pt x="167393" y="22689"/>
                    <a:pt x="166697" y="22622"/>
                  </a:cubicBezTo>
                  <a:close/>
                </a:path>
              </a:pathLst>
            </a:custGeom>
            <a:solidFill>
              <a:srgbClr val="949494"/>
            </a:solidFill>
            <a:ln w="9525" cap="flat">
              <a:noFill/>
              <a:prstDash val="solid"/>
              <a:miter/>
            </a:ln>
          </p:spPr>
          <p:txBody>
            <a:bodyPr rtlCol="0" anchor="ctr"/>
            <a:lstStyle/>
            <a:p>
              <a:endParaRPr lang="en-IN"/>
            </a:p>
          </p:txBody>
        </p:sp>
      </p:grpSp>
      <p:pic>
        <p:nvPicPr>
          <p:cNvPr id="194" name="Picture 193" descr="A close up of a logo&#10;&#10;Description automatically generated">
            <a:extLst>
              <a:ext uri="{FF2B5EF4-FFF2-40B4-BE49-F238E27FC236}">
                <a16:creationId xmlns:a16="http://schemas.microsoft.com/office/drawing/2014/main" id="{C1501C94-50B0-4851-8673-23C2D36917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279467" cy="6858000"/>
          </a:xfrm>
          <a:prstGeom prst="rect">
            <a:avLst/>
          </a:prstGeom>
        </p:spPr>
      </p:pic>
      <p:grpSp>
        <p:nvGrpSpPr>
          <p:cNvPr id="197" name="Group 196">
            <a:extLst>
              <a:ext uri="{FF2B5EF4-FFF2-40B4-BE49-F238E27FC236}">
                <a16:creationId xmlns:a16="http://schemas.microsoft.com/office/drawing/2014/main" id="{7DDEEA15-D8C5-4822-9897-FE20D3CFF8EF}"/>
              </a:ext>
            </a:extLst>
          </p:cNvPr>
          <p:cNvGrpSpPr/>
          <p:nvPr/>
        </p:nvGrpSpPr>
        <p:grpSpPr>
          <a:xfrm>
            <a:off x="141099" y="1506766"/>
            <a:ext cx="5273450" cy="5262979"/>
            <a:chOff x="141099" y="1609828"/>
            <a:chExt cx="4450344" cy="5262979"/>
          </a:xfrm>
        </p:grpSpPr>
        <p:sp>
          <p:nvSpPr>
            <p:cNvPr id="195" name="Rectangle 194">
              <a:extLst>
                <a:ext uri="{FF2B5EF4-FFF2-40B4-BE49-F238E27FC236}">
                  <a16:creationId xmlns:a16="http://schemas.microsoft.com/office/drawing/2014/main" id="{3CD7AA08-A192-4AB3-8E2A-5963B179D675}"/>
                </a:ext>
              </a:extLst>
            </p:cNvPr>
            <p:cNvSpPr/>
            <p:nvPr/>
          </p:nvSpPr>
          <p:spPr>
            <a:xfrm>
              <a:off x="253821" y="1609828"/>
              <a:ext cx="4085950" cy="5262979"/>
            </a:xfrm>
            <a:prstGeom prst="rect">
              <a:avLst/>
            </a:prstGeom>
          </p:spPr>
          <p:txBody>
            <a:bodyPr wrap="square">
              <a:spAutoFit/>
            </a:bodyPr>
            <a:lstStyle/>
            <a:p>
              <a:r>
                <a:rPr lang="en-IN" sz="5400" b="1" i="0" dirty="0">
                  <a:solidFill>
                    <a:schemeClr val="bg1"/>
                  </a:solidFill>
                  <a:effectLst/>
                  <a:latin typeface="zeitung"/>
                </a:rPr>
                <a:t>HR Employee Attrition</a:t>
              </a:r>
            </a:p>
            <a:p>
              <a:endParaRPr lang="en-IN" sz="3600" b="1" spc="40" dirty="0">
                <a:solidFill>
                  <a:schemeClr val="bg1"/>
                </a:solidFill>
                <a:latin typeface="Arial" panose="020B0604020202020204" pitchFamily="34" charset="0"/>
                <a:cs typeface="Arial" panose="020B0604020202020204" pitchFamily="34" charset="0"/>
              </a:endParaRPr>
            </a:p>
            <a:p>
              <a:endParaRPr lang="en-IN" sz="3600" b="1" spc="40" dirty="0">
                <a:solidFill>
                  <a:schemeClr val="bg1"/>
                </a:solidFill>
                <a:latin typeface="Arial" panose="020B0604020202020204" pitchFamily="34" charset="0"/>
                <a:cs typeface="Arial" panose="020B0604020202020204" pitchFamily="34" charset="0"/>
              </a:endParaRPr>
            </a:p>
            <a:p>
              <a:endParaRPr lang="en-IN" sz="3600" b="1" spc="40" dirty="0">
                <a:solidFill>
                  <a:schemeClr val="bg1"/>
                </a:solidFill>
                <a:latin typeface="Arial" panose="020B0604020202020204" pitchFamily="34" charset="0"/>
                <a:cs typeface="Arial" panose="020B0604020202020204" pitchFamily="34" charset="0"/>
              </a:endParaRPr>
            </a:p>
            <a:p>
              <a:r>
                <a:rPr lang="en-IN" sz="2400" b="1" spc="40" dirty="0">
                  <a:solidFill>
                    <a:schemeClr val="bg1"/>
                  </a:solidFill>
                  <a:latin typeface="Arial" panose="020B0604020202020204" pitchFamily="34" charset="0"/>
                  <a:cs typeface="Arial" panose="020B0604020202020204" pitchFamily="34" charset="0"/>
                </a:rPr>
                <a:t>This Dataset is taken from Kaggle:-https://www.kaggle.com/datasets/itssuru/hr-employee-attrition</a:t>
              </a:r>
              <a:endParaRPr lang="en-IN" sz="2000" b="1" spc="40" dirty="0">
                <a:solidFill>
                  <a:schemeClr val="bg1"/>
                </a:solidFill>
                <a:latin typeface="Arial" panose="020B0604020202020204" pitchFamily="34" charset="0"/>
                <a:cs typeface="Arial" panose="020B0604020202020204" pitchFamily="34" charset="0"/>
              </a:endParaRPr>
            </a:p>
          </p:txBody>
        </p:sp>
        <p:sp>
          <p:nvSpPr>
            <p:cNvPr id="196" name="Rectangle 195">
              <a:extLst>
                <a:ext uri="{FF2B5EF4-FFF2-40B4-BE49-F238E27FC236}">
                  <a16:creationId xmlns:a16="http://schemas.microsoft.com/office/drawing/2014/main" id="{646D3577-5F6C-49BC-9E26-AEFDF9372588}"/>
                </a:ext>
              </a:extLst>
            </p:cNvPr>
            <p:cNvSpPr/>
            <p:nvPr/>
          </p:nvSpPr>
          <p:spPr>
            <a:xfrm>
              <a:off x="141099" y="4577965"/>
              <a:ext cx="4450344" cy="1098506"/>
            </a:xfrm>
            <a:prstGeom prst="rect">
              <a:avLst/>
            </a:prstGeom>
          </p:spPr>
          <p:txBody>
            <a:bodyPr wrap="square">
              <a:spAutoFit/>
            </a:bodyPr>
            <a:lstStyle/>
            <a:p>
              <a:pPr>
                <a:lnSpc>
                  <a:spcPct val="120000"/>
                </a:lnSpc>
                <a:spcAft>
                  <a:spcPts val="600"/>
                </a:spcAft>
              </a:pPr>
              <a:endParaRPr lang="en-IN" sz="6000" b="1" spc="40"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571067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578E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3FB38A-4361-4026-94B9-2C25C5912B78}"/>
              </a:ext>
            </a:extLst>
          </p:cNvPr>
          <p:cNvSpPr txBox="1"/>
          <p:nvPr/>
        </p:nvSpPr>
        <p:spPr>
          <a:xfrm>
            <a:off x="1195754" y="211015"/>
            <a:ext cx="10156874" cy="707886"/>
          </a:xfrm>
          <a:prstGeom prst="rect">
            <a:avLst/>
          </a:prstGeom>
          <a:noFill/>
        </p:spPr>
        <p:txBody>
          <a:bodyPr wrap="square" rtlCol="0">
            <a:spAutoFit/>
          </a:bodyPr>
          <a:lstStyle/>
          <a:p>
            <a:pPr algn="ctr"/>
            <a:r>
              <a:rPr lang="en-US" sz="4000" dirty="0">
                <a:solidFill>
                  <a:schemeClr val="bg1"/>
                </a:solidFill>
              </a:rPr>
              <a:t>Business Travel</a:t>
            </a:r>
            <a:endParaRPr lang="en-IN" sz="4000" dirty="0">
              <a:solidFill>
                <a:schemeClr val="bg1"/>
              </a:solidFill>
            </a:endParaRPr>
          </a:p>
        </p:txBody>
      </p:sp>
      <p:graphicFrame>
        <p:nvGraphicFramePr>
          <p:cNvPr id="5" name="Chart 4">
            <a:extLst>
              <a:ext uri="{FF2B5EF4-FFF2-40B4-BE49-F238E27FC236}">
                <a16:creationId xmlns:a16="http://schemas.microsoft.com/office/drawing/2014/main" id="{DF42E5E0-0DBA-405E-AF39-1DE5C7F5AAFE}"/>
              </a:ext>
            </a:extLst>
          </p:cNvPr>
          <p:cNvGraphicFramePr/>
          <p:nvPr>
            <p:extLst>
              <p:ext uri="{D42A27DB-BD31-4B8C-83A1-F6EECF244321}">
                <p14:modId xmlns:p14="http://schemas.microsoft.com/office/powerpoint/2010/main" val="2385323565"/>
              </p:ext>
            </p:extLst>
          </p:nvPr>
        </p:nvGraphicFramePr>
        <p:xfrm>
          <a:off x="1055077" y="918901"/>
          <a:ext cx="10156873" cy="52194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35599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578E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6C67D6-BE9B-4640-9E4C-91C68068A770}"/>
              </a:ext>
            </a:extLst>
          </p:cNvPr>
          <p:cNvSpPr txBox="1"/>
          <p:nvPr/>
        </p:nvSpPr>
        <p:spPr>
          <a:xfrm>
            <a:off x="928467" y="506438"/>
            <a:ext cx="10536701" cy="5632311"/>
          </a:xfrm>
          <a:prstGeom prst="rect">
            <a:avLst/>
          </a:prstGeom>
          <a:noFill/>
        </p:spPr>
        <p:txBody>
          <a:bodyPr wrap="square" rtlCol="0">
            <a:spAutoFit/>
          </a:bodyPr>
          <a:lstStyle/>
          <a:p>
            <a:pPr algn="ctr"/>
            <a:r>
              <a:rPr lang="en-US" sz="4000" dirty="0">
                <a:solidFill>
                  <a:schemeClr val="accent4"/>
                </a:solidFill>
              </a:rPr>
              <a:t>Conclusion</a:t>
            </a:r>
          </a:p>
          <a:p>
            <a:pPr algn="ctr"/>
            <a:endParaRPr lang="en-US" sz="4000" dirty="0">
              <a:solidFill>
                <a:schemeClr val="bg1"/>
              </a:solidFill>
            </a:endParaRPr>
          </a:p>
          <a:p>
            <a:pPr algn="ctr"/>
            <a:r>
              <a:rPr lang="en-US" sz="4000" dirty="0">
                <a:solidFill>
                  <a:schemeClr val="bg1"/>
                </a:solidFill>
              </a:rPr>
              <a:t>Attrition rate is 16.12% we need to control. Encourage Female employee to join us. Those employee who has human Resources and Technical Degrees they attrition rate is so high. Those employee who martial status is single the suddenly left .On the following analysis we need a plan to control the attrition. </a:t>
            </a:r>
            <a:endParaRPr lang="en-IN" sz="3600" dirty="0">
              <a:solidFill>
                <a:schemeClr val="bg1"/>
              </a:solidFill>
            </a:endParaRPr>
          </a:p>
        </p:txBody>
      </p:sp>
    </p:spTree>
    <p:extLst>
      <p:ext uri="{BB962C8B-B14F-4D97-AF65-F5344CB8AC3E}">
        <p14:creationId xmlns:p14="http://schemas.microsoft.com/office/powerpoint/2010/main" val="4107976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578E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649DBB-2846-4E92-9743-DFD887110055}"/>
              </a:ext>
            </a:extLst>
          </p:cNvPr>
          <p:cNvSpPr txBox="1"/>
          <p:nvPr/>
        </p:nvSpPr>
        <p:spPr>
          <a:xfrm>
            <a:off x="2199249" y="2497976"/>
            <a:ext cx="7793502" cy="1862048"/>
          </a:xfrm>
          <a:prstGeom prst="rect">
            <a:avLst/>
          </a:prstGeom>
          <a:noFill/>
        </p:spPr>
        <p:txBody>
          <a:bodyPr wrap="square" rtlCol="0">
            <a:spAutoFit/>
          </a:bodyPr>
          <a:lstStyle/>
          <a:p>
            <a:pPr algn="ctr"/>
            <a:r>
              <a:rPr lang="en-US" sz="11500" dirty="0">
                <a:solidFill>
                  <a:schemeClr val="accent4"/>
                </a:solidFill>
              </a:rPr>
              <a:t>Thank You</a:t>
            </a:r>
            <a:endParaRPr lang="en-IN" sz="11500" dirty="0">
              <a:solidFill>
                <a:schemeClr val="accent4"/>
              </a:solidFill>
            </a:endParaRPr>
          </a:p>
        </p:txBody>
      </p:sp>
    </p:spTree>
    <p:extLst>
      <p:ext uri="{BB962C8B-B14F-4D97-AF65-F5344CB8AC3E}">
        <p14:creationId xmlns:p14="http://schemas.microsoft.com/office/powerpoint/2010/main" val="3929064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578E1">
            <a:alpha val="89000"/>
          </a:srgb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564026-AFB7-4D96-9369-498E169BB9DB}"/>
              </a:ext>
            </a:extLst>
          </p:cNvPr>
          <p:cNvSpPr txBox="1"/>
          <p:nvPr/>
        </p:nvSpPr>
        <p:spPr>
          <a:xfrm>
            <a:off x="323558" y="647113"/>
            <a:ext cx="11113476" cy="5293757"/>
          </a:xfrm>
          <a:prstGeom prst="rect">
            <a:avLst/>
          </a:prstGeom>
          <a:noFill/>
        </p:spPr>
        <p:txBody>
          <a:bodyPr wrap="square" rtlCol="0">
            <a:spAutoFit/>
          </a:bodyPr>
          <a:lstStyle/>
          <a:p>
            <a:pPr algn="ctr" fontAlgn="base"/>
            <a:r>
              <a:rPr lang="en-US" sz="3200" b="1" i="0" dirty="0">
                <a:solidFill>
                  <a:schemeClr val="accent4">
                    <a:lumMod val="60000"/>
                    <a:lumOff val="40000"/>
                  </a:schemeClr>
                </a:solidFill>
                <a:effectLst/>
                <a:latin typeface="Inter"/>
              </a:rPr>
              <a:t>Problem Statement</a:t>
            </a:r>
          </a:p>
          <a:p>
            <a:pPr algn="l" fontAlgn="base"/>
            <a:r>
              <a:rPr lang="en-US" sz="3200" b="0" i="0" dirty="0">
                <a:solidFill>
                  <a:schemeClr val="bg1"/>
                </a:solidFill>
                <a:effectLst/>
                <a:latin typeface="Inter"/>
              </a:rPr>
              <a:t>HR Analytics helps us with interpreting organizational data. It finds out the people-related trends in the data and helps the HR Department take the appropriate steps to keep the organization running smoothly and profitably. Attrition in a corporate setup is one of the complex challenges that the people managers and the HRs personnel have to deal with.</a:t>
            </a:r>
          </a:p>
          <a:p>
            <a:pPr algn="l" fontAlgn="base"/>
            <a:r>
              <a:rPr lang="en-US" sz="3200" b="0" i="0" dirty="0">
                <a:solidFill>
                  <a:schemeClr val="bg1"/>
                </a:solidFill>
                <a:effectLst/>
                <a:latin typeface="Inter"/>
              </a:rPr>
              <a:t>Interestingly, machine learning models can be deployed to predict potential attrition cases, thereby helping the appropriate HR Personnel take the necessary steps to retain the employee.</a:t>
            </a:r>
          </a:p>
          <a:p>
            <a:endParaRPr lang="en-IN" sz="1600" dirty="0">
              <a:solidFill>
                <a:schemeClr val="bg1"/>
              </a:solidFill>
            </a:endParaRPr>
          </a:p>
        </p:txBody>
      </p:sp>
    </p:spTree>
    <p:extLst>
      <p:ext uri="{BB962C8B-B14F-4D97-AF65-F5344CB8AC3E}">
        <p14:creationId xmlns:p14="http://schemas.microsoft.com/office/powerpoint/2010/main" val="1825430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78E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230835-79CB-419B-886A-EA03D6822EA6}"/>
              </a:ext>
            </a:extLst>
          </p:cNvPr>
          <p:cNvSpPr txBox="1"/>
          <p:nvPr/>
        </p:nvSpPr>
        <p:spPr>
          <a:xfrm>
            <a:off x="281354" y="5936566"/>
            <a:ext cx="914400" cy="646331"/>
          </a:xfrm>
          <a:prstGeom prst="rect">
            <a:avLst/>
          </a:prstGeom>
          <a:noFill/>
        </p:spPr>
        <p:txBody>
          <a:bodyPr wrap="square" rtlCol="0">
            <a:spAutoFit/>
          </a:bodyPr>
          <a:lstStyle/>
          <a:p>
            <a:r>
              <a:rPr lang="en-US" sz="3600" dirty="0">
                <a:solidFill>
                  <a:schemeClr val="accent4">
                    <a:lumMod val="60000"/>
                    <a:lumOff val="40000"/>
                  </a:schemeClr>
                </a:solidFill>
              </a:rPr>
              <a:t>KPI</a:t>
            </a:r>
            <a:endParaRPr lang="en-IN" sz="3600" dirty="0">
              <a:solidFill>
                <a:schemeClr val="accent4">
                  <a:lumMod val="60000"/>
                  <a:lumOff val="40000"/>
                </a:schemeClr>
              </a:solidFill>
            </a:endParaRPr>
          </a:p>
        </p:txBody>
      </p:sp>
      <p:sp>
        <p:nvSpPr>
          <p:cNvPr id="3" name="TextBox 2">
            <a:extLst>
              <a:ext uri="{FF2B5EF4-FFF2-40B4-BE49-F238E27FC236}">
                <a16:creationId xmlns:a16="http://schemas.microsoft.com/office/drawing/2014/main" id="{AEA0A94A-E66B-4340-8073-9112EC32CA31}"/>
              </a:ext>
            </a:extLst>
          </p:cNvPr>
          <p:cNvSpPr txBox="1"/>
          <p:nvPr/>
        </p:nvSpPr>
        <p:spPr>
          <a:xfrm>
            <a:off x="295421" y="1472418"/>
            <a:ext cx="1800665" cy="1754326"/>
          </a:xfrm>
          <a:prstGeom prst="rect">
            <a:avLst/>
          </a:prstGeom>
          <a:noFill/>
        </p:spPr>
        <p:txBody>
          <a:bodyPr wrap="square" rtlCol="0">
            <a:spAutoFit/>
          </a:bodyPr>
          <a:lstStyle/>
          <a:p>
            <a:pPr algn="ctr"/>
            <a:r>
              <a:rPr lang="en-US" sz="3600" dirty="0">
                <a:solidFill>
                  <a:schemeClr val="bg1"/>
                </a:solidFill>
              </a:rPr>
              <a:t>1470</a:t>
            </a:r>
          </a:p>
          <a:p>
            <a:pPr algn="ctr"/>
            <a:r>
              <a:rPr lang="en-US" sz="3600" dirty="0">
                <a:solidFill>
                  <a:schemeClr val="accent4">
                    <a:lumMod val="60000"/>
                    <a:lumOff val="40000"/>
                  </a:schemeClr>
                </a:solidFill>
              </a:rPr>
              <a:t>Emp Count</a:t>
            </a:r>
            <a:endParaRPr lang="en-IN" sz="3600" dirty="0">
              <a:solidFill>
                <a:schemeClr val="accent4">
                  <a:lumMod val="60000"/>
                  <a:lumOff val="40000"/>
                </a:schemeClr>
              </a:solidFill>
            </a:endParaRPr>
          </a:p>
        </p:txBody>
      </p:sp>
      <p:sp>
        <p:nvSpPr>
          <p:cNvPr id="4" name="TextBox 3">
            <a:extLst>
              <a:ext uri="{FF2B5EF4-FFF2-40B4-BE49-F238E27FC236}">
                <a16:creationId xmlns:a16="http://schemas.microsoft.com/office/drawing/2014/main" id="{2C789967-8F49-4150-8A76-168A79AD665D}"/>
              </a:ext>
            </a:extLst>
          </p:cNvPr>
          <p:cNvSpPr txBox="1"/>
          <p:nvPr/>
        </p:nvSpPr>
        <p:spPr>
          <a:xfrm>
            <a:off x="3534506" y="1472418"/>
            <a:ext cx="1901483" cy="1754326"/>
          </a:xfrm>
          <a:prstGeom prst="rect">
            <a:avLst/>
          </a:prstGeom>
          <a:noFill/>
        </p:spPr>
        <p:txBody>
          <a:bodyPr wrap="square" rtlCol="0">
            <a:spAutoFit/>
          </a:bodyPr>
          <a:lstStyle/>
          <a:p>
            <a:pPr algn="ctr"/>
            <a:r>
              <a:rPr lang="en-US" sz="3600" dirty="0">
                <a:solidFill>
                  <a:schemeClr val="bg1"/>
                </a:solidFill>
              </a:rPr>
              <a:t>237</a:t>
            </a:r>
          </a:p>
          <a:p>
            <a:pPr algn="ctr"/>
            <a:r>
              <a:rPr lang="en-US" sz="3600" dirty="0">
                <a:solidFill>
                  <a:schemeClr val="accent4">
                    <a:lumMod val="60000"/>
                    <a:lumOff val="40000"/>
                  </a:schemeClr>
                </a:solidFill>
              </a:rPr>
              <a:t>Attrition No.</a:t>
            </a:r>
            <a:endParaRPr lang="en-IN" sz="3600" dirty="0">
              <a:solidFill>
                <a:schemeClr val="accent4">
                  <a:lumMod val="60000"/>
                  <a:lumOff val="40000"/>
                </a:schemeClr>
              </a:solidFill>
            </a:endParaRPr>
          </a:p>
        </p:txBody>
      </p:sp>
      <p:sp>
        <p:nvSpPr>
          <p:cNvPr id="5" name="TextBox 4">
            <a:extLst>
              <a:ext uri="{FF2B5EF4-FFF2-40B4-BE49-F238E27FC236}">
                <a16:creationId xmlns:a16="http://schemas.microsoft.com/office/drawing/2014/main" id="{51F94088-2FD7-44E6-B710-2C7D09A30BC6}"/>
              </a:ext>
            </a:extLst>
          </p:cNvPr>
          <p:cNvSpPr txBox="1"/>
          <p:nvPr/>
        </p:nvSpPr>
        <p:spPr>
          <a:xfrm>
            <a:off x="6333981" y="1460695"/>
            <a:ext cx="1901482" cy="1754326"/>
          </a:xfrm>
          <a:prstGeom prst="rect">
            <a:avLst/>
          </a:prstGeom>
          <a:noFill/>
        </p:spPr>
        <p:txBody>
          <a:bodyPr wrap="square" rtlCol="0">
            <a:spAutoFit/>
          </a:bodyPr>
          <a:lstStyle/>
          <a:p>
            <a:pPr algn="ctr"/>
            <a:r>
              <a:rPr lang="en-US" sz="3600" dirty="0">
                <a:solidFill>
                  <a:schemeClr val="bg1"/>
                </a:solidFill>
              </a:rPr>
              <a:t>16.12%</a:t>
            </a:r>
          </a:p>
          <a:p>
            <a:pPr algn="ctr"/>
            <a:r>
              <a:rPr lang="en-US" sz="3600" dirty="0">
                <a:solidFill>
                  <a:schemeClr val="accent4">
                    <a:lumMod val="60000"/>
                    <a:lumOff val="40000"/>
                  </a:schemeClr>
                </a:solidFill>
              </a:rPr>
              <a:t>Attrition Rate</a:t>
            </a:r>
            <a:endParaRPr lang="en-IN" sz="3600" dirty="0">
              <a:solidFill>
                <a:schemeClr val="accent4">
                  <a:lumMod val="60000"/>
                  <a:lumOff val="40000"/>
                </a:schemeClr>
              </a:solidFill>
            </a:endParaRPr>
          </a:p>
        </p:txBody>
      </p:sp>
      <p:sp>
        <p:nvSpPr>
          <p:cNvPr id="6" name="TextBox 5">
            <a:extLst>
              <a:ext uri="{FF2B5EF4-FFF2-40B4-BE49-F238E27FC236}">
                <a16:creationId xmlns:a16="http://schemas.microsoft.com/office/drawing/2014/main" id="{EE7D1A3A-9F85-4D46-A4A7-BB26B5340650}"/>
              </a:ext>
            </a:extLst>
          </p:cNvPr>
          <p:cNvSpPr txBox="1"/>
          <p:nvPr/>
        </p:nvSpPr>
        <p:spPr>
          <a:xfrm>
            <a:off x="9648092" y="1460695"/>
            <a:ext cx="1688124" cy="1754326"/>
          </a:xfrm>
          <a:prstGeom prst="rect">
            <a:avLst/>
          </a:prstGeom>
          <a:noFill/>
        </p:spPr>
        <p:txBody>
          <a:bodyPr wrap="square" rtlCol="0">
            <a:spAutoFit/>
          </a:bodyPr>
          <a:lstStyle/>
          <a:p>
            <a:r>
              <a:rPr lang="en-US" sz="3600" dirty="0">
                <a:solidFill>
                  <a:schemeClr val="bg1"/>
                </a:solidFill>
              </a:rPr>
              <a:t>36.92</a:t>
            </a:r>
          </a:p>
          <a:p>
            <a:r>
              <a:rPr lang="en-US" sz="3600" dirty="0">
                <a:solidFill>
                  <a:schemeClr val="accent4">
                    <a:lumMod val="60000"/>
                    <a:lumOff val="40000"/>
                  </a:schemeClr>
                </a:solidFill>
              </a:rPr>
              <a:t>Avg. Age</a:t>
            </a:r>
            <a:endParaRPr lang="en-IN" sz="3600" dirty="0">
              <a:solidFill>
                <a:schemeClr val="accent4">
                  <a:lumMod val="60000"/>
                  <a:lumOff val="40000"/>
                </a:schemeClr>
              </a:solidFill>
            </a:endParaRPr>
          </a:p>
        </p:txBody>
      </p:sp>
      <p:sp>
        <p:nvSpPr>
          <p:cNvPr id="7" name="TextBox 6">
            <a:extLst>
              <a:ext uri="{FF2B5EF4-FFF2-40B4-BE49-F238E27FC236}">
                <a16:creationId xmlns:a16="http://schemas.microsoft.com/office/drawing/2014/main" id="{CE0A3A6B-680F-4FE9-A2A8-8B63D372ACEB}"/>
              </a:ext>
            </a:extLst>
          </p:cNvPr>
          <p:cNvSpPr txBox="1"/>
          <p:nvPr/>
        </p:nvSpPr>
        <p:spPr>
          <a:xfrm>
            <a:off x="1999956" y="3874980"/>
            <a:ext cx="3364523" cy="1754326"/>
          </a:xfrm>
          <a:prstGeom prst="rect">
            <a:avLst/>
          </a:prstGeom>
          <a:noFill/>
        </p:spPr>
        <p:txBody>
          <a:bodyPr wrap="square" rtlCol="0">
            <a:spAutoFit/>
          </a:bodyPr>
          <a:lstStyle/>
          <a:p>
            <a:pPr algn="ctr"/>
            <a:r>
              <a:rPr lang="en-US" sz="3600" dirty="0">
                <a:solidFill>
                  <a:schemeClr val="bg1"/>
                </a:solidFill>
              </a:rPr>
              <a:t>6.50k</a:t>
            </a:r>
          </a:p>
          <a:p>
            <a:pPr algn="ctr"/>
            <a:r>
              <a:rPr lang="en-US" sz="3600" dirty="0">
                <a:solidFill>
                  <a:schemeClr val="accent4">
                    <a:lumMod val="60000"/>
                    <a:lumOff val="40000"/>
                  </a:schemeClr>
                </a:solidFill>
              </a:rPr>
              <a:t>Avg. Monthly income</a:t>
            </a:r>
            <a:endParaRPr lang="en-IN" sz="3600" dirty="0">
              <a:solidFill>
                <a:schemeClr val="accent4">
                  <a:lumMod val="60000"/>
                  <a:lumOff val="40000"/>
                </a:schemeClr>
              </a:solidFill>
            </a:endParaRPr>
          </a:p>
        </p:txBody>
      </p:sp>
      <p:sp>
        <p:nvSpPr>
          <p:cNvPr id="8" name="TextBox 7">
            <a:extLst>
              <a:ext uri="{FF2B5EF4-FFF2-40B4-BE49-F238E27FC236}">
                <a16:creationId xmlns:a16="http://schemas.microsoft.com/office/drawing/2014/main" id="{47281338-C9D0-4872-AC62-9590CAF0B141}"/>
              </a:ext>
            </a:extLst>
          </p:cNvPr>
          <p:cNvSpPr txBox="1"/>
          <p:nvPr/>
        </p:nvSpPr>
        <p:spPr>
          <a:xfrm>
            <a:off x="6827523" y="4015657"/>
            <a:ext cx="2820569" cy="2308324"/>
          </a:xfrm>
          <a:prstGeom prst="rect">
            <a:avLst/>
          </a:prstGeom>
          <a:noFill/>
        </p:spPr>
        <p:txBody>
          <a:bodyPr wrap="square" rtlCol="0">
            <a:spAutoFit/>
          </a:bodyPr>
          <a:lstStyle/>
          <a:p>
            <a:pPr algn="ctr"/>
            <a:r>
              <a:rPr lang="en-US" sz="3600" dirty="0">
                <a:solidFill>
                  <a:schemeClr val="bg1"/>
                </a:solidFill>
              </a:rPr>
              <a:t>7.01</a:t>
            </a:r>
          </a:p>
          <a:p>
            <a:pPr algn="ctr"/>
            <a:r>
              <a:rPr lang="en-US" sz="3600" dirty="0">
                <a:solidFill>
                  <a:schemeClr val="accent4">
                    <a:lumMod val="60000"/>
                    <a:lumOff val="40000"/>
                  </a:schemeClr>
                </a:solidFill>
              </a:rPr>
              <a:t>Avg. Years at Company</a:t>
            </a:r>
          </a:p>
          <a:p>
            <a:endParaRPr lang="en-IN" sz="3600" dirty="0">
              <a:solidFill>
                <a:schemeClr val="accent4">
                  <a:lumMod val="60000"/>
                  <a:lumOff val="40000"/>
                </a:schemeClr>
              </a:solidFill>
            </a:endParaRPr>
          </a:p>
        </p:txBody>
      </p:sp>
    </p:spTree>
    <p:extLst>
      <p:ext uri="{BB962C8B-B14F-4D97-AF65-F5344CB8AC3E}">
        <p14:creationId xmlns:p14="http://schemas.microsoft.com/office/powerpoint/2010/main" val="412667180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578E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8BCA0B-C533-445D-8129-107689225B2C}"/>
              </a:ext>
            </a:extLst>
          </p:cNvPr>
          <p:cNvSpPr txBox="1"/>
          <p:nvPr/>
        </p:nvSpPr>
        <p:spPr>
          <a:xfrm>
            <a:off x="1896793" y="787790"/>
            <a:ext cx="8398413" cy="646331"/>
          </a:xfrm>
          <a:prstGeom prst="rect">
            <a:avLst/>
          </a:prstGeom>
          <a:noFill/>
        </p:spPr>
        <p:txBody>
          <a:bodyPr wrap="square" rtlCol="0">
            <a:spAutoFit/>
          </a:bodyPr>
          <a:lstStyle/>
          <a:p>
            <a:pPr algn="ctr"/>
            <a:r>
              <a:rPr lang="en-US" sz="3600" dirty="0">
                <a:solidFill>
                  <a:schemeClr val="accent4"/>
                </a:solidFill>
              </a:rPr>
              <a:t>We have Three Departments.</a:t>
            </a:r>
            <a:endParaRPr lang="en-IN" sz="3600" dirty="0">
              <a:solidFill>
                <a:schemeClr val="accent4"/>
              </a:solidFill>
            </a:endParaRPr>
          </a:p>
        </p:txBody>
      </p:sp>
      <p:graphicFrame>
        <p:nvGraphicFramePr>
          <p:cNvPr id="6" name="Diagram 5">
            <a:extLst>
              <a:ext uri="{FF2B5EF4-FFF2-40B4-BE49-F238E27FC236}">
                <a16:creationId xmlns:a16="http://schemas.microsoft.com/office/drawing/2014/main" id="{9000112C-8B39-40F6-9539-78D5568EAC88}"/>
              </a:ext>
            </a:extLst>
          </p:cNvPr>
          <p:cNvGraphicFramePr/>
          <p:nvPr>
            <p:extLst>
              <p:ext uri="{D42A27DB-BD31-4B8C-83A1-F6EECF244321}">
                <p14:modId xmlns:p14="http://schemas.microsoft.com/office/powerpoint/2010/main" val="1439207618"/>
              </p:ext>
            </p:extLst>
          </p:nvPr>
        </p:nvGraphicFramePr>
        <p:xfrm>
          <a:off x="661182" y="1575582"/>
          <a:ext cx="10325686" cy="45627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403452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578E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E3316-04AE-4362-91C7-15497101541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3794" y="1044013"/>
            <a:ext cx="7482544" cy="3837476"/>
          </a:xfrm>
          <a:prstGeom prst="rect">
            <a:avLst/>
          </a:prstGeom>
        </p:spPr>
      </p:pic>
      <p:sp>
        <p:nvSpPr>
          <p:cNvPr id="7" name="TextBox 6">
            <a:extLst>
              <a:ext uri="{FF2B5EF4-FFF2-40B4-BE49-F238E27FC236}">
                <a16:creationId xmlns:a16="http://schemas.microsoft.com/office/drawing/2014/main" id="{2C4A31B4-3BC0-4BA1-8DF4-8AAF9ECBB108}"/>
              </a:ext>
            </a:extLst>
          </p:cNvPr>
          <p:cNvSpPr txBox="1"/>
          <p:nvPr/>
        </p:nvSpPr>
        <p:spPr>
          <a:xfrm>
            <a:off x="8781753" y="1266093"/>
            <a:ext cx="2219182" cy="2031325"/>
          </a:xfrm>
          <a:prstGeom prst="rect">
            <a:avLst/>
          </a:prstGeom>
          <a:noFill/>
        </p:spPr>
        <p:txBody>
          <a:bodyPr wrap="square" rtlCol="0">
            <a:spAutoFit/>
          </a:bodyPr>
          <a:lstStyle/>
          <a:p>
            <a:pPr algn="ctr"/>
            <a:r>
              <a:rPr lang="en-US" sz="3600" dirty="0">
                <a:solidFill>
                  <a:schemeClr val="accent3">
                    <a:lumMod val="40000"/>
                    <a:lumOff val="60000"/>
                  </a:schemeClr>
                </a:solidFill>
              </a:rPr>
              <a:t>Male</a:t>
            </a:r>
            <a:r>
              <a:rPr lang="en-US" sz="3600" dirty="0"/>
              <a:t> </a:t>
            </a:r>
          </a:p>
          <a:p>
            <a:pPr algn="ctr"/>
            <a:endParaRPr lang="en-US" sz="3600" dirty="0"/>
          </a:p>
          <a:p>
            <a:pPr algn="ctr"/>
            <a:r>
              <a:rPr lang="en-US" sz="3600" dirty="0">
                <a:solidFill>
                  <a:schemeClr val="bg1"/>
                </a:solidFill>
              </a:rPr>
              <a:t>150</a:t>
            </a:r>
          </a:p>
          <a:p>
            <a:endParaRPr lang="en-IN" dirty="0"/>
          </a:p>
        </p:txBody>
      </p:sp>
      <p:sp>
        <p:nvSpPr>
          <p:cNvPr id="8" name="TextBox 7">
            <a:extLst>
              <a:ext uri="{FF2B5EF4-FFF2-40B4-BE49-F238E27FC236}">
                <a16:creationId xmlns:a16="http://schemas.microsoft.com/office/drawing/2014/main" id="{94B3CF28-80AB-4B73-970E-CAA1FD2F8464}"/>
              </a:ext>
            </a:extLst>
          </p:cNvPr>
          <p:cNvSpPr txBox="1"/>
          <p:nvPr/>
        </p:nvSpPr>
        <p:spPr>
          <a:xfrm>
            <a:off x="8891950" y="3570849"/>
            <a:ext cx="2219182" cy="1877437"/>
          </a:xfrm>
          <a:prstGeom prst="rect">
            <a:avLst/>
          </a:prstGeom>
          <a:noFill/>
        </p:spPr>
        <p:txBody>
          <a:bodyPr wrap="square" rtlCol="0">
            <a:spAutoFit/>
          </a:bodyPr>
          <a:lstStyle/>
          <a:p>
            <a:pPr algn="ctr"/>
            <a:r>
              <a:rPr lang="en-US" sz="3200" dirty="0">
                <a:solidFill>
                  <a:srgbClr val="FF3399"/>
                </a:solidFill>
              </a:rPr>
              <a:t>Female </a:t>
            </a:r>
          </a:p>
          <a:p>
            <a:pPr algn="ctr"/>
            <a:endParaRPr lang="en-US" sz="4800" dirty="0">
              <a:solidFill>
                <a:schemeClr val="bg1"/>
              </a:solidFill>
            </a:endParaRPr>
          </a:p>
          <a:p>
            <a:pPr algn="ctr"/>
            <a:r>
              <a:rPr lang="en-IN" sz="3600" dirty="0">
                <a:solidFill>
                  <a:schemeClr val="bg1"/>
                </a:solidFill>
              </a:rPr>
              <a:t>87</a:t>
            </a:r>
          </a:p>
        </p:txBody>
      </p:sp>
    </p:spTree>
    <p:extLst>
      <p:ext uri="{BB962C8B-B14F-4D97-AF65-F5344CB8AC3E}">
        <p14:creationId xmlns:p14="http://schemas.microsoft.com/office/powerpoint/2010/main" val="3155330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578E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E8CD97-F73B-4FC0-A6BA-24D34C73DDCF}"/>
              </a:ext>
            </a:extLst>
          </p:cNvPr>
          <p:cNvSpPr txBox="1"/>
          <p:nvPr/>
        </p:nvSpPr>
        <p:spPr>
          <a:xfrm>
            <a:off x="764345" y="295422"/>
            <a:ext cx="10663310" cy="769441"/>
          </a:xfrm>
          <a:prstGeom prst="rect">
            <a:avLst/>
          </a:prstGeom>
          <a:noFill/>
        </p:spPr>
        <p:txBody>
          <a:bodyPr wrap="square" rtlCol="0">
            <a:spAutoFit/>
          </a:bodyPr>
          <a:lstStyle/>
          <a:p>
            <a:pPr algn="ctr"/>
            <a:r>
              <a:rPr lang="en-US" sz="4400" dirty="0">
                <a:solidFill>
                  <a:schemeClr val="bg1"/>
                </a:solidFill>
              </a:rPr>
              <a:t>Attrition by Education</a:t>
            </a:r>
            <a:endParaRPr lang="en-IN" sz="4400" dirty="0">
              <a:solidFill>
                <a:schemeClr val="bg1"/>
              </a:solidFill>
            </a:endParaRPr>
          </a:p>
        </p:txBody>
      </p:sp>
      <p:graphicFrame>
        <p:nvGraphicFramePr>
          <p:cNvPr id="5" name="Chart 4">
            <a:extLst>
              <a:ext uri="{FF2B5EF4-FFF2-40B4-BE49-F238E27FC236}">
                <a16:creationId xmlns:a16="http://schemas.microsoft.com/office/drawing/2014/main" id="{BCAB65DA-8283-4469-854E-0338B27AC9DA}"/>
              </a:ext>
            </a:extLst>
          </p:cNvPr>
          <p:cNvGraphicFramePr/>
          <p:nvPr>
            <p:extLst>
              <p:ext uri="{D42A27DB-BD31-4B8C-83A1-F6EECF244321}">
                <p14:modId xmlns:p14="http://schemas.microsoft.com/office/powerpoint/2010/main" val="3268058157"/>
              </p:ext>
            </p:extLst>
          </p:nvPr>
        </p:nvGraphicFramePr>
        <p:xfrm>
          <a:off x="2032000" y="1280160"/>
          <a:ext cx="8128000" cy="48581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2429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578E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984B73-D042-49C1-AC69-D22F4AD7DF90}"/>
              </a:ext>
            </a:extLst>
          </p:cNvPr>
          <p:cNvSpPr txBox="1"/>
          <p:nvPr/>
        </p:nvSpPr>
        <p:spPr>
          <a:xfrm>
            <a:off x="914840" y="278496"/>
            <a:ext cx="10621107" cy="646331"/>
          </a:xfrm>
          <a:prstGeom prst="rect">
            <a:avLst/>
          </a:prstGeom>
          <a:noFill/>
        </p:spPr>
        <p:txBody>
          <a:bodyPr wrap="square" rtlCol="0">
            <a:spAutoFit/>
          </a:bodyPr>
          <a:lstStyle/>
          <a:p>
            <a:pPr algn="ctr"/>
            <a:r>
              <a:rPr lang="en-US" sz="3600" dirty="0">
                <a:solidFill>
                  <a:schemeClr val="bg1"/>
                </a:solidFill>
              </a:rPr>
              <a:t>Attrition by Age</a:t>
            </a:r>
            <a:endParaRPr lang="en-IN" sz="3600" dirty="0">
              <a:solidFill>
                <a:schemeClr val="bg1"/>
              </a:solidFill>
            </a:endParaRPr>
          </a:p>
        </p:txBody>
      </p:sp>
      <p:graphicFrame>
        <p:nvGraphicFramePr>
          <p:cNvPr id="6" name="Chart 5">
            <a:extLst>
              <a:ext uri="{FF2B5EF4-FFF2-40B4-BE49-F238E27FC236}">
                <a16:creationId xmlns:a16="http://schemas.microsoft.com/office/drawing/2014/main" id="{9F9EEE76-44AF-4788-8798-86369B48592D}"/>
              </a:ext>
            </a:extLst>
          </p:cNvPr>
          <p:cNvGraphicFramePr/>
          <p:nvPr>
            <p:extLst>
              <p:ext uri="{D42A27DB-BD31-4B8C-83A1-F6EECF244321}">
                <p14:modId xmlns:p14="http://schemas.microsoft.com/office/powerpoint/2010/main" val="4189700340"/>
              </p:ext>
            </p:extLst>
          </p:nvPr>
        </p:nvGraphicFramePr>
        <p:xfrm>
          <a:off x="684627" y="1026942"/>
          <a:ext cx="10977489" cy="51113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88649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578E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EEB2BD-06DF-48E4-B74F-11CD588331F6}"/>
              </a:ext>
            </a:extLst>
          </p:cNvPr>
          <p:cNvSpPr txBox="1"/>
          <p:nvPr/>
        </p:nvSpPr>
        <p:spPr>
          <a:xfrm>
            <a:off x="1167618" y="253218"/>
            <a:ext cx="9425354" cy="707886"/>
          </a:xfrm>
          <a:prstGeom prst="rect">
            <a:avLst/>
          </a:prstGeom>
          <a:noFill/>
        </p:spPr>
        <p:txBody>
          <a:bodyPr wrap="square" rtlCol="0">
            <a:spAutoFit/>
          </a:bodyPr>
          <a:lstStyle/>
          <a:p>
            <a:pPr algn="ctr"/>
            <a:r>
              <a:rPr lang="en-US" sz="4000" dirty="0">
                <a:solidFill>
                  <a:schemeClr val="bg1"/>
                </a:solidFill>
              </a:rPr>
              <a:t>Attrition by Martial Status</a:t>
            </a:r>
            <a:endParaRPr lang="en-IN" sz="4000" dirty="0">
              <a:solidFill>
                <a:schemeClr val="bg1"/>
              </a:solidFill>
            </a:endParaRPr>
          </a:p>
        </p:txBody>
      </p:sp>
      <p:graphicFrame>
        <p:nvGraphicFramePr>
          <p:cNvPr id="5" name="Chart 4">
            <a:extLst>
              <a:ext uri="{FF2B5EF4-FFF2-40B4-BE49-F238E27FC236}">
                <a16:creationId xmlns:a16="http://schemas.microsoft.com/office/drawing/2014/main" id="{4AC5330C-7D7A-4AAC-9DB4-2A71A11EC195}"/>
              </a:ext>
            </a:extLst>
          </p:cNvPr>
          <p:cNvGraphicFramePr/>
          <p:nvPr>
            <p:extLst>
              <p:ext uri="{D42A27DB-BD31-4B8C-83A1-F6EECF244321}">
                <p14:modId xmlns:p14="http://schemas.microsoft.com/office/powerpoint/2010/main" val="3206757146"/>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75711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578E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386B12-42CA-4561-8308-08BF1F1F4973}"/>
              </a:ext>
            </a:extLst>
          </p:cNvPr>
          <p:cNvSpPr txBox="1"/>
          <p:nvPr/>
        </p:nvSpPr>
        <p:spPr>
          <a:xfrm>
            <a:off x="633047" y="337624"/>
            <a:ext cx="10916528" cy="1200329"/>
          </a:xfrm>
          <a:prstGeom prst="rect">
            <a:avLst/>
          </a:prstGeom>
          <a:noFill/>
        </p:spPr>
        <p:txBody>
          <a:bodyPr wrap="square" rtlCol="0">
            <a:spAutoFit/>
          </a:bodyPr>
          <a:lstStyle/>
          <a:p>
            <a:pPr algn="ctr"/>
            <a:r>
              <a:rPr lang="en-US" sz="3600" dirty="0">
                <a:solidFill>
                  <a:schemeClr val="bg1"/>
                </a:solidFill>
              </a:rPr>
              <a:t>Attrition by Job Role</a:t>
            </a:r>
          </a:p>
          <a:p>
            <a:pPr algn="ctr"/>
            <a:endParaRPr lang="en-IN" sz="3600" dirty="0">
              <a:solidFill>
                <a:schemeClr val="bg1"/>
              </a:solidFill>
            </a:endParaRPr>
          </a:p>
        </p:txBody>
      </p:sp>
      <p:graphicFrame>
        <p:nvGraphicFramePr>
          <p:cNvPr id="5" name="Chart 4">
            <a:extLst>
              <a:ext uri="{FF2B5EF4-FFF2-40B4-BE49-F238E27FC236}">
                <a16:creationId xmlns:a16="http://schemas.microsoft.com/office/drawing/2014/main" id="{E5315FF0-0B0F-462D-9E73-97E6CC6F6F4D}"/>
              </a:ext>
            </a:extLst>
          </p:cNvPr>
          <p:cNvGraphicFramePr/>
          <p:nvPr>
            <p:extLst>
              <p:ext uri="{D42A27DB-BD31-4B8C-83A1-F6EECF244321}">
                <p14:modId xmlns:p14="http://schemas.microsoft.com/office/powerpoint/2010/main" val="4218847801"/>
              </p:ext>
            </p:extLst>
          </p:nvPr>
        </p:nvGraphicFramePr>
        <p:xfrm>
          <a:off x="2032000" y="1139483"/>
          <a:ext cx="8128000" cy="4998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07365088"/>
      </p:ext>
    </p:extLst>
  </p:cSld>
  <p:clrMapOvr>
    <a:masterClrMapping/>
  </p:clrMapOvr>
</p:sld>
</file>

<file path=ppt/theme/theme1.xml><?xml version="1.0" encoding="utf-8"?>
<a:theme xmlns:a="http://schemas.openxmlformats.org/drawingml/2006/main" name="Office Theme">
  <a:themeElements>
    <a:clrScheme name="multi color">
      <a:dk1>
        <a:sysClr val="windowText" lastClr="000000"/>
      </a:dk1>
      <a:lt1>
        <a:sysClr val="window" lastClr="FFFFFF"/>
      </a:lt1>
      <a:dk2>
        <a:srgbClr val="44546A"/>
      </a:dk2>
      <a:lt2>
        <a:srgbClr val="E7E6E6"/>
      </a:lt2>
      <a:accent1>
        <a:srgbClr val="00B8A3"/>
      </a:accent1>
      <a:accent2>
        <a:srgbClr val="877CC8"/>
      </a:accent2>
      <a:accent3>
        <a:srgbClr val="00B0F4"/>
      </a:accent3>
      <a:accent4>
        <a:srgbClr val="FFC000"/>
      </a:accent4>
      <a:accent5>
        <a:srgbClr val="70AD47"/>
      </a:accent5>
      <a:accent6>
        <a:srgbClr val="954F72"/>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ulti color">
    <a:dk1>
      <a:sysClr val="windowText" lastClr="000000"/>
    </a:dk1>
    <a:lt1>
      <a:sysClr val="window" lastClr="FFFFFF"/>
    </a:lt1>
    <a:dk2>
      <a:srgbClr val="44546A"/>
    </a:dk2>
    <a:lt2>
      <a:srgbClr val="E7E6E6"/>
    </a:lt2>
    <a:accent1>
      <a:srgbClr val="00B8A3"/>
    </a:accent1>
    <a:accent2>
      <a:srgbClr val="877CC8"/>
    </a:accent2>
    <a:accent3>
      <a:srgbClr val="00B0F4"/>
    </a:accent3>
    <a:accent4>
      <a:srgbClr val="FFC000"/>
    </a:accent4>
    <a:accent5>
      <a:srgbClr val="70AD47"/>
    </a:accent5>
    <a:accent6>
      <a:srgbClr val="954F72"/>
    </a:accent6>
    <a:hlink>
      <a:srgbClr val="0563C1"/>
    </a:hlink>
    <a:folHlink>
      <a:srgbClr val="954F72"/>
    </a:folHlink>
  </a:clrScheme>
</a:themeOverride>
</file>

<file path=ppt/theme/themeOverride2.xml><?xml version="1.0" encoding="utf-8"?>
<a:themeOverride xmlns:a="http://schemas.openxmlformats.org/drawingml/2006/main">
  <a:clrScheme name="multi color">
    <a:dk1>
      <a:sysClr val="windowText" lastClr="000000"/>
    </a:dk1>
    <a:lt1>
      <a:sysClr val="window" lastClr="FFFFFF"/>
    </a:lt1>
    <a:dk2>
      <a:srgbClr val="44546A"/>
    </a:dk2>
    <a:lt2>
      <a:srgbClr val="E7E6E6"/>
    </a:lt2>
    <a:accent1>
      <a:srgbClr val="00B8A3"/>
    </a:accent1>
    <a:accent2>
      <a:srgbClr val="877CC8"/>
    </a:accent2>
    <a:accent3>
      <a:srgbClr val="00B0F4"/>
    </a:accent3>
    <a:accent4>
      <a:srgbClr val="FFC000"/>
    </a:accent4>
    <a:accent5>
      <a:srgbClr val="70AD47"/>
    </a:accent5>
    <a:accent6>
      <a:srgbClr val="954F72"/>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1469</TotalTime>
  <Words>269</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Inter</vt:lpstr>
      <vt:lpstr>zeitung</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DECKZI</dc:creator>
  <cp:lastModifiedBy>ANWAR</cp:lastModifiedBy>
  <cp:revision>200</cp:revision>
  <dcterms:created xsi:type="dcterms:W3CDTF">2020-12-07T06:01:48Z</dcterms:created>
  <dcterms:modified xsi:type="dcterms:W3CDTF">2024-02-25T13:54:40Z</dcterms:modified>
</cp:coreProperties>
</file>