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Market%20Analysis\marketing_data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Market%20Analysis\marketing_data%20projec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Market%20Analysis\marketing_data%20projec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Market%20Analysis\marketing_data%20projec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Market%20Analysis\marketing_data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Market%20Analysis\marketing_data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Market%20Analysis\marketing_data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Market%20Analysis\marketing_data%20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Market%20Analysis\marketing_data%20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Market%20Analysis\marketing_data%20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Market%20Analysis\marketing_data%20projec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ain%20Excel%20Project\Market%20Analysis\marketing_data%20projec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p\Desktop\Main%20Excel%20Project\Market%20Analysis\marketing_data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Web</a:t>
            </a:r>
            <a:r>
              <a:rPr lang="en-IN" baseline="0"/>
              <a:t> Purchase by </a:t>
            </a:r>
            <a:r>
              <a:rPr lang="en-IN"/>
              <a:t>Education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0B-4F5D-B94F-44394FEA25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0B-4F5D-B94F-44394FEA25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0B-4F5D-B94F-44394FEA25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0B-4F5D-B94F-44394FEA252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0B-4F5D-B94F-44394FEA25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5"/>
              <c:pt idx="0">
                <c:v>2n Cycle</c:v>
              </c:pt>
              <c:pt idx="1">
                <c:v>Basic</c:v>
              </c:pt>
              <c:pt idx="2">
                <c:v>Graduation</c:v>
              </c:pt>
              <c:pt idx="3">
                <c:v>Master</c:v>
              </c:pt>
              <c:pt idx="4">
                <c:v>PhD</c:v>
              </c:pt>
            </c:strLit>
          </c:cat>
          <c:val>
            <c:numLit>
              <c:formatCode>General</c:formatCode>
              <c:ptCount val="5"/>
              <c:pt idx="0">
                <c:v>203</c:v>
              </c:pt>
              <c:pt idx="1">
                <c:v>54</c:v>
              </c:pt>
              <c:pt idx="2">
                <c:v>1123</c:v>
              </c:pt>
              <c:pt idx="3">
                <c:v>370</c:v>
              </c:pt>
              <c:pt idx="4">
                <c:v>486</c:v>
              </c:pt>
            </c:numLit>
          </c:val>
          <c:extLst>
            <c:ext xmlns:c16="http://schemas.microsoft.com/office/drawing/2014/chart" uri="{C3380CC4-5D6E-409C-BE32-E72D297353CC}">
              <c16:uniqueId val="{0000000A-820B-4F5D-B94F-44394FEA2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Marital_Status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FD-4CFD-A1CA-C99F7B16D7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FD-4CFD-A1CA-C99F7B16D7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FD-4CFD-A1CA-C99F7B16D74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2FD-4CFD-A1CA-C99F7B16D74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2FD-4CFD-A1CA-C99F7B16D74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2FD-4CFD-A1CA-C99F7B16D74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2FD-4CFD-A1CA-C99F7B16D74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2FD-4CFD-A1CA-C99F7B16D7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8"/>
              <c:pt idx="0">
                <c:v>Absurd</c:v>
              </c:pt>
              <c:pt idx="1">
                <c:v>Alone</c:v>
              </c:pt>
              <c:pt idx="2">
                <c:v>Divorced</c:v>
              </c:pt>
              <c:pt idx="3">
                <c:v>Married</c:v>
              </c:pt>
              <c:pt idx="4">
                <c:v>Single</c:v>
              </c:pt>
              <c:pt idx="5">
                <c:v>Together</c:v>
              </c:pt>
              <c:pt idx="6">
                <c:v>Widow</c:v>
              </c:pt>
              <c:pt idx="7">
                <c:v>YOLO</c:v>
              </c:pt>
            </c:strLit>
          </c:cat>
          <c:val>
            <c:numLit>
              <c:formatCode>General</c:formatCode>
              <c:ptCount val="8"/>
              <c:pt idx="0">
                <c:v>2</c:v>
              </c:pt>
              <c:pt idx="1">
                <c:v>3</c:v>
              </c:pt>
              <c:pt idx="2">
                <c:v>231</c:v>
              </c:pt>
              <c:pt idx="3">
                <c:v>863</c:v>
              </c:pt>
              <c:pt idx="4">
                <c:v>479</c:v>
              </c:pt>
              <c:pt idx="5">
                <c:v>579</c:v>
              </c:pt>
              <c:pt idx="6">
                <c:v>77</c:v>
              </c:pt>
              <c:pt idx="7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10-72FD-4CFD-A1CA-C99F7B16D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Best</a:t>
            </a:r>
            <a:r>
              <a:rPr lang="en-IN" baseline="0"/>
              <a:t> Product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'Q.NO. 5'!$A$4:$F$4</c:f>
              <c:strCache>
                <c:ptCount val="6"/>
                <c:pt idx="0">
                  <c:v>Wines</c:v>
                </c:pt>
                <c:pt idx="1">
                  <c:v>Fruits</c:v>
                </c:pt>
                <c:pt idx="2">
                  <c:v>MeatProducts</c:v>
                </c:pt>
                <c:pt idx="3">
                  <c:v>FishProducts</c:v>
                </c:pt>
                <c:pt idx="4">
                  <c:v>SweetProducts</c:v>
                </c:pt>
                <c:pt idx="5">
                  <c:v>GoldProds</c:v>
                </c:pt>
              </c:strCache>
            </c:strRef>
          </c:cat>
          <c:val>
            <c:numRef>
              <c:f>'Q.NO. 5'!$A$5:$F$5</c:f>
              <c:numCache>
                <c:formatCode>General</c:formatCode>
                <c:ptCount val="6"/>
                <c:pt idx="0">
                  <c:v>680019</c:v>
                </c:pt>
                <c:pt idx="1">
                  <c:v>58797</c:v>
                </c:pt>
                <c:pt idx="2">
                  <c:v>373465</c:v>
                </c:pt>
                <c:pt idx="3">
                  <c:v>83924</c:v>
                </c:pt>
                <c:pt idx="4">
                  <c:v>60430</c:v>
                </c:pt>
                <c:pt idx="5">
                  <c:v>98324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9B-4901-B6C7-A41390DEFD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92724592"/>
        <c:axId val="792724176"/>
      </c:barChart>
      <c:catAx>
        <c:axId val="792724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724176"/>
        <c:crosses val="autoZero"/>
        <c:auto val="1"/>
        <c:lblAlgn val="ctr"/>
        <c:lblOffset val="100"/>
        <c:noMultiLvlLbl val="0"/>
      </c:catAx>
      <c:valAx>
        <c:axId val="792724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72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[marketing_data project.xlsx]Q.NO 6!PivotTable34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'Q.NO 6'!$A$3</c:f>
              <c:strCache>
                <c:ptCount val="1"/>
                <c:pt idx="0">
                  <c:v>WebPurchases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'Q.NO 6'!$A$4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'Q.NO 6'!$A$4</c:f>
              <c:numCache>
                <c:formatCode>General</c:formatCode>
                <c:ptCount val="1"/>
                <c:pt idx="0">
                  <c:v>9135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44-40F7-9ADD-AF20366E1E40}"/>
            </c:ext>
          </c:extLst>
        </c:ser>
        <c:ser>
          <c:idx val="1"/>
          <c:order val="1"/>
          <c:tx>
            <c:strRef>
              <c:f>'Q.NO 6'!$B$3</c:f>
              <c:strCache>
                <c:ptCount val="1"/>
                <c:pt idx="0">
                  <c:v>CatalogPurchases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'Q.NO 6'!$A$4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'Q.NO 6'!$B$4</c:f>
              <c:numCache>
                <c:formatCode>General</c:formatCode>
                <c:ptCount val="1"/>
                <c:pt idx="0">
                  <c:v>5954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44-40F7-9ADD-AF20366E1E40}"/>
            </c:ext>
          </c:extLst>
        </c:ser>
        <c:ser>
          <c:idx val="2"/>
          <c:order val="2"/>
          <c:tx>
            <c:strRef>
              <c:f>'Q.NO 6'!$C$3</c:f>
              <c:strCache>
                <c:ptCount val="1"/>
                <c:pt idx="0">
                  <c:v>StorePurchases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'Q.NO 6'!$A$4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'Q.NO 6'!$C$4</c:f>
              <c:numCache>
                <c:formatCode>General</c:formatCode>
                <c:ptCount val="1"/>
                <c:pt idx="0">
                  <c:v>12950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44-40F7-9ADD-AF20366E1E40}"/>
            </c:ext>
          </c:extLst>
        </c:ser>
        <c:ser>
          <c:idx val="3"/>
          <c:order val="3"/>
          <c:tx>
            <c:strRef>
              <c:f>'Q.NO 6'!$D$3</c:f>
              <c:strCache>
                <c:ptCount val="1"/>
                <c:pt idx="0">
                  <c:v>DealsPurchases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'Q.NO 6'!$A$4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'Q.NO 6'!$D$4</c:f>
              <c:numCache>
                <c:formatCode>General</c:formatCode>
                <c:ptCount val="1"/>
                <c:pt idx="0">
                  <c:v>5204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44-40F7-9ADD-AF20366E1E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3710640"/>
        <c:axId val="543703568"/>
      </c:barChart>
      <c:catAx>
        <c:axId val="54371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703568"/>
        <c:crosses val="autoZero"/>
        <c:auto val="1"/>
        <c:lblAlgn val="ctr"/>
        <c:lblOffset val="100"/>
        <c:noMultiLvlLbl val="0"/>
      </c:catAx>
      <c:valAx>
        <c:axId val="54370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71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Marital_Status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42-441B-85C2-A7BBB5F592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42-441B-85C2-A7BBB5F592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942-441B-85C2-A7BBB5F592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942-441B-85C2-A7BBB5F592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942-441B-85C2-A7BBB5F592A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942-441B-85C2-A7BBB5F592A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942-441B-85C2-A7BBB5F592A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942-441B-85C2-A7BBB5F592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8"/>
              <c:pt idx="0">
                <c:v>Absurd</c:v>
              </c:pt>
              <c:pt idx="1">
                <c:v>Alone</c:v>
              </c:pt>
              <c:pt idx="2">
                <c:v>Divorced</c:v>
              </c:pt>
              <c:pt idx="3">
                <c:v>Married</c:v>
              </c:pt>
              <c:pt idx="4">
                <c:v>Single</c:v>
              </c:pt>
              <c:pt idx="5">
                <c:v>Together</c:v>
              </c:pt>
              <c:pt idx="6">
                <c:v>Widow</c:v>
              </c:pt>
              <c:pt idx="7">
                <c:v>YOLO</c:v>
              </c:pt>
            </c:strLit>
          </c:cat>
          <c:val>
            <c:numLit>
              <c:formatCode>General</c:formatCode>
              <c:ptCount val="8"/>
              <c:pt idx="0">
                <c:v>2</c:v>
              </c:pt>
              <c:pt idx="1">
                <c:v>3</c:v>
              </c:pt>
              <c:pt idx="2">
                <c:v>231</c:v>
              </c:pt>
              <c:pt idx="3">
                <c:v>863</c:v>
              </c:pt>
              <c:pt idx="4">
                <c:v>479</c:v>
              </c:pt>
              <c:pt idx="5">
                <c:v>579</c:v>
              </c:pt>
              <c:pt idx="6">
                <c:v>77</c:v>
              </c:pt>
              <c:pt idx="7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10-4942-441B-85C2-A7BBB5F592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Market</a:t>
            </a:r>
            <a:r>
              <a:rPr lang="en-IN" baseline="0"/>
              <a:t> Campaign 1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FF-4422-A621-565BE38BE7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FF-4422-A621-565BE38BE79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2092</c:v>
              </c:pt>
              <c:pt idx="1">
                <c:v>144</c:v>
              </c:pt>
            </c:numLit>
          </c:val>
          <c:extLst>
            <c:ext xmlns:c16="http://schemas.microsoft.com/office/drawing/2014/chart" uri="{C3380CC4-5D6E-409C-BE32-E72D297353CC}">
              <c16:uniqueId val="{00000004-97FF-4422-A621-565BE38BE79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</a:t>
            </a:r>
            <a:r>
              <a:rPr lang="en-US" baseline="0"/>
              <a:t> Campaign 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4E-4755-8E18-074EDD591A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4E-4755-8E18-074EDD591A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2207</c:v>
              </c:pt>
              <c:pt idx="1">
                <c:v>29</c:v>
              </c:pt>
            </c:numLit>
          </c:val>
          <c:extLst>
            <c:ext xmlns:c16="http://schemas.microsoft.com/office/drawing/2014/chart" uri="{C3380CC4-5D6E-409C-BE32-E72D297353CC}">
              <c16:uniqueId val="{00000004-724E-4755-8E18-074EDD591AF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</a:t>
            </a:r>
            <a:r>
              <a:rPr lang="en-US" baseline="0"/>
              <a:t> Campaign 3</a:t>
            </a:r>
            <a:endParaRPr lang="en-US"/>
          </a:p>
        </c:rich>
      </c:tx>
      <c:layout>
        <c:manualLayout>
          <c:xMode val="edge"/>
          <c:yMode val="edge"/>
          <c:x val="0.13231939163498102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14-4FC9-B4B3-66AAA78482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14-4FC9-B4B3-66AAA78482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2073</c:v>
              </c:pt>
              <c:pt idx="1">
                <c:v>163</c:v>
              </c:pt>
            </c:numLit>
          </c:val>
          <c:extLst>
            <c:ext xmlns:c16="http://schemas.microsoft.com/office/drawing/2014/chart" uri="{C3380CC4-5D6E-409C-BE32-E72D297353CC}">
              <c16:uniqueId val="{00000004-1014-4FC9-B4B3-66AAA78482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</a:t>
            </a:r>
            <a:r>
              <a:rPr lang="en-US" baseline="0"/>
              <a:t> Capaign 4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79-40E0-8ADA-05C3F37A26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79-40E0-8ADA-05C3F37A26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2069</c:v>
              </c:pt>
              <c:pt idx="1">
                <c:v>167</c:v>
              </c:pt>
            </c:numLit>
          </c:val>
          <c:extLst>
            <c:ext xmlns:c16="http://schemas.microsoft.com/office/drawing/2014/chart" uri="{C3380CC4-5D6E-409C-BE32-E72D297353CC}">
              <c16:uniqueId val="{00000004-2379-40E0-8ADA-05C3F37A261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</a:t>
            </a:r>
            <a:r>
              <a:rPr lang="en-US" baseline="0"/>
              <a:t> Campaign 5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16-4811-AE38-EE8C592687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16-4811-AE38-EE8C592687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0</c:v>
              </c:pt>
              <c:pt idx="1">
                <c:v>1</c:v>
              </c:pt>
            </c:strLit>
          </c:cat>
          <c:val>
            <c:numLit>
              <c:formatCode>General</c:formatCode>
              <c:ptCount val="2"/>
              <c:pt idx="0">
                <c:v>2073</c:v>
              </c:pt>
              <c:pt idx="1">
                <c:v>163</c:v>
              </c:pt>
            </c:numLit>
          </c:val>
          <c:extLst>
            <c:ext xmlns:c16="http://schemas.microsoft.com/office/drawing/2014/chart" uri="{C3380CC4-5D6E-409C-BE32-E72D297353CC}">
              <c16:uniqueId val="{00000004-1016-4811-AE38-EE8C592687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</a:t>
            </a:r>
            <a:r>
              <a:rPr lang="en-US" baseline="0"/>
              <a:t> By birth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55"/>
              <c:pt idx="0">
                <c:v>1941</c:v>
              </c:pt>
              <c:pt idx="1">
                <c:v>1943</c:v>
              </c:pt>
              <c:pt idx="2">
                <c:v>1944</c:v>
              </c:pt>
              <c:pt idx="3">
                <c:v>1945</c:v>
              </c:pt>
              <c:pt idx="4">
                <c:v>1946</c:v>
              </c:pt>
              <c:pt idx="5">
                <c:v>1947</c:v>
              </c:pt>
              <c:pt idx="6">
                <c:v>1948</c:v>
              </c:pt>
              <c:pt idx="7">
                <c:v>1949</c:v>
              </c:pt>
              <c:pt idx="8">
                <c:v>1950</c:v>
              </c:pt>
              <c:pt idx="9">
                <c:v>1951</c:v>
              </c:pt>
              <c:pt idx="10">
                <c:v>1952</c:v>
              </c:pt>
              <c:pt idx="11">
                <c:v>1953</c:v>
              </c:pt>
              <c:pt idx="12">
                <c:v>1954</c:v>
              </c:pt>
              <c:pt idx="13">
                <c:v>1955</c:v>
              </c:pt>
              <c:pt idx="14">
                <c:v>1956</c:v>
              </c:pt>
              <c:pt idx="15">
                <c:v>1957</c:v>
              </c:pt>
              <c:pt idx="16">
                <c:v>1958</c:v>
              </c:pt>
              <c:pt idx="17">
                <c:v>1959</c:v>
              </c:pt>
              <c:pt idx="18">
                <c:v>1960</c:v>
              </c:pt>
              <c:pt idx="19">
                <c:v>1961</c:v>
              </c:pt>
              <c:pt idx="20">
                <c:v>1962</c:v>
              </c:pt>
              <c:pt idx="21">
                <c:v>1963</c:v>
              </c:pt>
              <c:pt idx="22">
                <c:v>1964</c:v>
              </c:pt>
              <c:pt idx="23">
                <c:v>1965</c:v>
              </c:pt>
              <c:pt idx="24">
                <c:v>1966</c:v>
              </c:pt>
              <c:pt idx="25">
                <c:v>1967</c:v>
              </c:pt>
              <c:pt idx="26">
                <c:v>1968</c:v>
              </c:pt>
              <c:pt idx="27">
                <c:v>1969</c:v>
              </c:pt>
              <c:pt idx="28">
                <c:v>1970</c:v>
              </c:pt>
              <c:pt idx="29">
                <c:v>1971</c:v>
              </c:pt>
              <c:pt idx="30">
                <c:v>1972</c:v>
              </c:pt>
              <c:pt idx="31">
                <c:v>1973</c:v>
              </c:pt>
              <c:pt idx="32">
                <c:v>1974</c:v>
              </c:pt>
              <c:pt idx="33">
                <c:v>1975</c:v>
              </c:pt>
              <c:pt idx="34">
                <c:v>1976</c:v>
              </c:pt>
              <c:pt idx="35">
                <c:v>1977</c:v>
              </c:pt>
              <c:pt idx="36">
                <c:v>1978</c:v>
              </c:pt>
              <c:pt idx="37">
                <c:v>1979</c:v>
              </c:pt>
              <c:pt idx="38">
                <c:v>1980</c:v>
              </c:pt>
              <c:pt idx="39">
                <c:v>1981</c:v>
              </c:pt>
              <c:pt idx="40">
                <c:v>1982</c:v>
              </c:pt>
              <c:pt idx="41">
                <c:v>1983</c:v>
              </c:pt>
              <c:pt idx="42">
                <c:v>1984</c:v>
              </c:pt>
              <c:pt idx="43">
                <c:v>1985</c:v>
              </c:pt>
              <c:pt idx="44">
                <c:v>1986</c:v>
              </c:pt>
              <c:pt idx="45">
                <c:v>1987</c:v>
              </c:pt>
              <c:pt idx="46">
                <c:v>1988</c:v>
              </c:pt>
              <c:pt idx="47">
                <c:v>1989</c:v>
              </c:pt>
              <c:pt idx="48">
                <c:v>1990</c:v>
              </c:pt>
              <c:pt idx="49">
                <c:v>1991</c:v>
              </c:pt>
              <c:pt idx="50">
                <c:v>1992</c:v>
              </c:pt>
              <c:pt idx="51">
                <c:v>1993</c:v>
              </c:pt>
              <c:pt idx="52">
                <c:v>1994</c:v>
              </c:pt>
              <c:pt idx="53">
                <c:v>1995</c:v>
              </c:pt>
              <c:pt idx="54">
                <c:v>1996</c:v>
              </c:pt>
            </c:strLit>
          </c:cat>
          <c:val>
            <c:numLit>
              <c:formatCode>General</c:formatCode>
              <c:ptCount val="55"/>
              <c:pt idx="0">
                <c:v>1</c:v>
              </c:pt>
              <c:pt idx="1">
                <c:v>7</c:v>
              </c:pt>
              <c:pt idx="2">
                <c:v>7</c:v>
              </c:pt>
              <c:pt idx="3">
                <c:v>8</c:v>
              </c:pt>
              <c:pt idx="4">
                <c:v>16</c:v>
              </c:pt>
              <c:pt idx="5">
                <c:v>16</c:v>
              </c:pt>
              <c:pt idx="6">
                <c:v>21</c:v>
              </c:pt>
              <c:pt idx="7">
                <c:v>30</c:v>
              </c:pt>
              <c:pt idx="8">
                <c:v>29</c:v>
              </c:pt>
              <c:pt idx="9">
                <c:v>43</c:v>
              </c:pt>
              <c:pt idx="10">
                <c:v>52</c:v>
              </c:pt>
              <c:pt idx="11">
                <c:v>35</c:v>
              </c:pt>
              <c:pt idx="12">
                <c:v>50</c:v>
              </c:pt>
              <c:pt idx="13">
                <c:v>49</c:v>
              </c:pt>
              <c:pt idx="14">
                <c:v>55</c:v>
              </c:pt>
              <c:pt idx="15">
                <c:v>43</c:v>
              </c:pt>
              <c:pt idx="16">
                <c:v>53</c:v>
              </c:pt>
              <c:pt idx="17">
                <c:v>51</c:v>
              </c:pt>
              <c:pt idx="18">
                <c:v>49</c:v>
              </c:pt>
              <c:pt idx="19">
                <c:v>36</c:v>
              </c:pt>
              <c:pt idx="20">
                <c:v>44</c:v>
              </c:pt>
              <c:pt idx="21">
                <c:v>45</c:v>
              </c:pt>
              <c:pt idx="22">
                <c:v>42</c:v>
              </c:pt>
              <c:pt idx="23">
                <c:v>74</c:v>
              </c:pt>
              <c:pt idx="24">
                <c:v>50</c:v>
              </c:pt>
              <c:pt idx="25">
                <c:v>44</c:v>
              </c:pt>
              <c:pt idx="26">
                <c:v>51</c:v>
              </c:pt>
              <c:pt idx="27">
                <c:v>71</c:v>
              </c:pt>
              <c:pt idx="28">
                <c:v>77</c:v>
              </c:pt>
              <c:pt idx="29">
                <c:v>87</c:v>
              </c:pt>
              <c:pt idx="30">
                <c:v>79</c:v>
              </c:pt>
              <c:pt idx="31">
                <c:v>74</c:v>
              </c:pt>
              <c:pt idx="32">
                <c:v>69</c:v>
              </c:pt>
              <c:pt idx="33">
                <c:v>83</c:v>
              </c:pt>
              <c:pt idx="34">
                <c:v>89</c:v>
              </c:pt>
              <c:pt idx="35">
                <c:v>52</c:v>
              </c:pt>
              <c:pt idx="36">
                <c:v>77</c:v>
              </c:pt>
              <c:pt idx="37">
                <c:v>53</c:v>
              </c:pt>
              <c:pt idx="38">
                <c:v>39</c:v>
              </c:pt>
              <c:pt idx="39">
                <c:v>39</c:v>
              </c:pt>
              <c:pt idx="40">
                <c:v>45</c:v>
              </c:pt>
              <c:pt idx="41">
                <c:v>42</c:v>
              </c:pt>
              <c:pt idx="42">
                <c:v>38</c:v>
              </c:pt>
              <c:pt idx="43">
                <c:v>32</c:v>
              </c:pt>
              <c:pt idx="44">
                <c:v>42</c:v>
              </c:pt>
              <c:pt idx="45">
                <c:v>27</c:v>
              </c:pt>
              <c:pt idx="46">
                <c:v>29</c:v>
              </c:pt>
              <c:pt idx="47">
                <c:v>30</c:v>
              </c:pt>
              <c:pt idx="48">
                <c:v>18</c:v>
              </c:pt>
              <c:pt idx="49">
                <c:v>15</c:v>
              </c:pt>
              <c:pt idx="50">
                <c:v>13</c:v>
              </c:pt>
              <c:pt idx="51">
                <c:v>5</c:v>
              </c:pt>
              <c:pt idx="52">
                <c:v>3</c:v>
              </c:pt>
              <c:pt idx="53">
                <c:v>5</c:v>
              </c:pt>
              <c:pt idx="54">
                <c:v>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2F46-4AEC-8ED3-B2A46F52A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8794576"/>
        <c:axId val="758788336"/>
      </c:lineChart>
      <c:catAx>
        <c:axId val="75879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788336"/>
        <c:crosses val="autoZero"/>
        <c:auto val="1"/>
        <c:lblAlgn val="ctr"/>
        <c:lblOffset val="100"/>
        <c:noMultiLvlLbl val="0"/>
      </c:catAx>
      <c:valAx>
        <c:axId val="75878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79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Web</a:t>
            </a:r>
            <a:r>
              <a:rPr lang="en-IN" baseline="0"/>
              <a:t> Purchase by </a:t>
            </a:r>
            <a:r>
              <a:rPr lang="en-IN"/>
              <a:t>Education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F2-4955-871F-1A789EF828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0F2-4955-871F-1A789EF828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0F2-4955-871F-1A789EF828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0F2-4955-871F-1A789EF8283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0F2-4955-871F-1A789EF828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5"/>
              <c:pt idx="0">
                <c:v>2n Cycle</c:v>
              </c:pt>
              <c:pt idx="1">
                <c:v>Basic</c:v>
              </c:pt>
              <c:pt idx="2">
                <c:v>Graduation</c:v>
              </c:pt>
              <c:pt idx="3">
                <c:v>Master</c:v>
              </c:pt>
              <c:pt idx="4">
                <c:v>PhD</c:v>
              </c:pt>
            </c:strLit>
          </c:cat>
          <c:val>
            <c:numLit>
              <c:formatCode>General</c:formatCode>
              <c:ptCount val="5"/>
              <c:pt idx="0">
                <c:v>203</c:v>
              </c:pt>
              <c:pt idx="1">
                <c:v>54</c:v>
              </c:pt>
              <c:pt idx="2">
                <c:v>1123</c:v>
              </c:pt>
              <c:pt idx="3">
                <c:v>370</c:v>
              </c:pt>
              <c:pt idx="4">
                <c:v>486</c:v>
              </c:pt>
            </c:numLit>
          </c:val>
          <c:extLst>
            <c:ext xmlns:c16="http://schemas.microsoft.com/office/drawing/2014/chart" uri="{C3380CC4-5D6E-409C-BE32-E72D297353CC}">
              <c16:uniqueId val="{0000000A-10F2-4955-871F-1A789EF82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'Q.NO 2'!$XFD$2:$XFD$2237</cx:f>
        <cx:lvl ptCount="2236" formatCode="General">
          <cx:pt idx="0">1941</cx:pt>
          <cx:pt idx="1">1943</cx:pt>
          <cx:pt idx="2">1943</cx:pt>
          <cx:pt idx="3">1943</cx:pt>
          <cx:pt idx="4">1943</cx:pt>
          <cx:pt idx="5">1943</cx:pt>
          <cx:pt idx="6">1943</cx:pt>
          <cx:pt idx="7">1943</cx:pt>
          <cx:pt idx="8">1944</cx:pt>
          <cx:pt idx="9">1944</cx:pt>
          <cx:pt idx="10">1944</cx:pt>
          <cx:pt idx="11">1944</cx:pt>
          <cx:pt idx="12">1944</cx:pt>
          <cx:pt idx="13">1944</cx:pt>
          <cx:pt idx="14">1944</cx:pt>
          <cx:pt idx="15">1945</cx:pt>
          <cx:pt idx="16">1945</cx:pt>
          <cx:pt idx="17">1945</cx:pt>
          <cx:pt idx="18">1945</cx:pt>
          <cx:pt idx="19">1945</cx:pt>
          <cx:pt idx="20">1945</cx:pt>
          <cx:pt idx="21">1945</cx:pt>
          <cx:pt idx="22">1945</cx:pt>
          <cx:pt idx="23">1946</cx:pt>
          <cx:pt idx="24">1946</cx:pt>
          <cx:pt idx="25">1946</cx:pt>
          <cx:pt idx="26">1946</cx:pt>
          <cx:pt idx="27">1946</cx:pt>
          <cx:pt idx="28">1946</cx:pt>
          <cx:pt idx="29">1946</cx:pt>
          <cx:pt idx="30">1946</cx:pt>
          <cx:pt idx="31">1946</cx:pt>
          <cx:pt idx="32">1946</cx:pt>
          <cx:pt idx="33">1946</cx:pt>
          <cx:pt idx="34">1946</cx:pt>
          <cx:pt idx="35">1946</cx:pt>
          <cx:pt idx="36">1946</cx:pt>
          <cx:pt idx="37">1946</cx:pt>
          <cx:pt idx="38">1946</cx:pt>
          <cx:pt idx="39">1947</cx:pt>
          <cx:pt idx="40">1947</cx:pt>
          <cx:pt idx="41">1947</cx:pt>
          <cx:pt idx="42">1947</cx:pt>
          <cx:pt idx="43">1947</cx:pt>
          <cx:pt idx="44">1947</cx:pt>
          <cx:pt idx="45">1947</cx:pt>
          <cx:pt idx="46">1947</cx:pt>
          <cx:pt idx="47">1947</cx:pt>
          <cx:pt idx="48">1947</cx:pt>
          <cx:pt idx="49">1947</cx:pt>
          <cx:pt idx="50">1947</cx:pt>
          <cx:pt idx="51">1947</cx:pt>
          <cx:pt idx="52">1947</cx:pt>
          <cx:pt idx="53">1947</cx:pt>
          <cx:pt idx="54">1947</cx:pt>
          <cx:pt idx="55">1948</cx:pt>
          <cx:pt idx="56">1948</cx:pt>
          <cx:pt idx="57">1948</cx:pt>
          <cx:pt idx="58">1948</cx:pt>
          <cx:pt idx="59">1948</cx:pt>
          <cx:pt idx="60">1948</cx:pt>
          <cx:pt idx="61">1948</cx:pt>
          <cx:pt idx="62">1948</cx:pt>
          <cx:pt idx="63">1948</cx:pt>
          <cx:pt idx="64">1948</cx:pt>
          <cx:pt idx="65">1948</cx:pt>
          <cx:pt idx="66">1948</cx:pt>
          <cx:pt idx="67">1948</cx:pt>
          <cx:pt idx="68">1948</cx:pt>
          <cx:pt idx="69">1948</cx:pt>
          <cx:pt idx="70">1948</cx:pt>
          <cx:pt idx="71">1948</cx:pt>
          <cx:pt idx="72">1948</cx:pt>
          <cx:pt idx="73">1948</cx:pt>
          <cx:pt idx="74">1948</cx:pt>
          <cx:pt idx="75">1948</cx:pt>
          <cx:pt idx="76">1949</cx:pt>
          <cx:pt idx="77">1949</cx:pt>
          <cx:pt idx="78">1949</cx:pt>
          <cx:pt idx="79">1949</cx:pt>
          <cx:pt idx="80">1949</cx:pt>
          <cx:pt idx="81">1949</cx:pt>
          <cx:pt idx="82">1949</cx:pt>
          <cx:pt idx="83">1949</cx:pt>
          <cx:pt idx="84">1949</cx:pt>
          <cx:pt idx="85">1949</cx:pt>
          <cx:pt idx="86">1949</cx:pt>
          <cx:pt idx="87">1949</cx:pt>
          <cx:pt idx="88">1949</cx:pt>
          <cx:pt idx="89">1949</cx:pt>
          <cx:pt idx="90">1949</cx:pt>
          <cx:pt idx="91">1949</cx:pt>
          <cx:pt idx="92">1949</cx:pt>
          <cx:pt idx="93">1949</cx:pt>
          <cx:pt idx="94">1949</cx:pt>
          <cx:pt idx="95">1949</cx:pt>
          <cx:pt idx="96">1949</cx:pt>
          <cx:pt idx="97">1949</cx:pt>
          <cx:pt idx="98">1949</cx:pt>
          <cx:pt idx="99">1949</cx:pt>
          <cx:pt idx="100">1949</cx:pt>
          <cx:pt idx="101">1949</cx:pt>
          <cx:pt idx="102">1949</cx:pt>
          <cx:pt idx="103">1949</cx:pt>
          <cx:pt idx="104">1949</cx:pt>
          <cx:pt idx="105">1949</cx:pt>
          <cx:pt idx="106">1950</cx:pt>
          <cx:pt idx="107">1950</cx:pt>
          <cx:pt idx="108">1950</cx:pt>
          <cx:pt idx="109">1950</cx:pt>
          <cx:pt idx="110">1950</cx:pt>
          <cx:pt idx="111">1950</cx:pt>
          <cx:pt idx="112">1950</cx:pt>
          <cx:pt idx="113">1950</cx:pt>
          <cx:pt idx="114">1950</cx:pt>
          <cx:pt idx="115">1950</cx:pt>
          <cx:pt idx="116">1950</cx:pt>
          <cx:pt idx="117">1950</cx:pt>
          <cx:pt idx="118">1950</cx:pt>
          <cx:pt idx="119">1950</cx:pt>
          <cx:pt idx="120">1950</cx:pt>
          <cx:pt idx="121">1950</cx:pt>
          <cx:pt idx="122">1950</cx:pt>
          <cx:pt idx="123">1950</cx:pt>
          <cx:pt idx="124">1950</cx:pt>
          <cx:pt idx="125">1950</cx:pt>
          <cx:pt idx="126">1950</cx:pt>
          <cx:pt idx="127">1950</cx:pt>
          <cx:pt idx="128">1950</cx:pt>
          <cx:pt idx="129">1950</cx:pt>
          <cx:pt idx="130">1950</cx:pt>
          <cx:pt idx="131">1950</cx:pt>
          <cx:pt idx="132">1950</cx:pt>
          <cx:pt idx="133">1950</cx:pt>
          <cx:pt idx="134">1950</cx:pt>
          <cx:pt idx="135">1951</cx:pt>
          <cx:pt idx="136">1951</cx:pt>
          <cx:pt idx="137">1951</cx:pt>
          <cx:pt idx="138">1951</cx:pt>
          <cx:pt idx="139">1951</cx:pt>
          <cx:pt idx="140">1951</cx:pt>
          <cx:pt idx="141">1951</cx:pt>
          <cx:pt idx="142">1951</cx:pt>
          <cx:pt idx="143">1951</cx:pt>
          <cx:pt idx="144">1951</cx:pt>
          <cx:pt idx="145">1951</cx:pt>
          <cx:pt idx="146">1951</cx:pt>
          <cx:pt idx="147">1951</cx:pt>
          <cx:pt idx="148">1951</cx:pt>
          <cx:pt idx="149">1951</cx:pt>
          <cx:pt idx="150">1951</cx:pt>
          <cx:pt idx="151">1951</cx:pt>
          <cx:pt idx="152">1951</cx:pt>
          <cx:pt idx="153">1951</cx:pt>
          <cx:pt idx="154">1951</cx:pt>
          <cx:pt idx="155">1951</cx:pt>
          <cx:pt idx="156">1951</cx:pt>
          <cx:pt idx="157">1951</cx:pt>
          <cx:pt idx="158">1951</cx:pt>
          <cx:pt idx="159">1951</cx:pt>
          <cx:pt idx="160">1951</cx:pt>
          <cx:pt idx="161">1951</cx:pt>
          <cx:pt idx="162">1951</cx:pt>
          <cx:pt idx="163">1951</cx:pt>
          <cx:pt idx="164">1951</cx:pt>
          <cx:pt idx="165">1951</cx:pt>
          <cx:pt idx="166">1951</cx:pt>
          <cx:pt idx="167">1951</cx:pt>
          <cx:pt idx="168">1951</cx:pt>
          <cx:pt idx="169">1951</cx:pt>
          <cx:pt idx="170">1951</cx:pt>
          <cx:pt idx="171">1951</cx:pt>
          <cx:pt idx="172">1951</cx:pt>
          <cx:pt idx="173">1951</cx:pt>
          <cx:pt idx="174">1951</cx:pt>
          <cx:pt idx="175">1951</cx:pt>
          <cx:pt idx="176">1951</cx:pt>
          <cx:pt idx="177">1951</cx:pt>
          <cx:pt idx="178">1952</cx:pt>
          <cx:pt idx="179">1952</cx:pt>
          <cx:pt idx="180">1952</cx:pt>
          <cx:pt idx="181">1952</cx:pt>
          <cx:pt idx="182">1952</cx:pt>
          <cx:pt idx="183">1952</cx:pt>
          <cx:pt idx="184">1952</cx:pt>
          <cx:pt idx="185">1952</cx:pt>
          <cx:pt idx="186">1952</cx:pt>
          <cx:pt idx="187">1952</cx:pt>
          <cx:pt idx="188">1952</cx:pt>
          <cx:pt idx="189">1952</cx:pt>
          <cx:pt idx="190">1952</cx:pt>
          <cx:pt idx="191">1952</cx:pt>
          <cx:pt idx="192">1952</cx:pt>
          <cx:pt idx="193">1952</cx:pt>
          <cx:pt idx="194">1952</cx:pt>
          <cx:pt idx="195">1952</cx:pt>
          <cx:pt idx="196">1952</cx:pt>
          <cx:pt idx="197">1952</cx:pt>
          <cx:pt idx="198">1952</cx:pt>
          <cx:pt idx="199">1952</cx:pt>
          <cx:pt idx="200">1952</cx:pt>
          <cx:pt idx="201">1952</cx:pt>
          <cx:pt idx="202">1952</cx:pt>
          <cx:pt idx="203">1952</cx:pt>
          <cx:pt idx="204">1952</cx:pt>
          <cx:pt idx="205">1952</cx:pt>
          <cx:pt idx="206">1952</cx:pt>
          <cx:pt idx="207">1952</cx:pt>
          <cx:pt idx="208">1952</cx:pt>
          <cx:pt idx="209">1952</cx:pt>
          <cx:pt idx="210">1952</cx:pt>
          <cx:pt idx="211">1952</cx:pt>
          <cx:pt idx="212">1952</cx:pt>
          <cx:pt idx="213">1952</cx:pt>
          <cx:pt idx="214">1952</cx:pt>
          <cx:pt idx="215">1952</cx:pt>
          <cx:pt idx="216">1952</cx:pt>
          <cx:pt idx="217">1952</cx:pt>
          <cx:pt idx="218">1952</cx:pt>
          <cx:pt idx="219">1952</cx:pt>
          <cx:pt idx="220">1952</cx:pt>
          <cx:pt idx="221">1952</cx:pt>
          <cx:pt idx="222">1952</cx:pt>
          <cx:pt idx="223">1952</cx:pt>
          <cx:pt idx="224">1952</cx:pt>
          <cx:pt idx="225">1952</cx:pt>
          <cx:pt idx="226">1952</cx:pt>
          <cx:pt idx="227">1952</cx:pt>
          <cx:pt idx="228">1952</cx:pt>
          <cx:pt idx="229">1952</cx:pt>
          <cx:pt idx="230">1953</cx:pt>
          <cx:pt idx="231">1953</cx:pt>
          <cx:pt idx="232">1953</cx:pt>
          <cx:pt idx="233">1953</cx:pt>
          <cx:pt idx="234">1953</cx:pt>
          <cx:pt idx="235">1953</cx:pt>
          <cx:pt idx="236">1953</cx:pt>
          <cx:pt idx="237">1953</cx:pt>
          <cx:pt idx="238">1953</cx:pt>
          <cx:pt idx="239">1953</cx:pt>
          <cx:pt idx="240">1953</cx:pt>
          <cx:pt idx="241">1953</cx:pt>
          <cx:pt idx="242">1953</cx:pt>
          <cx:pt idx="243">1953</cx:pt>
          <cx:pt idx="244">1953</cx:pt>
          <cx:pt idx="245">1953</cx:pt>
          <cx:pt idx="246">1953</cx:pt>
          <cx:pt idx="247">1953</cx:pt>
          <cx:pt idx="248">1953</cx:pt>
          <cx:pt idx="249">1953</cx:pt>
          <cx:pt idx="250">1953</cx:pt>
          <cx:pt idx="251">1953</cx:pt>
          <cx:pt idx="252">1953</cx:pt>
          <cx:pt idx="253">1953</cx:pt>
          <cx:pt idx="254">1953</cx:pt>
          <cx:pt idx="255">1953</cx:pt>
          <cx:pt idx="256">1953</cx:pt>
          <cx:pt idx="257">1953</cx:pt>
          <cx:pt idx="258">1953</cx:pt>
          <cx:pt idx="259">1953</cx:pt>
          <cx:pt idx="260">1953</cx:pt>
          <cx:pt idx="261">1953</cx:pt>
          <cx:pt idx="262">1953</cx:pt>
          <cx:pt idx="263">1953</cx:pt>
          <cx:pt idx="264">1953</cx:pt>
          <cx:pt idx="265">1954</cx:pt>
          <cx:pt idx="266">1954</cx:pt>
          <cx:pt idx="267">1954</cx:pt>
          <cx:pt idx="268">1954</cx:pt>
          <cx:pt idx="269">1954</cx:pt>
          <cx:pt idx="270">1954</cx:pt>
          <cx:pt idx="271">1954</cx:pt>
          <cx:pt idx="272">1954</cx:pt>
          <cx:pt idx="273">1954</cx:pt>
          <cx:pt idx="274">1954</cx:pt>
          <cx:pt idx="275">1954</cx:pt>
          <cx:pt idx="276">1954</cx:pt>
          <cx:pt idx="277">1954</cx:pt>
          <cx:pt idx="278">1954</cx:pt>
          <cx:pt idx="279">1954</cx:pt>
          <cx:pt idx="280">1954</cx:pt>
          <cx:pt idx="281">1954</cx:pt>
          <cx:pt idx="282">1954</cx:pt>
          <cx:pt idx="283">1954</cx:pt>
          <cx:pt idx="284">1954</cx:pt>
          <cx:pt idx="285">1954</cx:pt>
          <cx:pt idx="286">1954</cx:pt>
          <cx:pt idx="287">1954</cx:pt>
          <cx:pt idx="288">1954</cx:pt>
          <cx:pt idx="289">1954</cx:pt>
          <cx:pt idx="290">1954</cx:pt>
          <cx:pt idx="291">1954</cx:pt>
          <cx:pt idx="292">1954</cx:pt>
          <cx:pt idx="293">1954</cx:pt>
          <cx:pt idx="294">1954</cx:pt>
          <cx:pt idx="295">1954</cx:pt>
          <cx:pt idx="296">1954</cx:pt>
          <cx:pt idx="297">1954</cx:pt>
          <cx:pt idx="298">1954</cx:pt>
          <cx:pt idx="299">1954</cx:pt>
          <cx:pt idx="300">1954</cx:pt>
          <cx:pt idx="301">1954</cx:pt>
          <cx:pt idx="302">1954</cx:pt>
          <cx:pt idx="303">1954</cx:pt>
          <cx:pt idx="304">1954</cx:pt>
          <cx:pt idx="305">1954</cx:pt>
          <cx:pt idx="306">1954</cx:pt>
          <cx:pt idx="307">1954</cx:pt>
          <cx:pt idx="308">1954</cx:pt>
          <cx:pt idx="309">1954</cx:pt>
          <cx:pt idx="310">1954</cx:pt>
          <cx:pt idx="311">1954</cx:pt>
          <cx:pt idx="312">1954</cx:pt>
          <cx:pt idx="313">1954</cx:pt>
          <cx:pt idx="314">1954</cx:pt>
          <cx:pt idx="315">1955</cx:pt>
          <cx:pt idx="316">1955</cx:pt>
          <cx:pt idx="317">1955</cx:pt>
          <cx:pt idx="318">1955</cx:pt>
          <cx:pt idx="319">1955</cx:pt>
          <cx:pt idx="320">1955</cx:pt>
          <cx:pt idx="321">1955</cx:pt>
          <cx:pt idx="322">1955</cx:pt>
          <cx:pt idx="323">1955</cx:pt>
          <cx:pt idx="324">1955</cx:pt>
          <cx:pt idx="325">1955</cx:pt>
          <cx:pt idx="326">1955</cx:pt>
          <cx:pt idx="327">1955</cx:pt>
          <cx:pt idx="328">1955</cx:pt>
          <cx:pt idx="329">1955</cx:pt>
          <cx:pt idx="330">1955</cx:pt>
          <cx:pt idx="331">1955</cx:pt>
          <cx:pt idx="332">1955</cx:pt>
          <cx:pt idx="333">1955</cx:pt>
          <cx:pt idx="334">1955</cx:pt>
          <cx:pt idx="335">1955</cx:pt>
          <cx:pt idx="336">1955</cx:pt>
          <cx:pt idx="337">1955</cx:pt>
          <cx:pt idx="338">1955</cx:pt>
          <cx:pt idx="339">1955</cx:pt>
          <cx:pt idx="340">1955</cx:pt>
          <cx:pt idx="341">1955</cx:pt>
          <cx:pt idx="342">1955</cx:pt>
          <cx:pt idx="343">1955</cx:pt>
          <cx:pt idx="344">1955</cx:pt>
          <cx:pt idx="345">1955</cx:pt>
          <cx:pt idx="346">1955</cx:pt>
          <cx:pt idx="347">1955</cx:pt>
          <cx:pt idx="348">1955</cx:pt>
          <cx:pt idx="349">1955</cx:pt>
          <cx:pt idx="350">1955</cx:pt>
          <cx:pt idx="351">1955</cx:pt>
          <cx:pt idx="352">1955</cx:pt>
          <cx:pt idx="353">1955</cx:pt>
          <cx:pt idx="354">1955</cx:pt>
          <cx:pt idx="355">1955</cx:pt>
          <cx:pt idx="356">1955</cx:pt>
          <cx:pt idx="357">1955</cx:pt>
          <cx:pt idx="358">1955</cx:pt>
          <cx:pt idx="359">1955</cx:pt>
          <cx:pt idx="360">1955</cx:pt>
          <cx:pt idx="361">1955</cx:pt>
          <cx:pt idx="362">1955</cx:pt>
          <cx:pt idx="363">1955</cx:pt>
          <cx:pt idx="364">1956</cx:pt>
          <cx:pt idx="365">1956</cx:pt>
          <cx:pt idx="366">1956</cx:pt>
          <cx:pt idx="367">1956</cx:pt>
          <cx:pt idx="368">1956</cx:pt>
          <cx:pt idx="369">1956</cx:pt>
          <cx:pt idx="370">1956</cx:pt>
          <cx:pt idx="371">1956</cx:pt>
          <cx:pt idx="372">1956</cx:pt>
          <cx:pt idx="373">1956</cx:pt>
          <cx:pt idx="374">1956</cx:pt>
          <cx:pt idx="375">1956</cx:pt>
          <cx:pt idx="376">1956</cx:pt>
          <cx:pt idx="377">1956</cx:pt>
          <cx:pt idx="378">1956</cx:pt>
          <cx:pt idx="379">1956</cx:pt>
          <cx:pt idx="380">1956</cx:pt>
          <cx:pt idx="381">1956</cx:pt>
          <cx:pt idx="382">1956</cx:pt>
          <cx:pt idx="383">1956</cx:pt>
          <cx:pt idx="384">1956</cx:pt>
          <cx:pt idx="385">1956</cx:pt>
          <cx:pt idx="386">1956</cx:pt>
          <cx:pt idx="387">1956</cx:pt>
          <cx:pt idx="388">1956</cx:pt>
          <cx:pt idx="389">1956</cx:pt>
          <cx:pt idx="390">1956</cx:pt>
          <cx:pt idx="391">1956</cx:pt>
          <cx:pt idx="392">1956</cx:pt>
          <cx:pt idx="393">1956</cx:pt>
          <cx:pt idx="394">1956</cx:pt>
          <cx:pt idx="395">1956</cx:pt>
          <cx:pt idx="396">1956</cx:pt>
          <cx:pt idx="397">1956</cx:pt>
          <cx:pt idx="398">1956</cx:pt>
          <cx:pt idx="399">1956</cx:pt>
          <cx:pt idx="400">1956</cx:pt>
          <cx:pt idx="401">1956</cx:pt>
          <cx:pt idx="402">1956</cx:pt>
          <cx:pt idx="403">1956</cx:pt>
          <cx:pt idx="404">1956</cx:pt>
          <cx:pt idx="405">1956</cx:pt>
          <cx:pt idx="406">1956</cx:pt>
          <cx:pt idx="407">1956</cx:pt>
          <cx:pt idx="408">1956</cx:pt>
          <cx:pt idx="409">1956</cx:pt>
          <cx:pt idx="410">1956</cx:pt>
          <cx:pt idx="411">1956</cx:pt>
          <cx:pt idx="412">1956</cx:pt>
          <cx:pt idx="413">1956</cx:pt>
          <cx:pt idx="414">1956</cx:pt>
          <cx:pt idx="415">1956</cx:pt>
          <cx:pt idx="416">1956</cx:pt>
          <cx:pt idx="417">1956</cx:pt>
          <cx:pt idx="418">1956</cx:pt>
          <cx:pt idx="419">1957</cx:pt>
          <cx:pt idx="420">1957</cx:pt>
          <cx:pt idx="421">1957</cx:pt>
          <cx:pt idx="422">1957</cx:pt>
          <cx:pt idx="423">1957</cx:pt>
          <cx:pt idx="424">1957</cx:pt>
          <cx:pt idx="425">1957</cx:pt>
          <cx:pt idx="426">1957</cx:pt>
          <cx:pt idx="427">1957</cx:pt>
          <cx:pt idx="428">1957</cx:pt>
          <cx:pt idx="429">1957</cx:pt>
          <cx:pt idx="430">1957</cx:pt>
          <cx:pt idx="431">1957</cx:pt>
          <cx:pt idx="432">1957</cx:pt>
          <cx:pt idx="433">1957</cx:pt>
          <cx:pt idx="434">1957</cx:pt>
          <cx:pt idx="435">1957</cx:pt>
          <cx:pt idx="436">1957</cx:pt>
          <cx:pt idx="437">1957</cx:pt>
          <cx:pt idx="438">1957</cx:pt>
          <cx:pt idx="439">1957</cx:pt>
          <cx:pt idx="440">1957</cx:pt>
          <cx:pt idx="441">1957</cx:pt>
          <cx:pt idx="442">1957</cx:pt>
          <cx:pt idx="443">1957</cx:pt>
          <cx:pt idx="444">1957</cx:pt>
          <cx:pt idx="445">1957</cx:pt>
          <cx:pt idx="446">1957</cx:pt>
          <cx:pt idx="447">1957</cx:pt>
          <cx:pt idx="448">1957</cx:pt>
          <cx:pt idx="449">1957</cx:pt>
          <cx:pt idx="450">1957</cx:pt>
          <cx:pt idx="451">1957</cx:pt>
          <cx:pt idx="452">1957</cx:pt>
          <cx:pt idx="453">1957</cx:pt>
          <cx:pt idx="454">1957</cx:pt>
          <cx:pt idx="455">1957</cx:pt>
          <cx:pt idx="456">1957</cx:pt>
          <cx:pt idx="457">1957</cx:pt>
          <cx:pt idx="458">1957</cx:pt>
          <cx:pt idx="459">1957</cx:pt>
          <cx:pt idx="460">1957</cx:pt>
          <cx:pt idx="461">1957</cx:pt>
          <cx:pt idx="462">1958</cx:pt>
          <cx:pt idx="463">1958</cx:pt>
          <cx:pt idx="464">1958</cx:pt>
          <cx:pt idx="465">1958</cx:pt>
          <cx:pt idx="466">1958</cx:pt>
          <cx:pt idx="467">1958</cx:pt>
          <cx:pt idx="468">1958</cx:pt>
          <cx:pt idx="469">1958</cx:pt>
          <cx:pt idx="470">1958</cx:pt>
          <cx:pt idx="471">1958</cx:pt>
          <cx:pt idx="472">1958</cx:pt>
          <cx:pt idx="473">1958</cx:pt>
          <cx:pt idx="474">1958</cx:pt>
          <cx:pt idx="475">1958</cx:pt>
          <cx:pt idx="476">1958</cx:pt>
          <cx:pt idx="477">1958</cx:pt>
          <cx:pt idx="478">1958</cx:pt>
          <cx:pt idx="479">1958</cx:pt>
          <cx:pt idx="480">1958</cx:pt>
          <cx:pt idx="481">1958</cx:pt>
          <cx:pt idx="482">1958</cx:pt>
          <cx:pt idx="483">1958</cx:pt>
          <cx:pt idx="484">1958</cx:pt>
          <cx:pt idx="485">1958</cx:pt>
          <cx:pt idx="486">1958</cx:pt>
          <cx:pt idx="487">1958</cx:pt>
          <cx:pt idx="488">1958</cx:pt>
          <cx:pt idx="489">1958</cx:pt>
          <cx:pt idx="490">1958</cx:pt>
          <cx:pt idx="491">1958</cx:pt>
          <cx:pt idx="492">1958</cx:pt>
          <cx:pt idx="493">1958</cx:pt>
          <cx:pt idx="494">1958</cx:pt>
          <cx:pt idx="495">1958</cx:pt>
          <cx:pt idx="496">1958</cx:pt>
          <cx:pt idx="497">1958</cx:pt>
          <cx:pt idx="498">1958</cx:pt>
          <cx:pt idx="499">1958</cx:pt>
          <cx:pt idx="500">1958</cx:pt>
          <cx:pt idx="501">1958</cx:pt>
          <cx:pt idx="502">1958</cx:pt>
          <cx:pt idx="503">1958</cx:pt>
          <cx:pt idx="504">1958</cx:pt>
          <cx:pt idx="505">1958</cx:pt>
          <cx:pt idx="506">1958</cx:pt>
          <cx:pt idx="507">1958</cx:pt>
          <cx:pt idx="508">1958</cx:pt>
          <cx:pt idx="509">1958</cx:pt>
          <cx:pt idx="510">1958</cx:pt>
          <cx:pt idx="511">1958</cx:pt>
          <cx:pt idx="512">1958</cx:pt>
          <cx:pt idx="513">1958</cx:pt>
          <cx:pt idx="514">1958</cx:pt>
          <cx:pt idx="515">1959</cx:pt>
          <cx:pt idx="516">1959</cx:pt>
          <cx:pt idx="517">1959</cx:pt>
          <cx:pt idx="518">1959</cx:pt>
          <cx:pt idx="519">1959</cx:pt>
          <cx:pt idx="520">1959</cx:pt>
          <cx:pt idx="521">1959</cx:pt>
          <cx:pt idx="522">1959</cx:pt>
          <cx:pt idx="523">1959</cx:pt>
          <cx:pt idx="524">1959</cx:pt>
          <cx:pt idx="525">1959</cx:pt>
          <cx:pt idx="526">1959</cx:pt>
          <cx:pt idx="527">1959</cx:pt>
          <cx:pt idx="528">1959</cx:pt>
          <cx:pt idx="529">1959</cx:pt>
          <cx:pt idx="530">1959</cx:pt>
          <cx:pt idx="531">1959</cx:pt>
          <cx:pt idx="532">1959</cx:pt>
          <cx:pt idx="533">1959</cx:pt>
          <cx:pt idx="534">1959</cx:pt>
          <cx:pt idx="535">1959</cx:pt>
          <cx:pt idx="536">1959</cx:pt>
          <cx:pt idx="537">1959</cx:pt>
          <cx:pt idx="538">1959</cx:pt>
          <cx:pt idx="539">1959</cx:pt>
          <cx:pt idx="540">1959</cx:pt>
          <cx:pt idx="541">1959</cx:pt>
          <cx:pt idx="542">1959</cx:pt>
          <cx:pt idx="543">1959</cx:pt>
          <cx:pt idx="544">1959</cx:pt>
          <cx:pt idx="545">1959</cx:pt>
          <cx:pt idx="546">1959</cx:pt>
          <cx:pt idx="547">1959</cx:pt>
          <cx:pt idx="548">1959</cx:pt>
          <cx:pt idx="549">1959</cx:pt>
          <cx:pt idx="550">1959</cx:pt>
          <cx:pt idx="551">1959</cx:pt>
          <cx:pt idx="552">1959</cx:pt>
          <cx:pt idx="553">1959</cx:pt>
          <cx:pt idx="554">1959</cx:pt>
          <cx:pt idx="555">1959</cx:pt>
          <cx:pt idx="556">1959</cx:pt>
          <cx:pt idx="557">1959</cx:pt>
          <cx:pt idx="558">1959</cx:pt>
          <cx:pt idx="559">1959</cx:pt>
          <cx:pt idx="560">1959</cx:pt>
          <cx:pt idx="561">1959</cx:pt>
          <cx:pt idx="562">1959</cx:pt>
          <cx:pt idx="563">1959</cx:pt>
          <cx:pt idx="564">1959</cx:pt>
          <cx:pt idx="565">1959</cx:pt>
          <cx:pt idx="566">1960</cx:pt>
          <cx:pt idx="567">1960</cx:pt>
          <cx:pt idx="568">1960</cx:pt>
          <cx:pt idx="569">1960</cx:pt>
          <cx:pt idx="570">1960</cx:pt>
          <cx:pt idx="571">1960</cx:pt>
          <cx:pt idx="572">1960</cx:pt>
          <cx:pt idx="573">1960</cx:pt>
          <cx:pt idx="574">1960</cx:pt>
          <cx:pt idx="575">1960</cx:pt>
          <cx:pt idx="576">1960</cx:pt>
          <cx:pt idx="577">1960</cx:pt>
          <cx:pt idx="578">1960</cx:pt>
          <cx:pt idx="579">1960</cx:pt>
          <cx:pt idx="580">1960</cx:pt>
          <cx:pt idx="581">1960</cx:pt>
          <cx:pt idx="582">1960</cx:pt>
          <cx:pt idx="583">1960</cx:pt>
          <cx:pt idx="584">1960</cx:pt>
          <cx:pt idx="585">1960</cx:pt>
          <cx:pt idx="586">1960</cx:pt>
          <cx:pt idx="587">1960</cx:pt>
          <cx:pt idx="588">1960</cx:pt>
          <cx:pt idx="589">1960</cx:pt>
          <cx:pt idx="590">1960</cx:pt>
          <cx:pt idx="591">1960</cx:pt>
          <cx:pt idx="592">1960</cx:pt>
          <cx:pt idx="593">1960</cx:pt>
          <cx:pt idx="594">1960</cx:pt>
          <cx:pt idx="595">1960</cx:pt>
          <cx:pt idx="596">1960</cx:pt>
          <cx:pt idx="597">1960</cx:pt>
          <cx:pt idx="598">1960</cx:pt>
          <cx:pt idx="599">1960</cx:pt>
          <cx:pt idx="600">1960</cx:pt>
          <cx:pt idx="601">1960</cx:pt>
          <cx:pt idx="602">1960</cx:pt>
          <cx:pt idx="603">1960</cx:pt>
          <cx:pt idx="604">1960</cx:pt>
          <cx:pt idx="605">1960</cx:pt>
          <cx:pt idx="606">1960</cx:pt>
          <cx:pt idx="607">1960</cx:pt>
          <cx:pt idx="608">1960</cx:pt>
          <cx:pt idx="609">1960</cx:pt>
          <cx:pt idx="610">1960</cx:pt>
          <cx:pt idx="611">1960</cx:pt>
          <cx:pt idx="612">1960</cx:pt>
          <cx:pt idx="613">1960</cx:pt>
          <cx:pt idx="614">1960</cx:pt>
          <cx:pt idx="615">1961</cx:pt>
          <cx:pt idx="616">1961</cx:pt>
          <cx:pt idx="617">1961</cx:pt>
          <cx:pt idx="618">1961</cx:pt>
          <cx:pt idx="619">1961</cx:pt>
          <cx:pt idx="620">1961</cx:pt>
          <cx:pt idx="621">1961</cx:pt>
          <cx:pt idx="622">1961</cx:pt>
          <cx:pt idx="623">1961</cx:pt>
          <cx:pt idx="624">1961</cx:pt>
          <cx:pt idx="625">1961</cx:pt>
          <cx:pt idx="626">1961</cx:pt>
          <cx:pt idx="627">1961</cx:pt>
          <cx:pt idx="628">1961</cx:pt>
          <cx:pt idx="629">1961</cx:pt>
          <cx:pt idx="630">1961</cx:pt>
          <cx:pt idx="631">1961</cx:pt>
          <cx:pt idx="632">1961</cx:pt>
          <cx:pt idx="633">1961</cx:pt>
          <cx:pt idx="634">1961</cx:pt>
          <cx:pt idx="635">1961</cx:pt>
          <cx:pt idx="636">1961</cx:pt>
          <cx:pt idx="637">1961</cx:pt>
          <cx:pt idx="638">1961</cx:pt>
          <cx:pt idx="639">1961</cx:pt>
          <cx:pt idx="640">1961</cx:pt>
          <cx:pt idx="641">1961</cx:pt>
          <cx:pt idx="642">1961</cx:pt>
          <cx:pt idx="643">1961</cx:pt>
          <cx:pt idx="644">1961</cx:pt>
          <cx:pt idx="645">1961</cx:pt>
          <cx:pt idx="646">1961</cx:pt>
          <cx:pt idx="647">1961</cx:pt>
          <cx:pt idx="648">1961</cx:pt>
          <cx:pt idx="649">1961</cx:pt>
          <cx:pt idx="650">1961</cx:pt>
          <cx:pt idx="651">1962</cx:pt>
          <cx:pt idx="652">1962</cx:pt>
          <cx:pt idx="653">1962</cx:pt>
          <cx:pt idx="654">1962</cx:pt>
          <cx:pt idx="655">1962</cx:pt>
          <cx:pt idx="656">1962</cx:pt>
          <cx:pt idx="657">1962</cx:pt>
          <cx:pt idx="658">1962</cx:pt>
          <cx:pt idx="659">1962</cx:pt>
          <cx:pt idx="660">1962</cx:pt>
          <cx:pt idx="661">1962</cx:pt>
          <cx:pt idx="662">1962</cx:pt>
          <cx:pt idx="663">1962</cx:pt>
          <cx:pt idx="664">1962</cx:pt>
          <cx:pt idx="665">1962</cx:pt>
          <cx:pt idx="666">1962</cx:pt>
          <cx:pt idx="667">1962</cx:pt>
          <cx:pt idx="668">1962</cx:pt>
          <cx:pt idx="669">1962</cx:pt>
          <cx:pt idx="670">1962</cx:pt>
          <cx:pt idx="671">1962</cx:pt>
          <cx:pt idx="672">1962</cx:pt>
          <cx:pt idx="673">1962</cx:pt>
          <cx:pt idx="674">1962</cx:pt>
          <cx:pt idx="675">1962</cx:pt>
          <cx:pt idx="676">1962</cx:pt>
          <cx:pt idx="677">1962</cx:pt>
          <cx:pt idx="678">1962</cx:pt>
          <cx:pt idx="679">1962</cx:pt>
          <cx:pt idx="680">1962</cx:pt>
          <cx:pt idx="681">1962</cx:pt>
          <cx:pt idx="682">1962</cx:pt>
          <cx:pt idx="683">1962</cx:pt>
          <cx:pt idx="684">1962</cx:pt>
          <cx:pt idx="685">1962</cx:pt>
          <cx:pt idx="686">1962</cx:pt>
          <cx:pt idx="687">1962</cx:pt>
          <cx:pt idx="688">1962</cx:pt>
          <cx:pt idx="689">1962</cx:pt>
          <cx:pt idx="690">1962</cx:pt>
          <cx:pt idx="691">1962</cx:pt>
          <cx:pt idx="692">1962</cx:pt>
          <cx:pt idx="693">1962</cx:pt>
          <cx:pt idx="694">1962</cx:pt>
          <cx:pt idx="695">1963</cx:pt>
          <cx:pt idx="696">1963</cx:pt>
          <cx:pt idx="697">1963</cx:pt>
          <cx:pt idx="698">1963</cx:pt>
          <cx:pt idx="699">1963</cx:pt>
          <cx:pt idx="700">1963</cx:pt>
          <cx:pt idx="701">1963</cx:pt>
          <cx:pt idx="702">1963</cx:pt>
          <cx:pt idx="703">1963</cx:pt>
          <cx:pt idx="704">1963</cx:pt>
          <cx:pt idx="705">1963</cx:pt>
          <cx:pt idx="706">1963</cx:pt>
          <cx:pt idx="707">1963</cx:pt>
          <cx:pt idx="708">1963</cx:pt>
          <cx:pt idx="709">1963</cx:pt>
          <cx:pt idx="710">1963</cx:pt>
          <cx:pt idx="711">1963</cx:pt>
          <cx:pt idx="712">1963</cx:pt>
          <cx:pt idx="713">1963</cx:pt>
          <cx:pt idx="714">1963</cx:pt>
          <cx:pt idx="715">1963</cx:pt>
          <cx:pt idx="716">1963</cx:pt>
          <cx:pt idx="717">1963</cx:pt>
          <cx:pt idx="718">1963</cx:pt>
          <cx:pt idx="719">1963</cx:pt>
          <cx:pt idx="720">1963</cx:pt>
          <cx:pt idx="721">1963</cx:pt>
          <cx:pt idx="722">1963</cx:pt>
          <cx:pt idx="723">1963</cx:pt>
          <cx:pt idx="724">1963</cx:pt>
          <cx:pt idx="725">1963</cx:pt>
          <cx:pt idx="726">1963</cx:pt>
          <cx:pt idx="727">1963</cx:pt>
          <cx:pt idx="728">1963</cx:pt>
          <cx:pt idx="729">1963</cx:pt>
          <cx:pt idx="730">1963</cx:pt>
          <cx:pt idx="731">1963</cx:pt>
          <cx:pt idx="732">1963</cx:pt>
          <cx:pt idx="733">1963</cx:pt>
          <cx:pt idx="734">1963</cx:pt>
          <cx:pt idx="735">1963</cx:pt>
          <cx:pt idx="736">1963</cx:pt>
          <cx:pt idx="737">1963</cx:pt>
          <cx:pt idx="738">1963</cx:pt>
          <cx:pt idx="739">1963</cx:pt>
          <cx:pt idx="740">1964</cx:pt>
          <cx:pt idx="741">1964</cx:pt>
          <cx:pt idx="742">1964</cx:pt>
          <cx:pt idx="743">1964</cx:pt>
          <cx:pt idx="744">1964</cx:pt>
          <cx:pt idx="745">1964</cx:pt>
          <cx:pt idx="746">1964</cx:pt>
          <cx:pt idx="747">1964</cx:pt>
          <cx:pt idx="748">1964</cx:pt>
          <cx:pt idx="749">1964</cx:pt>
          <cx:pt idx="750">1964</cx:pt>
          <cx:pt idx="751">1964</cx:pt>
          <cx:pt idx="752">1964</cx:pt>
          <cx:pt idx="753">1964</cx:pt>
          <cx:pt idx="754">1964</cx:pt>
          <cx:pt idx="755">1964</cx:pt>
          <cx:pt idx="756">1964</cx:pt>
          <cx:pt idx="757">1964</cx:pt>
          <cx:pt idx="758">1964</cx:pt>
          <cx:pt idx="759">1964</cx:pt>
          <cx:pt idx="760">1964</cx:pt>
          <cx:pt idx="761">1964</cx:pt>
          <cx:pt idx="762">1964</cx:pt>
          <cx:pt idx="763">1964</cx:pt>
          <cx:pt idx="764">1964</cx:pt>
          <cx:pt idx="765">1964</cx:pt>
          <cx:pt idx="766">1964</cx:pt>
          <cx:pt idx="767">1964</cx:pt>
          <cx:pt idx="768">1964</cx:pt>
          <cx:pt idx="769">1964</cx:pt>
          <cx:pt idx="770">1964</cx:pt>
          <cx:pt idx="771">1964</cx:pt>
          <cx:pt idx="772">1964</cx:pt>
          <cx:pt idx="773">1964</cx:pt>
          <cx:pt idx="774">1964</cx:pt>
          <cx:pt idx="775">1964</cx:pt>
          <cx:pt idx="776">1964</cx:pt>
          <cx:pt idx="777">1964</cx:pt>
          <cx:pt idx="778">1964</cx:pt>
          <cx:pt idx="779">1964</cx:pt>
          <cx:pt idx="780">1964</cx:pt>
          <cx:pt idx="781">1964</cx:pt>
          <cx:pt idx="782">1965</cx:pt>
          <cx:pt idx="783">1965</cx:pt>
          <cx:pt idx="784">1965</cx:pt>
          <cx:pt idx="785">1965</cx:pt>
          <cx:pt idx="786">1965</cx:pt>
          <cx:pt idx="787">1965</cx:pt>
          <cx:pt idx="788">1965</cx:pt>
          <cx:pt idx="789">1965</cx:pt>
          <cx:pt idx="790">1965</cx:pt>
          <cx:pt idx="791">1965</cx:pt>
          <cx:pt idx="792">1965</cx:pt>
          <cx:pt idx="793">1965</cx:pt>
          <cx:pt idx="794">1965</cx:pt>
          <cx:pt idx="795">1965</cx:pt>
          <cx:pt idx="796">1965</cx:pt>
          <cx:pt idx="797">1965</cx:pt>
          <cx:pt idx="798">1965</cx:pt>
          <cx:pt idx="799">1965</cx:pt>
          <cx:pt idx="800">1965</cx:pt>
          <cx:pt idx="801">1965</cx:pt>
          <cx:pt idx="802">1965</cx:pt>
          <cx:pt idx="803">1965</cx:pt>
          <cx:pt idx="804">1965</cx:pt>
          <cx:pt idx="805">1965</cx:pt>
          <cx:pt idx="806">1965</cx:pt>
          <cx:pt idx="807">1965</cx:pt>
          <cx:pt idx="808">1965</cx:pt>
          <cx:pt idx="809">1965</cx:pt>
          <cx:pt idx="810">1965</cx:pt>
          <cx:pt idx="811">1965</cx:pt>
          <cx:pt idx="812">1965</cx:pt>
          <cx:pt idx="813">1965</cx:pt>
          <cx:pt idx="814">1965</cx:pt>
          <cx:pt idx="815">1965</cx:pt>
          <cx:pt idx="816">1965</cx:pt>
          <cx:pt idx="817">1965</cx:pt>
          <cx:pt idx="818">1965</cx:pt>
          <cx:pt idx="819">1965</cx:pt>
          <cx:pt idx="820">1965</cx:pt>
          <cx:pt idx="821">1965</cx:pt>
          <cx:pt idx="822">1965</cx:pt>
          <cx:pt idx="823">1965</cx:pt>
          <cx:pt idx="824">1965</cx:pt>
          <cx:pt idx="825">1965</cx:pt>
          <cx:pt idx="826">1965</cx:pt>
          <cx:pt idx="827">1965</cx:pt>
          <cx:pt idx="828">1965</cx:pt>
          <cx:pt idx="829">1965</cx:pt>
          <cx:pt idx="830">1965</cx:pt>
          <cx:pt idx="831">1965</cx:pt>
          <cx:pt idx="832">1965</cx:pt>
          <cx:pt idx="833">1965</cx:pt>
          <cx:pt idx="834">1965</cx:pt>
          <cx:pt idx="835">1965</cx:pt>
          <cx:pt idx="836">1965</cx:pt>
          <cx:pt idx="837">1965</cx:pt>
          <cx:pt idx="838">1965</cx:pt>
          <cx:pt idx="839">1965</cx:pt>
          <cx:pt idx="840">1965</cx:pt>
          <cx:pt idx="841">1965</cx:pt>
          <cx:pt idx="842">1965</cx:pt>
          <cx:pt idx="843">1965</cx:pt>
          <cx:pt idx="844">1965</cx:pt>
          <cx:pt idx="845">1965</cx:pt>
          <cx:pt idx="846">1965</cx:pt>
          <cx:pt idx="847">1965</cx:pt>
          <cx:pt idx="848">1965</cx:pt>
          <cx:pt idx="849">1965</cx:pt>
          <cx:pt idx="850">1965</cx:pt>
          <cx:pt idx="851">1965</cx:pt>
          <cx:pt idx="852">1965</cx:pt>
          <cx:pt idx="853">1965</cx:pt>
          <cx:pt idx="854">1965</cx:pt>
          <cx:pt idx="855">1965</cx:pt>
          <cx:pt idx="856">1966</cx:pt>
          <cx:pt idx="857">1966</cx:pt>
          <cx:pt idx="858">1966</cx:pt>
          <cx:pt idx="859">1966</cx:pt>
          <cx:pt idx="860">1966</cx:pt>
          <cx:pt idx="861">1966</cx:pt>
          <cx:pt idx="862">1966</cx:pt>
          <cx:pt idx="863">1966</cx:pt>
          <cx:pt idx="864">1966</cx:pt>
          <cx:pt idx="865">1966</cx:pt>
          <cx:pt idx="866">1966</cx:pt>
          <cx:pt idx="867">1966</cx:pt>
          <cx:pt idx="868">1966</cx:pt>
          <cx:pt idx="869">1966</cx:pt>
          <cx:pt idx="870">1966</cx:pt>
          <cx:pt idx="871">1966</cx:pt>
          <cx:pt idx="872">1966</cx:pt>
          <cx:pt idx="873">1966</cx:pt>
          <cx:pt idx="874">1966</cx:pt>
          <cx:pt idx="875">1966</cx:pt>
          <cx:pt idx="876">1966</cx:pt>
          <cx:pt idx="877">1966</cx:pt>
          <cx:pt idx="878">1966</cx:pt>
          <cx:pt idx="879">1966</cx:pt>
          <cx:pt idx="880">1966</cx:pt>
          <cx:pt idx="881">1966</cx:pt>
          <cx:pt idx="882">1966</cx:pt>
          <cx:pt idx="883">1966</cx:pt>
          <cx:pt idx="884">1966</cx:pt>
          <cx:pt idx="885">1966</cx:pt>
          <cx:pt idx="886">1966</cx:pt>
          <cx:pt idx="887">1966</cx:pt>
          <cx:pt idx="888">1966</cx:pt>
          <cx:pt idx="889">1966</cx:pt>
          <cx:pt idx="890">1966</cx:pt>
          <cx:pt idx="891">1966</cx:pt>
          <cx:pt idx="892">1966</cx:pt>
          <cx:pt idx="893">1966</cx:pt>
          <cx:pt idx="894">1966</cx:pt>
          <cx:pt idx="895">1966</cx:pt>
          <cx:pt idx="896">1966</cx:pt>
          <cx:pt idx="897">1966</cx:pt>
          <cx:pt idx="898">1966</cx:pt>
          <cx:pt idx="899">1966</cx:pt>
          <cx:pt idx="900">1966</cx:pt>
          <cx:pt idx="901">1966</cx:pt>
          <cx:pt idx="902">1966</cx:pt>
          <cx:pt idx="903">1966</cx:pt>
          <cx:pt idx="904">1966</cx:pt>
          <cx:pt idx="905">1966</cx:pt>
          <cx:pt idx="906">1967</cx:pt>
          <cx:pt idx="907">1967</cx:pt>
          <cx:pt idx="908">1967</cx:pt>
          <cx:pt idx="909">1967</cx:pt>
          <cx:pt idx="910">1967</cx:pt>
          <cx:pt idx="911">1967</cx:pt>
          <cx:pt idx="912">1967</cx:pt>
          <cx:pt idx="913">1967</cx:pt>
          <cx:pt idx="914">1967</cx:pt>
          <cx:pt idx="915">1967</cx:pt>
          <cx:pt idx="916">1967</cx:pt>
          <cx:pt idx="917">1967</cx:pt>
          <cx:pt idx="918">1967</cx:pt>
          <cx:pt idx="919">1967</cx:pt>
          <cx:pt idx="920">1967</cx:pt>
          <cx:pt idx="921">1967</cx:pt>
          <cx:pt idx="922">1967</cx:pt>
          <cx:pt idx="923">1967</cx:pt>
          <cx:pt idx="924">1967</cx:pt>
          <cx:pt idx="925">1967</cx:pt>
          <cx:pt idx="926">1967</cx:pt>
          <cx:pt idx="927">1967</cx:pt>
          <cx:pt idx="928">1967</cx:pt>
          <cx:pt idx="929">1967</cx:pt>
          <cx:pt idx="930">1967</cx:pt>
          <cx:pt idx="931">1967</cx:pt>
          <cx:pt idx="932">1967</cx:pt>
          <cx:pt idx="933">1967</cx:pt>
          <cx:pt idx="934">1967</cx:pt>
          <cx:pt idx="935">1967</cx:pt>
          <cx:pt idx="936">1967</cx:pt>
          <cx:pt idx="937">1967</cx:pt>
          <cx:pt idx="938">1967</cx:pt>
          <cx:pt idx="939">1967</cx:pt>
          <cx:pt idx="940">1967</cx:pt>
          <cx:pt idx="941">1967</cx:pt>
          <cx:pt idx="942">1967</cx:pt>
          <cx:pt idx="943">1967</cx:pt>
          <cx:pt idx="944">1967</cx:pt>
          <cx:pt idx="945">1967</cx:pt>
          <cx:pt idx="946">1967</cx:pt>
          <cx:pt idx="947">1967</cx:pt>
          <cx:pt idx="948">1967</cx:pt>
          <cx:pt idx="949">1967</cx:pt>
          <cx:pt idx="950">1968</cx:pt>
          <cx:pt idx="951">1968</cx:pt>
          <cx:pt idx="952">1968</cx:pt>
          <cx:pt idx="953">1968</cx:pt>
          <cx:pt idx="954">1968</cx:pt>
          <cx:pt idx="955">1968</cx:pt>
          <cx:pt idx="956">1968</cx:pt>
          <cx:pt idx="957">1968</cx:pt>
          <cx:pt idx="958">1968</cx:pt>
          <cx:pt idx="959">1968</cx:pt>
          <cx:pt idx="960">1968</cx:pt>
          <cx:pt idx="961">1968</cx:pt>
          <cx:pt idx="962">1968</cx:pt>
          <cx:pt idx="963">1968</cx:pt>
          <cx:pt idx="964">1968</cx:pt>
          <cx:pt idx="965">1968</cx:pt>
          <cx:pt idx="966">1968</cx:pt>
          <cx:pt idx="967">1968</cx:pt>
          <cx:pt idx="968">1968</cx:pt>
          <cx:pt idx="969">1968</cx:pt>
          <cx:pt idx="970">1968</cx:pt>
          <cx:pt idx="971">1968</cx:pt>
          <cx:pt idx="972">1968</cx:pt>
          <cx:pt idx="973">1968</cx:pt>
          <cx:pt idx="974">1968</cx:pt>
          <cx:pt idx="975">1968</cx:pt>
          <cx:pt idx="976">1968</cx:pt>
          <cx:pt idx="977">1968</cx:pt>
          <cx:pt idx="978">1968</cx:pt>
          <cx:pt idx="979">1968</cx:pt>
          <cx:pt idx="980">1968</cx:pt>
          <cx:pt idx="981">1968</cx:pt>
          <cx:pt idx="982">1968</cx:pt>
          <cx:pt idx="983">1968</cx:pt>
          <cx:pt idx="984">1968</cx:pt>
          <cx:pt idx="985">1968</cx:pt>
          <cx:pt idx="986">1968</cx:pt>
          <cx:pt idx="987">1968</cx:pt>
          <cx:pt idx="988">1968</cx:pt>
          <cx:pt idx="989">1968</cx:pt>
          <cx:pt idx="990">1968</cx:pt>
          <cx:pt idx="991">1968</cx:pt>
          <cx:pt idx="992">1968</cx:pt>
          <cx:pt idx="993">1968</cx:pt>
          <cx:pt idx="994">1968</cx:pt>
          <cx:pt idx="995">1968</cx:pt>
          <cx:pt idx="996">1968</cx:pt>
          <cx:pt idx="997">1968</cx:pt>
          <cx:pt idx="998">1968</cx:pt>
          <cx:pt idx="999">1968</cx:pt>
          <cx:pt idx="1000">1968</cx:pt>
          <cx:pt idx="1001">1969</cx:pt>
          <cx:pt idx="1002">1969</cx:pt>
          <cx:pt idx="1003">1969</cx:pt>
          <cx:pt idx="1004">1969</cx:pt>
          <cx:pt idx="1005">1969</cx:pt>
          <cx:pt idx="1006">1969</cx:pt>
          <cx:pt idx="1007">1969</cx:pt>
          <cx:pt idx="1008">1969</cx:pt>
          <cx:pt idx="1009">1969</cx:pt>
          <cx:pt idx="1010">1969</cx:pt>
          <cx:pt idx="1011">1969</cx:pt>
          <cx:pt idx="1012">1969</cx:pt>
          <cx:pt idx="1013">1969</cx:pt>
          <cx:pt idx="1014">1969</cx:pt>
          <cx:pt idx="1015">1969</cx:pt>
          <cx:pt idx="1016">1969</cx:pt>
          <cx:pt idx="1017">1969</cx:pt>
          <cx:pt idx="1018">1969</cx:pt>
          <cx:pt idx="1019">1969</cx:pt>
          <cx:pt idx="1020">1969</cx:pt>
          <cx:pt idx="1021">1969</cx:pt>
          <cx:pt idx="1022">1969</cx:pt>
          <cx:pt idx="1023">1969</cx:pt>
          <cx:pt idx="1024">1969</cx:pt>
          <cx:pt idx="1025">1969</cx:pt>
          <cx:pt idx="1026">1969</cx:pt>
          <cx:pt idx="1027">1969</cx:pt>
          <cx:pt idx="1028">1969</cx:pt>
          <cx:pt idx="1029">1969</cx:pt>
          <cx:pt idx="1030">1969</cx:pt>
          <cx:pt idx="1031">1969</cx:pt>
          <cx:pt idx="1032">1969</cx:pt>
          <cx:pt idx="1033">1969</cx:pt>
          <cx:pt idx="1034">1969</cx:pt>
          <cx:pt idx="1035">1969</cx:pt>
          <cx:pt idx="1036">1969</cx:pt>
          <cx:pt idx="1037">1969</cx:pt>
          <cx:pt idx="1038">1969</cx:pt>
          <cx:pt idx="1039">1969</cx:pt>
          <cx:pt idx="1040">1969</cx:pt>
          <cx:pt idx="1041">1969</cx:pt>
          <cx:pt idx="1042">1969</cx:pt>
          <cx:pt idx="1043">1969</cx:pt>
          <cx:pt idx="1044">1969</cx:pt>
          <cx:pt idx="1045">1969</cx:pt>
          <cx:pt idx="1046">1969</cx:pt>
          <cx:pt idx="1047">1969</cx:pt>
          <cx:pt idx="1048">1969</cx:pt>
          <cx:pt idx="1049">1969</cx:pt>
          <cx:pt idx="1050">1969</cx:pt>
          <cx:pt idx="1051">1969</cx:pt>
          <cx:pt idx="1052">1969</cx:pt>
          <cx:pt idx="1053">1969</cx:pt>
          <cx:pt idx="1054">1969</cx:pt>
          <cx:pt idx="1055">1969</cx:pt>
          <cx:pt idx="1056">1969</cx:pt>
          <cx:pt idx="1057">1969</cx:pt>
          <cx:pt idx="1058">1969</cx:pt>
          <cx:pt idx="1059">1969</cx:pt>
          <cx:pt idx="1060">1969</cx:pt>
          <cx:pt idx="1061">1969</cx:pt>
          <cx:pt idx="1062">1969</cx:pt>
          <cx:pt idx="1063">1969</cx:pt>
          <cx:pt idx="1064">1969</cx:pt>
          <cx:pt idx="1065">1969</cx:pt>
          <cx:pt idx="1066">1969</cx:pt>
          <cx:pt idx="1067">1969</cx:pt>
          <cx:pt idx="1068">1969</cx:pt>
          <cx:pt idx="1069">1969</cx:pt>
          <cx:pt idx="1070">1969</cx:pt>
          <cx:pt idx="1071">1969</cx:pt>
          <cx:pt idx="1072">1970</cx:pt>
          <cx:pt idx="1073">1970</cx:pt>
          <cx:pt idx="1074">1970</cx:pt>
          <cx:pt idx="1075">1970</cx:pt>
          <cx:pt idx="1076">1970</cx:pt>
          <cx:pt idx="1077">1970</cx:pt>
          <cx:pt idx="1078">1970</cx:pt>
          <cx:pt idx="1079">1970</cx:pt>
          <cx:pt idx="1080">1970</cx:pt>
          <cx:pt idx="1081">1970</cx:pt>
          <cx:pt idx="1082">1970</cx:pt>
          <cx:pt idx="1083">1970</cx:pt>
          <cx:pt idx="1084">1970</cx:pt>
          <cx:pt idx="1085">1970</cx:pt>
          <cx:pt idx="1086">1970</cx:pt>
          <cx:pt idx="1087">1970</cx:pt>
          <cx:pt idx="1088">1970</cx:pt>
          <cx:pt idx="1089">1970</cx:pt>
          <cx:pt idx="1090">1970</cx:pt>
          <cx:pt idx="1091">1970</cx:pt>
          <cx:pt idx="1092">1970</cx:pt>
          <cx:pt idx="1093">1970</cx:pt>
          <cx:pt idx="1094">1970</cx:pt>
          <cx:pt idx="1095">1970</cx:pt>
          <cx:pt idx="1096">1970</cx:pt>
          <cx:pt idx="1097">1970</cx:pt>
          <cx:pt idx="1098">1970</cx:pt>
          <cx:pt idx="1099">1970</cx:pt>
          <cx:pt idx="1100">1970</cx:pt>
          <cx:pt idx="1101">1970</cx:pt>
          <cx:pt idx="1102">1970</cx:pt>
          <cx:pt idx="1103">1970</cx:pt>
          <cx:pt idx="1104">1970</cx:pt>
          <cx:pt idx="1105">1970</cx:pt>
          <cx:pt idx="1106">1970</cx:pt>
          <cx:pt idx="1107">1970</cx:pt>
          <cx:pt idx="1108">1970</cx:pt>
          <cx:pt idx="1109">1970</cx:pt>
          <cx:pt idx="1110">1970</cx:pt>
          <cx:pt idx="1111">1970</cx:pt>
          <cx:pt idx="1112">1970</cx:pt>
          <cx:pt idx="1113">1970</cx:pt>
          <cx:pt idx="1114">1970</cx:pt>
          <cx:pt idx="1115">1970</cx:pt>
          <cx:pt idx="1116">1970</cx:pt>
          <cx:pt idx="1117">1970</cx:pt>
          <cx:pt idx="1118">1970</cx:pt>
          <cx:pt idx="1119">1970</cx:pt>
          <cx:pt idx="1120">1970</cx:pt>
          <cx:pt idx="1121">1970</cx:pt>
          <cx:pt idx="1122">1970</cx:pt>
          <cx:pt idx="1123">1970</cx:pt>
          <cx:pt idx="1124">1970</cx:pt>
          <cx:pt idx="1125">1970</cx:pt>
          <cx:pt idx="1126">1970</cx:pt>
          <cx:pt idx="1127">1970</cx:pt>
          <cx:pt idx="1128">1970</cx:pt>
          <cx:pt idx="1129">1970</cx:pt>
          <cx:pt idx="1130">1970</cx:pt>
          <cx:pt idx="1131">1970</cx:pt>
          <cx:pt idx="1132">1970</cx:pt>
          <cx:pt idx="1133">1970</cx:pt>
          <cx:pt idx="1134">1970</cx:pt>
          <cx:pt idx="1135">1970</cx:pt>
          <cx:pt idx="1136">1970</cx:pt>
          <cx:pt idx="1137">1970</cx:pt>
          <cx:pt idx="1138">1970</cx:pt>
          <cx:pt idx="1139">1970</cx:pt>
          <cx:pt idx="1140">1970</cx:pt>
          <cx:pt idx="1141">1970</cx:pt>
          <cx:pt idx="1142">1970</cx:pt>
          <cx:pt idx="1143">1970</cx:pt>
          <cx:pt idx="1144">1970</cx:pt>
          <cx:pt idx="1145">1970</cx:pt>
          <cx:pt idx="1146">1970</cx:pt>
          <cx:pt idx="1147">1970</cx:pt>
          <cx:pt idx="1148">1970</cx:pt>
          <cx:pt idx="1149">1971</cx:pt>
          <cx:pt idx="1150">1971</cx:pt>
          <cx:pt idx="1151">1971</cx:pt>
          <cx:pt idx="1152">1971</cx:pt>
          <cx:pt idx="1153">1971</cx:pt>
          <cx:pt idx="1154">1971</cx:pt>
          <cx:pt idx="1155">1971</cx:pt>
          <cx:pt idx="1156">1971</cx:pt>
          <cx:pt idx="1157">1971</cx:pt>
          <cx:pt idx="1158">1971</cx:pt>
          <cx:pt idx="1159">1971</cx:pt>
          <cx:pt idx="1160">1971</cx:pt>
          <cx:pt idx="1161">1971</cx:pt>
          <cx:pt idx="1162">1971</cx:pt>
          <cx:pt idx="1163">1971</cx:pt>
          <cx:pt idx="1164">1971</cx:pt>
          <cx:pt idx="1165">1971</cx:pt>
          <cx:pt idx="1166">1971</cx:pt>
          <cx:pt idx="1167">1971</cx:pt>
          <cx:pt idx="1168">1971</cx:pt>
          <cx:pt idx="1169">1971</cx:pt>
          <cx:pt idx="1170">1971</cx:pt>
          <cx:pt idx="1171">1971</cx:pt>
          <cx:pt idx="1172">1971</cx:pt>
          <cx:pt idx="1173">1971</cx:pt>
          <cx:pt idx="1174">1971</cx:pt>
          <cx:pt idx="1175">1971</cx:pt>
          <cx:pt idx="1176">1971</cx:pt>
          <cx:pt idx="1177">1971</cx:pt>
          <cx:pt idx="1178">1971</cx:pt>
          <cx:pt idx="1179">1971</cx:pt>
          <cx:pt idx="1180">1971</cx:pt>
          <cx:pt idx="1181">1971</cx:pt>
          <cx:pt idx="1182">1971</cx:pt>
          <cx:pt idx="1183">1971</cx:pt>
          <cx:pt idx="1184">1971</cx:pt>
          <cx:pt idx="1185">1971</cx:pt>
          <cx:pt idx="1186">1971</cx:pt>
          <cx:pt idx="1187">1971</cx:pt>
          <cx:pt idx="1188">1971</cx:pt>
          <cx:pt idx="1189">1971</cx:pt>
          <cx:pt idx="1190">1971</cx:pt>
          <cx:pt idx="1191">1971</cx:pt>
          <cx:pt idx="1192">1971</cx:pt>
          <cx:pt idx="1193">1971</cx:pt>
          <cx:pt idx="1194">1971</cx:pt>
          <cx:pt idx="1195">1971</cx:pt>
          <cx:pt idx="1196">1971</cx:pt>
          <cx:pt idx="1197">1971</cx:pt>
          <cx:pt idx="1198">1971</cx:pt>
          <cx:pt idx="1199">1971</cx:pt>
          <cx:pt idx="1200">1971</cx:pt>
          <cx:pt idx="1201">1971</cx:pt>
          <cx:pt idx="1202">1971</cx:pt>
          <cx:pt idx="1203">1971</cx:pt>
          <cx:pt idx="1204">1971</cx:pt>
          <cx:pt idx="1205">1971</cx:pt>
          <cx:pt idx="1206">1971</cx:pt>
          <cx:pt idx="1207">1971</cx:pt>
          <cx:pt idx="1208">1971</cx:pt>
          <cx:pt idx="1209">1971</cx:pt>
          <cx:pt idx="1210">1971</cx:pt>
          <cx:pt idx="1211">1971</cx:pt>
          <cx:pt idx="1212">1971</cx:pt>
          <cx:pt idx="1213">1971</cx:pt>
          <cx:pt idx="1214">1971</cx:pt>
          <cx:pt idx="1215">1971</cx:pt>
          <cx:pt idx="1216">1971</cx:pt>
          <cx:pt idx="1217">1971</cx:pt>
          <cx:pt idx="1218">1971</cx:pt>
          <cx:pt idx="1219">1971</cx:pt>
          <cx:pt idx="1220">1971</cx:pt>
          <cx:pt idx="1221">1971</cx:pt>
          <cx:pt idx="1222">1971</cx:pt>
          <cx:pt idx="1223">1971</cx:pt>
          <cx:pt idx="1224">1971</cx:pt>
          <cx:pt idx="1225">1971</cx:pt>
          <cx:pt idx="1226">1971</cx:pt>
          <cx:pt idx="1227">1971</cx:pt>
          <cx:pt idx="1228">1971</cx:pt>
          <cx:pt idx="1229">1971</cx:pt>
          <cx:pt idx="1230">1971</cx:pt>
          <cx:pt idx="1231">1971</cx:pt>
          <cx:pt idx="1232">1971</cx:pt>
          <cx:pt idx="1233">1971</cx:pt>
          <cx:pt idx="1234">1971</cx:pt>
          <cx:pt idx="1235">1971</cx:pt>
          <cx:pt idx="1236">1972</cx:pt>
          <cx:pt idx="1237">1972</cx:pt>
          <cx:pt idx="1238">1972</cx:pt>
          <cx:pt idx="1239">1972</cx:pt>
          <cx:pt idx="1240">1972</cx:pt>
          <cx:pt idx="1241">1972</cx:pt>
          <cx:pt idx="1242">1972</cx:pt>
          <cx:pt idx="1243">1972</cx:pt>
          <cx:pt idx="1244">1972</cx:pt>
          <cx:pt idx="1245">1972</cx:pt>
          <cx:pt idx="1246">1972</cx:pt>
          <cx:pt idx="1247">1972</cx:pt>
          <cx:pt idx="1248">1972</cx:pt>
          <cx:pt idx="1249">1972</cx:pt>
          <cx:pt idx="1250">1972</cx:pt>
          <cx:pt idx="1251">1972</cx:pt>
          <cx:pt idx="1252">1972</cx:pt>
          <cx:pt idx="1253">1972</cx:pt>
          <cx:pt idx="1254">1972</cx:pt>
          <cx:pt idx="1255">1972</cx:pt>
          <cx:pt idx="1256">1972</cx:pt>
          <cx:pt idx="1257">1972</cx:pt>
          <cx:pt idx="1258">1972</cx:pt>
          <cx:pt idx="1259">1972</cx:pt>
          <cx:pt idx="1260">1972</cx:pt>
          <cx:pt idx="1261">1972</cx:pt>
          <cx:pt idx="1262">1972</cx:pt>
          <cx:pt idx="1263">1972</cx:pt>
          <cx:pt idx="1264">1972</cx:pt>
          <cx:pt idx="1265">1972</cx:pt>
          <cx:pt idx="1266">1972</cx:pt>
          <cx:pt idx="1267">1972</cx:pt>
          <cx:pt idx="1268">1972</cx:pt>
          <cx:pt idx="1269">1972</cx:pt>
          <cx:pt idx="1270">1972</cx:pt>
          <cx:pt idx="1271">1972</cx:pt>
          <cx:pt idx="1272">1972</cx:pt>
          <cx:pt idx="1273">1972</cx:pt>
          <cx:pt idx="1274">1972</cx:pt>
          <cx:pt idx="1275">1972</cx:pt>
          <cx:pt idx="1276">1972</cx:pt>
          <cx:pt idx="1277">1972</cx:pt>
          <cx:pt idx="1278">1972</cx:pt>
          <cx:pt idx="1279">1972</cx:pt>
          <cx:pt idx="1280">1972</cx:pt>
          <cx:pt idx="1281">1972</cx:pt>
          <cx:pt idx="1282">1972</cx:pt>
          <cx:pt idx="1283">1972</cx:pt>
          <cx:pt idx="1284">1972</cx:pt>
          <cx:pt idx="1285">1972</cx:pt>
          <cx:pt idx="1286">1972</cx:pt>
          <cx:pt idx="1287">1972</cx:pt>
          <cx:pt idx="1288">1972</cx:pt>
          <cx:pt idx="1289">1972</cx:pt>
          <cx:pt idx="1290">1972</cx:pt>
          <cx:pt idx="1291">1972</cx:pt>
          <cx:pt idx="1292">1972</cx:pt>
          <cx:pt idx="1293">1972</cx:pt>
          <cx:pt idx="1294">1972</cx:pt>
          <cx:pt idx="1295">1972</cx:pt>
          <cx:pt idx="1296">1972</cx:pt>
          <cx:pt idx="1297">1972</cx:pt>
          <cx:pt idx="1298">1972</cx:pt>
          <cx:pt idx="1299">1972</cx:pt>
          <cx:pt idx="1300">1972</cx:pt>
          <cx:pt idx="1301">1972</cx:pt>
          <cx:pt idx="1302">1972</cx:pt>
          <cx:pt idx="1303">1972</cx:pt>
          <cx:pt idx="1304">1972</cx:pt>
          <cx:pt idx="1305">1972</cx:pt>
          <cx:pt idx="1306">1972</cx:pt>
          <cx:pt idx="1307">1972</cx:pt>
          <cx:pt idx="1308">1972</cx:pt>
          <cx:pt idx="1309">1972</cx:pt>
          <cx:pt idx="1310">1972</cx:pt>
          <cx:pt idx="1311">1972</cx:pt>
          <cx:pt idx="1312">1972</cx:pt>
          <cx:pt idx="1313">1972</cx:pt>
          <cx:pt idx="1314">1972</cx:pt>
          <cx:pt idx="1315">1973</cx:pt>
          <cx:pt idx="1316">1973</cx:pt>
          <cx:pt idx="1317">1973</cx:pt>
          <cx:pt idx="1318">1973</cx:pt>
          <cx:pt idx="1319">1973</cx:pt>
          <cx:pt idx="1320">1973</cx:pt>
          <cx:pt idx="1321">1973</cx:pt>
          <cx:pt idx="1322">1973</cx:pt>
          <cx:pt idx="1323">1973</cx:pt>
          <cx:pt idx="1324">1973</cx:pt>
          <cx:pt idx="1325">1973</cx:pt>
          <cx:pt idx="1326">1973</cx:pt>
          <cx:pt idx="1327">1973</cx:pt>
          <cx:pt idx="1328">1973</cx:pt>
          <cx:pt idx="1329">1973</cx:pt>
          <cx:pt idx="1330">1973</cx:pt>
          <cx:pt idx="1331">1973</cx:pt>
          <cx:pt idx="1332">1973</cx:pt>
          <cx:pt idx="1333">1973</cx:pt>
          <cx:pt idx="1334">1973</cx:pt>
          <cx:pt idx="1335">1973</cx:pt>
          <cx:pt idx="1336">1973</cx:pt>
          <cx:pt idx="1337">1973</cx:pt>
          <cx:pt idx="1338">1973</cx:pt>
          <cx:pt idx="1339">1973</cx:pt>
          <cx:pt idx="1340">1973</cx:pt>
          <cx:pt idx="1341">1973</cx:pt>
          <cx:pt idx="1342">1973</cx:pt>
          <cx:pt idx="1343">1973</cx:pt>
          <cx:pt idx="1344">1973</cx:pt>
          <cx:pt idx="1345">1973</cx:pt>
          <cx:pt idx="1346">1973</cx:pt>
          <cx:pt idx="1347">1973</cx:pt>
          <cx:pt idx="1348">1973</cx:pt>
          <cx:pt idx="1349">1973</cx:pt>
          <cx:pt idx="1350">1973</cx:pt>
          <cx:pt idx="1351">1973</cx:pt>
          <cx:pt idx="1352">1973</cx:pt>
          <cx:pt idx="1353">1973</cx:pt>
          <cx:pt idx="1354">1973</cx:pt>
          <cx:pt idx="1355">1973</cx:pt>
          <cx:pt idx="1356">1973</cx:pt>
          <cx:pt idx="1357">1973</cx:pt>
          <cx:pt idx="1358">1973</cx:pt>
          <cx:pt idx="1359">1973</cx:pt>
          <cx:pt idx="1360">1973</cx:pt>
          <cx:pt idx="1361">1973</cx:pt>
          <cx:pt idx="1362">1973</cx:pt>
          <cx:pt idx="1363">1973</cx:pt>
          <cx:pt idx="1364">1973</cx:pt>
          <cx:pt idx="1365">1973</cx:pt>
          <cx:pt idx="1366">1973</cx:pt>
          <cx:pt idx="1367">1973</cx:pt>
          <cx:pt idx="1368">1973</cx:pt>
          <cx:pt idx="1369">1973</cx:pt>
          <cx:pt idx="1370">1973</cx:pt>
          <cx:pt idx="1371">1973</cx:pt>
          <cx:pt idx="1372">1973</cx:pt>
          <cx:pt idx="1373">1973</cx:pt>
          <cx:pt idx="1374">1973</cx:pt>
          <cx:pt idx="1375">1973</cx:pt>
          <cx:pt idx="1376">1973</cx:pt>
          <cx:pt idx="1377">1973</cx:pt>
          <cx:pt idx="1378">1973</cx:pt>
          <cx:pt idx="1379">1973</cx:pt>
          <cx:pt idx="1380">1973</cx:pt>
          <cx:pt idx="1381">1973</cx:pt>
          <cx:pt idx="1382">1973</cx:pt>
          <cx:pt idx="1383">1973</cx:pt>
          <cx:pt idx="1384">1973</cx:pt>
          <cx:pt idx="1385">1973</cx:pt>
          <cx:pt idx="1386">1973</cx:pt>
          <cx:pt idx="1387">1973</cx:pt>
          <cx:pt idx="1388">1973</cx:pt>
          <cx:pt idx="1389">1974</cx:pt>
          <cx:pt idx="1390">1974</cx:pt>
          <cx:pt idx="1391">1974</cx:pt>
          <cx:pt idx="1392">1974</cx:pt>
          <cx:pt idx="1393">1974</cx:pt>
          <cx:pt idx="1394">1974</cx:pt>
          <cx:pt idx="1395">1974</cx:pt>
          <cx:pt idx="1396">1974</cx:pt>
          <cx:pt idx="1397">1974</cx:pt>
          <cx:pt idx="1398">1974</cx:pt>
          <cx:pt idx="1399">1974</cx:pt>
          <cx:pt idx="1400">1974</cx:pt>
          <cx:pt idx="1401">1974</cx:pt>
          <cx:pt idx="1402">1974</cx:pt>
          <cx:pt idx="1403">1974</cx:pt>
          <cx:pt idx="1404">1974</cx:pt>
          <cx:pt idx="1405">1974</cx:pt>
          <cx:pt idx="1406">1974</cx:pt>
          <cx:pt idx="1407">1974</cx:pt>
          <cx:pt idx="1408">1974</cx:pt>
          <cx:pt idx="1409">1974</cx:pt>
          <cx:pt idx="1410">1974</cx:pt>
          <cx:pt idx="1411">1974</cx:pt>
          <cx:pt idx="1412">1974</cx:pt>
          <cx:pt idx="1413">1974</cx:pt>
          <cx:pt idx="1414">1974</cx:pt>
          <cx:pt idx="1415">1974</cx:pt>
          <cx:pt idx="1416">1974</cx:pt>
          <cx:pt idx="1417">1974</cx:pt>
          <cx:pt idx="1418">1974</cx:pt>
          <cx:pt idx="1419">1974</cx:pt>
          <cx:pt idx="1420">1974</cx:pt>
          <cx:pt idx="1421">1974</cx:pt>
          <cx:pt idx="1422">1974</cx:pt>
          <cx:pt idx="1423">1974</cx:pt>
          <cx:pt idx="1424">1974</cx:pt>
          <cx:pt idx="1425">1974</cx:pt>
          <cx:pt idx="1426">1974</cx:pt>
          <cx:pt idx="1427">1974</cx:pt>
          <cx:pt idx="1428">1974</cx:pt>
          <cx:pt idx="1429">1974</cx:pt>
          <cx:pt idx="1430">1974</cx:pt>
          <cx:pt idx="1431">1974</cx:pt>
          <cx:pt idx="1432">1974</cx:pt>
          <cx:pt idx="1433">1974</cx:pt>
          <cx:pt idx="1434">1974</cx:pt>
          <cx:pt idx="1435">1974</cx:pt>
          <cx:pt idx="1436">1974</cx:pt>
          <cx:pt idx="1437">1974</cx:pt>
          <cx:pt idx="1438">1974</cx:pt>
          <cx:pt idx="1439">1974</cx:pt>
          <cx:pt idx="1440">1974</cx:pt>
          <cx:pt idx="1441">1974</cx:pt>
          <cx:pt idx="1442">1974</cx:pt>
          <cx:pt idx="1443">1974</cx:pt>
          <cx:pt idx="1444">1974</cx:pt>
          <cx:pt idx="1445">1974</cx:pt>
          <cx:pt idx="1446">1974</cx:pt>
          <cx:pt idx="1447">1974</cx:pt>
          <cx:pt idx="1448">1974</cx:pt>
          <cx:pt idx="1449">1974</cx:pt>
          <cx:pt idx="1450">1974</cx:pt>
          <cx:pt idx="1451">1974</cx:pt>
          <cx:pt idx="1452">1974</cx:pt>
          <cx:pt idx="1453">1974</cx:pt>
          <cx:pt idx="1454">1974</cx:pt>
          <cx:pt idx="1455">1974</cx:pt>
          <cx:pt idx="1456">1974</cx:pt>
          <cx:pt idx="1457">1974</cx:pt>
          <cx:pt idx="1458">1975</cx:pt>
          <cx:pt idx="1459">1975</cx:pt>
          <cx:pt idx="1460">1975</cx:pt>
          <cx:pt idx="1461">1975</cx:pt>
          <cx:pt idx="1462">1975</cx:pt>
          <cx:pt idx="1463">1975</cx:pt>
          <cx:pt idx="1464">1975</cx:pt>
          <cx:pt idx="1465">1975</cx:pt>
          <cx:pt idx="1466">1975</cx:pt>
          <cx:pt idx="1467">1975</cx:pt>
          <cx:pt idx="1468">1975</cx:pt>
          <cx:pt idx="1469">1975</cx:pt>
          <cx:pt idx="1470">1975</cx:pt>
          <cx:pt idx="1471">1975</cx:pt>
          <cx:pt idx="1472">1975</cx:pt>
          <cx:pt idx="1473">1975</cx:pt>
          <cx:pt idx="1474">1975</cx:pt>
          <cx:pt idx="1475">1975</cx:pt>
          <cx:pt idx="1476">1975</cx:pt>
          <cx:pt idx="1477">1975</cx:pt>
          <cx:pt idx="1478">1975</cx:pt>
          <cx:pt idx="1479">1975</cx:pt>
          <cx:pt idx="1480">1975</cx:pt>
          <cx:pt idx="1481">1975</cx:pt>
          <cx:pt idx="1482">1975</cx:pt>
          <cx:pt idx="1483">1975</cx:pt>
          <cx:pt idx="1484">1975</cx:pt>
          <cx:pt idx="1485">1975</cx:pt>
          <cx:pt idx="1486">1975</cx:pt>
          <cx:pt idx="1487">1975</cx:pt>
          <cx:pt idx="1488">1975</cx:pt>
          <cx:pt idx="1489">1975</cx:pt>
          <cx:pt idx="1490">1975</cx:pt>
          <cx:pt idx="1491">1975</cx:pt>
          <cx:pt idx="1492">1975</cx:pt>
          <cx:pt idx="1493">1975</cx:pt>
          <cx:pt idx="1494">1975</cx:pt>
          <cx:pt idx="1495">1975</cx:pt>
          <cx:pt idx="1496">1975</cx:pt>
          <cx:pt idx="1497">1975</cx:pt>
          <cx:pt idx="1498">1975</cx:pt>
          <cx:pt idx="1499">1975</cx:pt>
          <cx:pt idx="1500">1975</cx:pt>
          <cx:pt idx="1501">1975</cx:pt>
          <cx:pt idx="1502">1975</cx:pt>
          <cx:pt idx="1503">1975</cx:pt>
          <cx:pt idx="1504">1975</cx:pt>
          <cx:pt idx="1505">1975</cx:pt>
          <cx:pt idx="1506">1975</cx:pt>
          <cx:pt idx="1507">1975</cx:pt>
          <cx:pt idx="1508">1975</cx:pt>
          <cx:pt idx="1509">1975</cx:pt>
          <cx:pt idx="1510">1975</cx:pt>
          <cx:pt idx="1511">1975</cx:pt>
          <cx:pt idx="1512">1975</cx:pt>
          <cx:pt idx="1513">1975</cx:pt>
          <cx:pt idx="1514">1975</cx:pt>
          <cx:pt idx="1515">1975</cx:pt>
          <cx:pt idx="1516">1975</cx:pt>
          <cx:pt idx="1517">1975</cx:pt>
          <cx:pt idx="1518">1975</cx:pt>
          <cx:pt idx="1519">1975</cx:pt>
          <cx:pt idx="1520">1975</cx:pt>
          <cx:pt idx="1521">1975</cx:pt>
          <cx:pt idx="1522">1975</cx:pt>
          <cx:pt idx="1523">1975</cx:pt>
          <cx:pt idx="1524">1975</cx:pt>
          <cx:pt idx="1525">1975</cx:pt>
          <cx:pt idx="1526">1975</cx:pt>
          <cx:pt idx="1527">1975</cx:pt>
          <cx:pt idx="1528">1975</cx:pt>
          <cx:pt idx="1529">1975</cx:pt>
          <cx:pt idx="1530">1975</cx:pt>
          <cx:pt idx="1531">1975</cx:pt>
          <cx:pt idx="1532">1975</cx:pt>
          <cx:pt idx="1533">1975</cx:pt>
          <cx:pt idx="1534">1975</cx:pt>
          <cx:pt idx="1535">1975</cx:pt>
          <cx:pt idx="1536">1975</cx:pt>
          <cx:pt idx="1537">1975</cx:pt>
          <cx:pt idx="1538">1975</cx:pt>
          <cx:pt idx="1539">1975</cx:pt>
          <cx:pt idx="1540">1975</cx:pt>
          <cx:pt idx="1541">1976</cx:pt>
          <cx:pt idx="1542">1976</cx:pt>
          <cx:pt idx="1543">1976</cx:pt>
          <cx:pt idx="1544">1976</cx:pt>
          <cx:pt idx="1545">1976</cx:pt>
          <cx:pt idx="1546">1976</cx:pt>
          <cx:pt idx="1547">1976</cx:pt>
          <cx:pt idx="1548">1976</cx:pt>
          <cx:pt idx="1549">1976</cx:pt>
          <cx:pt idx="1550">1976</cx:pt>
          <cx:pt idx="1551">1976</cx:pt>
          <cx:pt idx="1552">1976</cx:pt>
          <cx:pt idx="1553">1976</cx:pt>
          <cx:pt idx="1554">1976</cx:pt>
          <cx:pt idx="1555">1976</cx:pt>
          <cx:pt idx="1556">1976</cx:pt>
          <cx:pt idx="1557">1976</cx:pt>
          <cx:pt idx="1558">1976</cx:pt>
          <cx:pt idx="1559">1976</cx:pt>
          <cx:pt idx="1560">1976</cx:pt>
          <cx:pt idx="1561">1976</cx:pt>
          <cx:pt idx="1562">1976</cx:pt>
          <cx:pt idx="1563">1976</cx:pt>
          <cx:pt idx="1564">1976</cx:pt>
          <cx:pt idx="1565">1976</cx:pt>
          <cx:pt idx="1566">1976</cx:pt>
          <cx:pt idx="1567">1976</cx:pt>
          <cx:pt idx="1568">1976</cx:pt>
          <cx:pt idx="1569">1976</cx:pt>
          <cx:pt idx="1570">1976</cx:pt>
          <cx:pt idx="1571">1976</cx:pt>
          <cx:pt idx="1572">1976</cx:pt>
          <cx:pt idx="1573">1976</cx:pt>
          <cx:pt idx="1574">1976</cx:pt>
          <cx:pt idx="1575">1976</cx:pt>
          <cx:pt idx="1576">1976</cx:pt>
          <cx:pt idx="1577">1976</cx:pt>
          <cx:pt idx="1578">1976</cx:pt>
          <cx:pt idx="1579">1976</cx:pt>
          <cx:pt idx="1580">1976</cx:pt>
          <cx:pt idx="1581">1976</cx:pt>
          <cx:pt idx="1582">1976</cx:pt>
          <cx:pt idx="1583">1976</cx:pt>
          <cx:pt idx="1584">1976</cx:pt>
          <cx:pt idx="1585">1976</cx:pt>
          <cx:pt idx="1586">1976</cx:pt>
          <cx:pt idx="1587">1976</cx:pt>
          <cx:pt idx="1588">1976</cx:pt>
          <cx:pt idx="1589">1976</cx:pt>
          <cx:pt idx="1590">1976</cx:pt>
          <cx:pt idx="1591">1976</cx:pt>
          <cx:pt idx="1592">1976</cx:pt>
          <cx:pt idx="1593">1976</cx:pt>
          <cx:pt idx="1594">1976</cx:pt>
          <cx:pt idx="1595">1976</cx:pt>
          <cx:pt idx="1596">1976</cx:pt>
          <cx:pt idx="1597">1976</cx:pt>
          <cx:pt idx="1598">1976</cx:pt>
          <cx:pt idx="1599">1976</cx:pt>
          <cx:pt idx="1600">1976</cx:pt>
          <cx:pt idx="1601">1976</cx:pt>
          <cx:pt idx="1602">1976</cx:pt>
          <cx:pt idx="1603">1976</cx:pt>
          <cx:pt idx="1604">1976</cx:pt>
          <cx:pt idx="1605">1976</cx:pt>
          <cx:pt idx="1606">1976</cx:pt>
          <cx:pt idx="1607">1976</cx:pt>
          <cx:pt idx="1608">1976</cx:pt>
          <cx:pt idx="1609">1976</cx:pt>
          <cx:pt idx="1610">1976</cx:pt>
          <cx:pt idx="1611">1976</cx:pt>
          <cx:pt idx="1612">1976</cx:pt>
          <cx:pt idx="1613">1976</cx:pt>
          <cx:pt idx="1614">1976</cx:pt>
          <cx:pt idx="1615">1976</cx:pt>
          <cx:pt idx="1616">1976</cx:pt>
          <cx:pt idx="1617">1976</cx:pt>
          <cx:pt idx="1618">1976</cx:pt>
          <cx:pt idx="1619">1976</cx:pt>
          <cx:pt idx="1620">1976</cx:pt>
          <cx:pt idx="1621">1976</cx:pt>
          <cx:pt idx="1622">1976</cx:pt>
          <cx:pt idx="1623">1976</cx:pt>
          <cx:pt idx="1624">1976</cx:pt>
          <cx:pt idx="1625">1976</cx:pt>
          <cx:pt idx="1626">1976</cx:pt>
          <cx:pt idx="1627">1976</cx:pt>
          <cx:pt idx="1628">1976</cx:pt>
          <cx:pt idx="1629">1976</cx:pt>
          <cx:pt idx="1630">1977</cx:pt>
          <cx:pt idx="1631">1977</cx:pt>
          <cx:pt idx="1632">1977</cx:pt>
          <cx:pt idx="1633">1977</cx:pt>
          <cx:pt idx="1634">1977</cx:pt>
          <cx:pt idx="1635">1977</cx:pt>
          <cx:pt idx="1636">1977</cx:pt>
          <cx:pt idx="1637">1977</cx:pt>
          <cx:pt idx="1638">1977</cx:pt>
          <cx:pt idx="1639">1977</cx:pt>
          <cx:pt idx="1640">1977</cx:pt>
          <cx:pt idx="1641">1977</cx:pt>
          <cx:pt idx="1642">1977</cx:pt>
          <cx:pt idx="1643">1977</cx:pt>
          <cx:pt idx="1644">1977</cx:pt>
          <cx:pt idx="1645">1977</cx:pt>
          <cx:pt idx="1646">1977</cx:pt>
          <cx:pt idx="1647">1977</cx:pt>
          <cx:pt idx="1648">1977</cx:pt>
          <cx:pt idx="1649">1977</cx:pt>
          <cx:pt idx="1650">1977</cx:pt>
          <cx:pt idx="1651">1977</cx:pt>
          <cx:pt idx="1652">1977</cx:pt>
          <cx:pt idx="1653">1977</cx:pt>
          <cx:pt idx="1654">1977</cx:pt>
          <cx:pt idx="1655">1977</cx:pt>
          <cx:pt idx="1656">1977</cx:pt>
          <cx:pt idx="1657">1977</cx:pt>
          <cx:pt idx="1658">1977</cx:pt>
          <cx:pt idx="1659">1977</cx:pt>
          <cx:pt idx="1660">1977</cx:pt>
          <cx:pt idx="1661">1977</cx:pt>
          <cx:pt idx="1662">1977</cx:pt>
          <cx:pt idx="1663">1977</cx:pt>
          <cx:pt idx="1664">1977</cx:pt>
          <cx:pt idx="1665">1977</cx:pt>
          <cx:pt idx="1666">1977</cx:pt>
          <cx:pt idx="1667">1977</cx:pt>
          <cx:pt idx="1668">1977</cx:pt>
          <cx:pt idx="1669">1977</cx:pt>
          <cx:pt idx="1670">1977</cx:pt>
          <cx:pt idx="1671">1977</cx:pt>
          <cx:pt idx="1672">1977</cx:pt>
          <cx:pt idx="1673">1977</cx:pt>
          <cx:pt idx="1674">1977</cx:pt>
          <cx:pt idx="1675">1977</cx:pt>
          <cx:pt idx="1676">1977</cx:pt>
          <cx:pt idx="1677">1977</cx:pt>
          <cx:pt idx="1678">1977</cx:pt>
          <cx:pt idx="1679">1977</cx:pt>
          <cx:pt idx="1680">1977</cx:pt>
          <cx:pt idx="1681">1977</cx:pt>
          <cx:pt idx="1682">1978</cx:pt>
          <cx:pt idx="1683">1978</cx:pt>
          <cx:pt idx="1684">1978</cx:pt>
          <cx:pt idx="1685">1978</cx:pt>
          <cx:pt idx="1686">1978</cx:pt>
          <cx:pt idx="1687">1978</cx:pt>
          <cx:pt idx="1688">1978</cx:pt>
          <cx:pt idx="1689">1978</cx:pt>
          <cx:pt idx="1690">1978</cx:pt>
          <cx:pt idx="1691">1978</cx:pt>
          <cx:pt idx="1692">1978</cx:pt>
          <cx:pt idx="1693">1978</cx:pt>
          <cx:pt idx="1694">1978</cx:pt>
          <cx:pt idx="1695">1978</cx:pt>
          <cx:pt idx="1696">1978</cx:pt>
          <cx:pt idx="1697">1978</cx:pt>
          <cx:pt idx="1698">1978</cx:pt>
          <cx:pt idx="1699">1978</cx:pt>
          <cx:pt idx="1700">1978</cx:pt>
          <cx:pt idx="1701">1978</cx:pt>
          <cx:pt idx="1702">1978</cx:pt>
          <cx:pt idx="1703">1978</cx:pt>
          <cx:pt idx="1704">1978</cx:pt>
          <cx:pt idx="1705">1978</cx:pt>
          <cx:pt idx="1706">1978</cx:pt>
          <cx:pt idx="1707">1978</cx:pt>
          <cx:pt idx="1708">1978</cx:pt>
          <cx:pt idx="1709">1978</cx:pt>
          <cx:pt idx="1710">1978</cx:pt>
          <cx:pt idx="1711">1978</cx:pt>
          <cx:pt idx="1712">1978</cx:pt>
          <cx:pt idx="1713">1978</cx:pt>
          <cx:pt idx="1714">1978</cx:pt>
          <cx:pt idx="1715">1978</cx:pt>
          <cx:pt idx="1716">1978</cx:pt>
          <cx:pt idx="1717">1978</cx:pt>
          <cx:pt idx="1718">1978</cx:pt>
          <cx:pt idx="1719">1978</cx:pt>
          <cx:pt idx="1720">1978</cx:pt>
          <cx:pt idx="1721">1978</cx:pt>
          <cx:pt idx="1722">1978</cx:pt>
          <cx:pt idx="1723">1978</cx:pt>
          <cx:pt idx="1724">1978</cx:pt>
          <cx:pt idx="1725">1978</cx:pt>
          <cx:pt idx="1726">1978</cx:pt>
          <cx:pt idx="1727">1978</cx:pt>
          <cx:pt idx="1728">1978</cx:pt>
          <cx:pt idx="1729">1978</cx:pt>
          <cx:pt idx="1730">1978</cx:pt>
          <cx:pt idx="1731">1978</cx:pt>
          <cx:pt idx="1732">1978</cx:pt>
          <cx:pt idx="1733">1978</cx:pt>
          <cx:pt idx="1734">1978</cx:pt>
          <cx:pt idx="1735">1978</cx:pt>
          <cx:pt idx="1736">1978</cx:pt>
          <cx:pt idx="1737">1978</cx:pt>
          <cx:pt idx="1738">1978</cx:pt>
          <cx:pt idx="1739">1978</cx:pt>
          <cx:pt idx="1740">1978</cx:pt>
          <cx:pt idx="1741">1978</cx:pt>
          <cx:pt idx="1742">1978</cx:pt>
          <cx:pt idx="1743">1978</cx:pt>
          <cx:pt idx="1744">1978</cx:pt>
          <cx:pt idx="1745">1978</cx:pt>
          <cx:pt idx="1746">1978</cx:pt>
          <cx:pt idx="1747">1978</cx:pt>
          <cx:pt idx="1748">1978</cx:pt>
          <cx:pt idx="1749">1978</cx:pt>
          <cx:pt idx="1750">1978</cx:pt>
          <cx:pt idx="1751">1978</cx:pt>
          <cx:pt idx="1752">1978</cx:pt>
          <cx:pt idx="1753">1978</cx:pt>
          <cx:pt idx="1754">1978</cx:pt>
          <cx:pt idx="1755">1978</cx:pt>
          <cx:pt idx="1756">1978</cx:pt>
          <cx:pt idx="1757">1978</cx:pt>
          <cx:pt idx="1758">1978</cx:pt>
          <cx:pt idx="1759">1979</cx:pt>
          <cx:pt idx="1760">1979</cx:pt>
          <cx:pt idx="1761">1979</cx:pt>
          <cx:pt idx="1762">1979</cx:pt>
          <cx:pt idx="1763">1979</cx:pt>
          <cx:pt idx="1764">1979</cx:pt>
          <cx:pt idx="1765">1979</cx:pt>
          <cx:pt idx="1766">1979</cx:pt>
          <cx:pt idx="1767">1979</cx:pt>
          <cx:pt idx="1768">1979</cx:pt>
          <cx:pt idx="1769">1979</cx:pt>
          <cx:pt idx="1770">1979</cx:pt>
          <cx:pt idx="1771">1979</cx:pt>
          <cx:pt idx="1772">1979</cx:pt>
          <cx:pt idx="1773">1979</cx:pt>
          <cx:pt idx="1774">1979</cx:pt>
          <cx:pt idx="1775">1979</cx:pt>
          <cx:pt idx="1776">1979</cx:pt>
          <cx:pt idx="1777">1979</cx:pt>
          <cx:pt idx="1778">1979</cx:pt>
          <cx:pt idx="1779">1979</cx:pt>
          <cx:pt idx="1780">1979</cx:pt>
          <cx:pt idx="1781">1979</cx:pt>
          <cx:pt idx="1782">1979</cx:pt>
          <cx:pt idx="1783">1979</cx:pt>
          <cx:pt idx="1784">1979</cx:pt>
          <cx:pt idx="1785">1979</cx:pt>
          <cx:pt idx="1786">1979</cx:pt>
          <cx:pt idx="1787">1979</cx:pt>
          <cx:pt idx="1788">1979</cx:pt>
          <cx:pt idx="1789">1979</cx:pt>
          <cx:pt idx="1790">1979</cx:pt>
          <cx:pt idx="1791">1979</cx:pt>
          <cx:pt idx="1792">1979</cx:pt>
          <cx:pt idx="1793">1979</cx:pt>
          <cx:pt idx="1794">1979</cx:pt>
          <cx:pt idx="1795">1979</cx:pt>
          <cx:pt idx="1796">1979</cx:pt>
          <cx:pt idx="1797">1979</cx:pt>
          <cx:pt idx="1798">1979</cx:pt>
          <cx:pt idx="1799">1979</cx:pt>
          <cx:pt idx="1800">1979</cx:pt>
          <cx:pt idx="1801">1979</cx:pt>
          <cx:pt idx="1802">1979</cx:pt>
          <cx:pt idx="1803">1979</cx:pt>
          <cx:pt idx="1804">1979</cx:pt>
          <cx:pt idx="1805">1979</cx:pt>
          <cx:pt idx="1806">1979</cx:pt>
          <cx:pt idx="1807">1979</cx:pt>
          <cx:pt idx="1808">1979</cx:pt>
          <cx:pt idx="1809">1979</cx:pt>
          <cx:pt idx="1810">1979</cx:pt>
          <cx:pt idx="1811">1979</cx:pt>
          <cx:pt idx="1812">1980</cx:pt>
          <cx:pt idx="1813">1980</cx:pt>
          <cx:pt idx="1814">1980</cx:pt>
          <cx:pt idx="1815">1980</cx:pt>
          <cx:pt idx="1816">1980</cx:pt>
          <cx:pt idx="1817">1980</cx:pt>
          <cx:pt idx="1818">1980</cx:pt>
          <cx:pt idx="1819">1980</cx:pt>
          <cx:pt idx="1820">1980</cx:pt>
          <cx:pt idx="1821">1980</cx:pt>
          <cx:pt idx="1822">1980</cx:pt>
          <cx:pt idx="1823">1980</cx:pt>
          <cx:pt idx="1824">1980</cx:pt>
          <cx:pt idx="1825">1980</cx:pt>
          <cx:pt idx="1826">1980</cx:pt>
          <cx:pt idx="1827">1980</cx:pt>
          <cx:pt idx="1828">1980</cx:pt>
          <cx:pt idx="1829">1980</cx:pt>
          <cx:pt idx="1830">1980</cx:pt>
          <cx:pt idx="1831">1980</cx:pt>
          <cx:pt idx="1832">1980</cx:pt>
          <cx:pt idx="1833">1980</cx:pt>
          <cx:pt idx="1834">1980</cx:pt>
          <cx:pt idx="1835">1980</cx:pt>
          <cx:pt idx="1836">1980</cx:pt>
          <cx:pt idx="1837">1980</cx:pt>
          <cx:pt idx="1838">1980</cx:pt>
          <cx:pt idx="1839">1980</cx:pt>
          <cx:pt idx="1840">1980</cx:pt>
          <cx:pt idx="1841">1980</cx:pt>
          <cx:pt idx="1842">1980</cx:pt>
          <cx:pt idx="1843">1980</cx:pt>
          <cx:pt idx="1844">1980</cx:pt>
          <cx:pt idx="1845">1980</cx:pt>
          <cx:pt idx="1846">1980</cx:pt>
          <cx:pt idx="1847">1980</cx:pt>
          <cx:pt idx="1848">1980</cx:pt>
          <cx:pt idx="1849">1980</cx:pt>
          <cx:pt idx="1850">1980</cx:pt>
          <cx:pt idx="1851">1981</cx:pt>
          <cx:pt idx="1852">1981</cx:pt>
          <cx:pt idx="1853">1981</cx:pt>
          <cx:pt idx="1854">1981</cx:pt>
          <cx:pt idx="1855">1981</cx:pt>
          <cx:pt idx="1856">1981</cx:pt>
          <cx:pt idx="1857">1981</cx:pt>
          <cx:pt idx="1858">1981</cx:pt>
          <cx:pt idx="1859">1981</cx:pt>
          <cx:pt idx="1860">1981</cx:pt>
          <cx:pt idx="1861">1981</cx:pt>
          <cx:pt idx="1862">1981</cx:pt>
          <cx:pt idx="1863">1981</cx:pt>
          <cx:pt idx="1864">1981</cx:pt>
          <cx:pt idx="1865">1981</cx:pt>
          <cx:pt idx="1866">1981</cx:pt>
          <cx:pt idx="1867">1981</cx:pt>
          <cx:pt idx="1868">1981</cx:pt>
          <cx:pt idx="1869">1981</cx:pt>
          <cx:pt idx="1870">1981</cx:pt>
          <cx:pt idx="1871">1981</cx:pt>
          <cx:pt idx="1872">1981</cx:pt>
          <cx:pt idx="1873">1981</cx:pt>
          <cx:pt idx="1874">1981</cx:pt>
          <cx:pt idx="1875">1981</cx:pt>
          <cx:pt idx="1876">1981</cx:pt>
          <cx:pt idx="1877">1981</cx:pt>
          <cx:pt idx="1878">1981</cx:pt>
          <cx:pt idx="1879">1981</cx:pt>
          <cx:pt idx="1880">1981</cx:pt>
          <cx:pt idx="1881">1981</cx:pt>
          <cx:pt idx="1882">1981</cx:pt>
          <cx:pt idx="1883">1981</cx:pt>
          <cx:pt idx="1884">1981</cx:pt>
          <cx:pt idx="1885">1981</cx:pt>
          <cx:pt idx="1886">1981</cx:pt>
          <cx:pt idx="1887">1981</cx:pt>
          <cx:pt idx="1888">1981</cx:pt>
          <cx:pt idx="1889">1981</cx:pt>
          <cx:pt idx="1890">1982</cx:pt>
          <cx:pt idx="1891">1982</cx:pt>
          <cx:pt idx="1892">1982</cx:pt>
          <cx:pt idx="1893">1982</cx:pt>
          <cx:pt idx="1894">1982</cx:pt>
          <cx:pt idx="1895">1982</cx:pt>
          <cx:pt idx="1896">1982</cx:pt>
          <cx:pt idx="1897">1982</cx:pt>
          <cx:pt idx="1898">1982</cx:pt>
          <cx:pt idx="1899">1982</cx:pt>
          <cx:pt idx="1900">1982</cx:pt>
          <cx:pt idx="1901">1982</cx:pt>
          <cx:pt idx="1902">1982</cx:pt>
          <cx:pt idx="1903">1982</cx:pt>
          <cx:pt idx="1904">1982</cx:pt>
          <cx:pt idx="1905">1982</cx:pt>
          <cx:pt idx="1906">1982</cx:pt>
          <cx:pt idx="1907">1982</cx:pt>
          <cx:pt idx="1908">1982</cx:pt>
          <cx:pt idx="1909">1982</cx:pt>
          <cx:pt idx="1910">1982</cx:pt>
          <cx:pt idx="1911">1982</cx:pt>
          <cx:pt idx="1912">1982</cx:pt>
          <cx:pt idx="1913">1982</cx:pt>
          <cx:pt idx="1914">1982</cx:pt>
          <cx:pt idx="1915">1982</cx:pt>
          <cx:pt idx="1916">1982</cx:pt>
          <cx:pt idx="1917">1982</cx:pt>
          <cx:pt idx="1918">1982</cx:pt>
          <cx:pt idx="1919">1982</cx:pt>
          <cx:pt idx="1920">1982</cx:pt>
          <cx:pt idx="1921">1982</cx:pt>
          <cx:pt idx="1922">1982</cx:pt>
          <cx:pt idx="1923">1982</cx:pt>
          <cx:pt idx="1924">1982</cx:pt>
          <cx:pt idx="1925">1982</cx:pt>
          <cx:pt idx="1926">1982</cx:pt>
          <cx:pt idx="1927">1982</cx:pt>
          <cx:pt idx="1928">1982</cx:pt>
          <cx:pt idx="1929">1982</cx:pt>
          <cx:pt idx="1930">1982</cx:pt>
          <cx:pt idx="1931">1982</cx:pt>
          <cx:pt idx="1932">1982</cx:pt>
          <cx:pt idx="1933">1982</cx:pt>
          <cx:pt idx="1934">1982</cx:pt>
          <cx:pt idx="1935">1983</cx:pt>
          <cx:pt idx="1936">1983</cx:pt>
          <cx:pt idx="1937">1983</cx:pt>
          <cx:pt idx="1938">1983</cx:pt>
          <cx:pt idx="1939">1983</cx:pt>
          <cx:pt idx="1940">1983</cx:pt>
          <cx:pt idx="1941">1983</cx:pt>
          <cx:pt idx="1942">1983</cx:pt>
          <cx:pt idx="1943">1983</cx:pt>
          <cx:pt idx="1944">1983</cx:pt>
          <cx:pt idx="1945">1983</cx:pt>
          <cx:pt idx="1946">1983</cx:pt>
          <cx:pt idx="1947">1983</cx:pt>
          <cx:pt idx="1948">1983</cx:pt>
          <cx:pt idx="1949">1983</cx:pt>
          <cx:pt idx="1950">1983</cx:pt>
          <cx:pt idx="1951">1983</cx:pt>
          <cx:pt idx="1952">1983</cx:pt>
          <cx:pt idx="1953">1983</cx:pt>
          <cx:pt idx="1954">1983</cx:pt>
          <cx:pt idx="1955">1983</cx:pt>
          <cx:pt idx="1956">1983</cx:pt>
          <cx:pt idx="1957">1983</cx:pt>
          <cx:pt idx="1958">1983</cx:pt>
          <cx:pt idx="1959">1983</cx:pt>
          <cx:pt idx="1960">1983</cx:pt>
          <cx:pt idx="1961">1983</cx:pt>
          <cx:pt idx="1962">1983</cx:pt>
          <cx:pt idx="1963">1983</cx:pt>
          <cx:pt idx="1964">1983</cx:pt>
          <cx:pt idx="1965">1983</cx:pt>
          <cx:pt idx="1966">1983</cx:pt>
          <cx:pt idx="1967">1983</cx:pt>
          <cx:pt idx="1968">1983</cx:pt>
          <cx:pt idx="1969">1983</cx:pt>
          <cx:pt idx="1970">1983</cx:pt>
          <cx:pt idx="1971">1983</cx:pt>
          <cx:pt idx="1972">1983</cx:pt>
          <cx:pt idx="1973">1983</cx:pt>
          <cx:pt idx="1974">1983</cx:pt>
          <cx:pt idx="1975">1983</cx:pt>
          <cx:pt idx="1976">1983</cx:pt>
          <cx:pt idx="1977">1984</cx:pt>
          <cx:pt idx="1978">1984</cx:pt>
          <cx:pt idx="1979">1984</cx:pt>
          <cx:pt idx="1980">1984</cx:pt>
          <cx:pt idx="1981">1984</cx:pt>
          <cx:pt idx="1982">1984</cx:pt>
          <cx:pt idx="1983">1984</cx:pt>
          <cx:pt idx="1984">1984</cx:pt>
          <cx:pt idx="1985">1984</cx:pt>
          <cx:pt idx="1986">1984</cx:pt>
          <cx:pt idx="1987">1984</cx:pt>
          <cx:pt idx="1988">1984</cx:pt>
          <cx:pt idx="1989">1984</cx:pt>
          <cx:pt idx="1990">1984</cx:pt>
          <cx:pt idx="1991">1984</cx:pt>
          <cx:pt idx="1992">1984</cx:pt>
          <cx:pt idx="1993">1984</cx:pt>
          <cx:pt idx="1994">1984</cx:pt>
          <cx:pt idx="1995">1984</cx:pt>
          <cx:pt idx="1996">1984</cx:pt>
          <cx:pt idx="1997">1984</cx:pt>
          <cx:pt idx="1998">1984</cx:pt>
          <cx:pt idx="1999">1984</cx:pt>
          <cx:pt idx="2000">1984</cx:pt>
          <cx:pt idx="2001">1984</cx:pt>
          <cx:pt idx="2002">1984</cx:pt>
          <cx:pt idx="2003">1984</cx:pt>
          <cx:pt idx="2004">1984</cx:pt>
          <cx:pt idx="2005">1984</cx:pt>
          <cx:pt idx="2006">1984</cx:pt>
          <cx:pt idx="2007">1984</cx:pt>
          <cx:pt idx="2008">1984</cx:pt>
          <cx:pt idx="2009">1984</cx:pt>
          <cx:pt idx="2010">1984</cx:pt>
          <cx:pt idx="2011">1984</cx:pt>
          <cx:pt idx="2012">1984</cx:pt>
          <cx:pt idx="2013">1984</cx:pt>
          <cx:pt idx="2014">1984</cx:pt>
          <cx:pt idx="2015">1985</cx:pt>
          <cx:pt idx="2016">1985</cx:pt>
          <cx:pt idx="2017">1985</cx:pt>
          <cx:pt idx="2018">1985</cx:pt>
          <cx:pt idx="2019">1985</cx:pt>
          <cx:pt idx="2020">1985</cx:pt>
          <cx:pt idx="2021">1985</cx:pt>
          <cx:pt idx="2022">1985</cx:pt>
          <cx:pt idx="2023">1985</cx:pt>
          <cx:pt idx="2024">1985</cx:pt>
          <cx:pt idx="2025">1985</cx:pt>
          <cx:pt idx="2026">1985</cx:pt>
          <cx:pt idx="2027">1985</cx:pt>
          <cx:pt idx="2028">1985</cx:pt>
          <cx:pt idx="2029">1985</cx:pt>
          <cx:pt idx="2030">1985</cx:pt>
          <cx:pt idx="2031">1985</cx:pt>
          <cx:pt idx="2032">1985</cx:pt>
          <cx:pt idx="2033">1985</cx:pt>
          <cx:pt idx="2034">1985</cx:pt>
          <cx:pt idx="2035">1985</cx:pt>
          <cx:pt idx="2036">1985</cx:pt>
          <cx:pt idx="2037">1985</cx:pt>
          <cx:pt idx="2038">1985</cx:pt>
          <cx:pt idx="2039">1985</cx:pt>
          <cx:pt idx="2040">1985</cx:pt>
          <cx:pt idx="2041">1985</cx:pt>
          <cx:pt idx="2042">1985</cx:pt>
          <cx:pt idx="2043">1985</cx:pt>
          <cx:pt idx="2044">1985</cx:pt>
          <cx:pt idx="2045">1985</cx:pt>
          <cx:pt idx="2046">1985</cx:pt>
          <cx:pt idx="2047">1986</cx:pt>
          <cx:pt idx="2048">1986</cx:pt>
          <cx:pt idx="2049">1986</cx:pt>
          <cx:pt idx="2050">1986</cx:pt>
          <cx:pt idx="2051">1986</cx:pt>
          <cx:pt idx="2052">1986</cx:pt>
          <cx:pt idx="2053">1986</cx:pt>
          <cx:pt idx="2054">1986</cx:pt>
          <cx:pt idx="2055">1986</cx:pt>
          <cx:pt idx="2056">1986</cx:pt>
          <cx:pt idx="2057">1986</cx:pt>
          <cx:pt idx="2058">1986</cx:pt>
          <cx:pt idx="2059">1986</cx:pt>
          <cx:pt idx="2060">1986</cx:pt>
          <cx:pt idx="2061">1986</cx:pt>
          <cx:pt idx="2062">1986</cx:pt>
          <cx:pt idx="2063">1986</cx:pt>
          <cx:pt idx="2064">1986</cx:pt>
          <cx:pt idx="2065">1986</cx:pt>
          <cx:pt idx="2066">1986</cx:pt>
          <cx:pt idx="2067">1986</cx:pt>
          <cx:pt idx="2068">1986</cx:pt>
          <cx:pt idx="2069">1986</cx:pt>
          <cx:pt idx="2070">1986</cx:pt>
          <cx:pt idx="2071">1986</cx:pt>
          <cx:pt idx="2072">1986</cx:pt>
          <cx:pt idx="2073">1986</cx:pt>
          <cx:pt idx="2074">1986</cx:pt>
          <cx:pt idx="2075">1986</cx:pt>
          <cx:pt idx="2076">1986</cx:pt>
          <cx:pt idx="2077">1986</cx:pt>
          <cx:pt idx="2078">1986</cx:pt>
          <cx:pt idx="2079">1986</cx:pt>
          <cx:pt idx="2080">1986</cx:pt>
          <cx:pt idx="2081">1986</cx:pt>
          <cx:pt idx="2082">1986</cx:pt>
          <cx:pt idx="2083">1986</cx:pt>
          <cx:pt idx="2084">1986</cx:pt>
          <cx:pt idx="2085">1986</cx:pt>
          <cx:pt idx="2086">1986</cx:pt>
          <cx:pt idx="2087">1986</cx:pt>
          <cx:pt idx="2088">1986</cx:pt>
          <cx:pt idx="2089">1987</cx:pt>
          <cx:pt idx="2090">1987</cx:pt>
          <cx:pt idx="2091">1987</cx:pt>
          <cx:pt idx="2092">1987</cx:pt>
          <cx:pt idx="2093">1987</cx:pt>
          <cx:pt idx="2094">1987</cx:pt>
          <cx:pt idx="2095">1987</cx:pt>
          <cx:pt idx="2096">1987</cx:pt>
          <cx:pt idx="2097">1987</cx:pt>
          <cx:pt idx="2098">1987</cx:pt>
          <cx:pt idx="2099">1987</cx:pt>
          <cx:pt idx="2100">1987</cx:pt>
          <cx:pt idx="2101">1987</cx:pt>
          <cx:pt idx="2102">1987</cx:pt>
          <cx:pt idx="2103">1987</cx:pt>
          <cx:pt idx="2104">1987</cx:pt>
          <cx:pt idx="2105">1987</cx:pt>
          <cx:pt idx="2106">1987</cx:pt>
          <cx:pt idx="2107">1987</cx:pt>
          <cx:pt idx="2108">1987</cx:pt>
          <cx:pt idx="2109">1987</cx:pt>
          <cx:pt idx="2110">1987</cx:pt>
          <cx:pt idx="2111">1987</cx:pt>
          <cx:pt idx="2112">1987</cx:pt>
          <cx:pt idx="2113">1987</cx:pt>
          <cx:pt idx="2114">1987</cx:pt>
          <cx:pt idx="2115">1987</cx:pt>
          <cx:pt idx="2116">1988</cx:pt>
          <cx:pt idx="2117">1988</cx:pt>
          <cx:pt idx="2118">1988</cx:pt>
          <cx:pt idx="2119">1988</cx:pt>
          <cx:pt idx="2120">1988</cx:pt>
          <cx:pt idx="2121">1988</cx:pt>
          <cx:pt idx="2122">1988</cx:pt>
          <cx:pt idx="2123">1988</cx:pt>
          <cx:pt idx="2124">1988</cx:pt>
          <cx:pt idx="2125">1988</cx:pt>
          <cx:pt idx="2126">1988</cx:pt>
          <cx:pt idx="2127">1988</cx:pt>
          <cx:pt idx="2128">1988</cx:pt>
          <cx:pt idx="2129">1988</cx:pt>
          <cx:pt idx="2130">1988</cx:pt>
          <cx:pt idx="2131">1988</cx:pt>
          <cx:pt idx="2132">1988</cx:pt>
          <cx:pt idx="2133">1988</cx:pt>
          <cx:pt idx="2134">1988</cx:pt>
          <cx:pt idx="2135">1988</cx:pt>
          <cx:pt idx="2136">1988</cx:pt>
          <cx:pt idx="2137">1988</cx:pt>
          <cx:pt idx="2138">1988</cx:pt>
          <cx:pt idx="2139">1988</cx:pt>
          <cx:pt idx="2140">1988</cx:pt>
          <cx:pt idx="2141">1988</cx:pt>
          <cx:pt idx="2142">1988</cx:pt>
          <cx:pt idx="2143">1988</cx:pt>
          <cx:pt idx="2144">1988</cx:pt>
          <cx:pt idx="2145">1989</cx:pt>
          <cx:pt idx="2146">1989</cx:pt>
          <cx:pt idx="2147">1989</cx:pt>
          <cx:pt idx="2148">1989</cx:pt>
          <cx:pt idx="2149">1989</cx:pt>
          <cx:pt idx="2150">1989</cx:pt>
          <cx:pt idx="2151">1989</cx:pt>
          <cx:pt idx="2152">1989</cx:pt>
          <cx:pt idx="2153">1989</cx:pt>
          <cx:pt idx="2154">1989</cx:pt>
          <cx:pt idx="2155">1989</cx:pt>
          <cx:pt idx="2156">1989</cx:pt>
          <cx:pt idx="2157">1989</cx:pt>
          <cx:pt idx="2158">1989</cx:pt>
          <cx:pt idx="2159">1989</cx:pt>
          <cx:pt idx="2160">1989</cx:pt>
          <cx:pt idx="2161">1989</cx:pt>
          <cx:pt idx="2162">1989</cx:pt>
          <cx:pt idx="2163">1989</cx:pt>
          <cx:pt idx="2164">1989</cx:pt>
          <cx:pt idx="2165">1989</cx:pt>
          <cx:pt idx="2166">1989</cx:pt>
          <cx:pt idx="2167">1989</cx:pt>
          <cx:pt idx="2168">1989</cx:pt>
          <cx:pt idx="2169">1989</cx:pt>
          <cx:pt idx="2170">1989</cx:pt>
          <cx:pt idx="2171">1989</cx:pt>
          <cx:pt idx="2172">1989</cx:pt>
          <cx:pt idx="2173">1989</cx:pt>
          <cx:pt idx="2174">1989</cx:pt>
          <cx:pt idx="2175">1990</cx:pt>
          <cx:pt idx="2176">1990</cx:pt>
          <cx:pt idx="2177">1990</cx:pt>
          <cx:pt idx="2178">1990</cx:pt>
          <cx:pt idx="2179">1990</cx:pt>
          <cx:pt idx="2180">1990</cx:pt>
          <cx:pt idx="2181">1990</cx:pt>
          <cx:pt idx="2182">1990</cx:pt>
          <cx:pt idx="2183">1990</cx:pt>
          <cx:pt idx="2184">1990</cx:pt>
          <cx:pt idx="2185">1990</cx:pt>
          <cx:pt idx="2186">1990</cx:pt>
          <cx:pt idx="2187">1990</cx:pt>
          <cx:pt idx="2188">1990</cx:pt>
          <cx:pt idx="2189">1990</cx:pt>
          <cx:pt idx="2190">1990</cx:pt>
          <cx:pt idx="2191">1990</cx:pt>
          <cx:pt idx="2192">1990</cx:pt>
          <cx:pt idx="2193">1991</cx:pt>
          <cx:pt idx="2194">1991</cx:pt>
          <cx:pt idx="2195">1991</cx:pt>
          <cx:pt idx="2196">1991</cx:pt>
          <cx:pt idx="2197">1991</cx:pt>
          <cx:pt idx="2198">1991</cx:pt>
          <cx:pt idx="2199">1991</cx:pt>
          <cx:pt idx="2200">1991</cx:pt>
          <cx:pt idx="2201">1991</cx:pt>
          <cx:pt idx="2202">1991</cx:pt>
          <cx:pt idx="2203">1991</cx:pt>
          <cx:pt idx="2204">1991</cx:pt>
          <cx:pt idx="2205">1991</cx:pt>
          <cx:pt idx="2206">1991</cx:pt>
          <cx:pt idx="2207">1991</cx:pt>
          <cx:pt idx="2208">1992</cx:pt>
          <cx:pt idx="2209">1992</cx:pt>
          <cx:pt idx="2210">1992</cx:pt>
          <cx:pt idx="2211">1992</cx:pt>
          <cx:pt idx="2212">1992</cx:pt>
          <cx:pt idx="2213">1992</cx:pt>
          <cx:pt idx="2214">1992</cx:pt>
          <cx:pt idx="2215">1992</cx:pt>
          <cx:pt idx="2216">1992</cx:pt>
          <cx:pt idx="2217">1992</cx:pt>
          <cx:pt idx="2218">1992</cx:pt>
          <cx:pt idx="2219">1992</cx:pt>
          <cx:pt idx="2220">1992</cx:pt>
          <cx:pt idx="2221">1993</cx:pt>
          <cx:pt idx="2222">1993</cx:pt>
          <cx:pt idx="2223">1993</cx:pt>
          <cx:pt idx="2224">1993</cx:pt>
          <cx:pt idx="2225">1993</cx:pt>
          <cx:pt idx="2226">1994</cx:pt>
          <cx:pt idx="2227">1994</cx:pt>
          <cx:pt idx="2228">1994</cx:pt>
          <cx:pt idx="2229">1995</cx:pt>
          <cx:pt idx="2230">1995</cx:pt>
          <cx:pt idx="2231">1995</cx:pt>
          <cx:pt idx="2232">1995</cx:pt>
          <cx:pt idx="2233">1995</cx:pt>
          <cx:pt idx="2234">1996</cx:pt>
          <cx:pt idx="2235">1996</cx:pt>
        </cx:lvl>
      </cx:numDim>
    </cx:data>
  </cx:chartData>
  <cx:chart>
    <cx:title pos="t" align="ctr" overlay="0">
      <cx:tx>
        <cx:txData>
          <cx:v>Web Purchase By Birth Year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Web Purchase By Birth Year</a:t>
          </a:r>
        </a:p>
      </cx:txPr>
    </cx:title>
    <cx:plotArea>
      <cx:plotAreaRegion>
        <cx:series layoutId="clusteredColumn" uniqueId="{2E03D1DF-7D51-4112-8CAB-65B70199BB29}">
          <cx:tx>
            <cx:txData>
              <cx:f>'Q.NO 2'!$XFD$1</cx:f>
              <cx:v>Year_Birth</cx:v>
            </cx:txData>
          </cx:tx>
          <cx:dataLabels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1652D-2E4E-4E92-9CAB-4D917DDF455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59C5-4AD1-4182-94AB-55DEDA367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93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8bdab69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8bdab69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c143df83b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c143df83b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BEB3-7A62-4E46-869B-765CB8440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4797D-5CBC-461B-B667-870890296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7ECC-52EA-4BA4-8887-F0CA2B4B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8051-C890-46A8-B9EB-466CEAEA703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81F28-D668-4531-A69C-09FA74D7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B5BB7-D329-41F7-A26A-6CDC2E07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2A04-FA41-4112-BC46-47DACDBE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77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F513-DD3D-46A1-A3DB-CDFE955C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80981-DDBB-451D-8007-3C002643F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776E-0AA9-4E5D-B9F5-26DF5B8E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8051-C890-46A8-B9EB-466CEAEA703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5178-C1C2-47AF-97B1-B732DF9D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A0881-2051-40FF-9EBB-57F7D9DD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2A04-FA41-4112-BC46-47DACDBE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58BA3-F994-4F7C-817C-4B51FFDD3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D9459-DFA3-4BC2-A15C-A73472BE1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5D0D-38FC-40B5-9622-75F0117F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8051-C890-46A8-B9EB-466CEAEA703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D021-D8E4-4732-AF86-BC66194A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C530-60E8-467E-9EF6-531227C5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2A04-FA41-4112-BC46-47DACDBE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86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8020380" y="-1078866"/>
            <a:ext cx="1429587" cy="1440513"/>
          </a:xfrm>
          <a:custGeom>
            <a:avLst/>
            <a:gdLst/>
            <a:ahLst/>
            <a:cxnLst/>
            <a:rect l="l" t="t" r="r" b="b"/>
            <a:pathLst>
              <a:path w="31385" h="31386" extrusionOk="0">
                <a:moveTo>
                  <a:pt x="15681" y="1"/>
                </a:moveTo>
                <a:cubicBezTo>
                  <a:pt x="6848" y="1"/>
                  <a:pt x="0" y="6849"/>
                  <a:pt x="0" y="15682"/>
                </a:cubicBezTo>
                <a:cubicBezTo>
                  <a:pt x="0" y="24241"/>
                  <a:pt x="6848" y="31386"/>
                  <a:pt x="15681" y="31386"/>
                </a:cubicBezTo>
                <a:cubicBezTo>
                  <a:pt x="24241" y="31386"/>
                  <a:pt x="31385" y="24241"/>
                  <a:pt x="31385" y="15682"/>
                </a:cubicBezTo>
                <a:cubicBezTo>
                  <a:pt x="31385" y="6849"/>
                  <a:pt x="24241" y="1"/>
                  <a:pt x="156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flipH="1">
            <a:off x="11698431" y="3656901"/>
            <a:ext cx="1304403" cy="1314417"/>
          </a:xfrm>
          <a:custGeom>
            <a:avLst/>
            <a:gdLst/>
            <a:ahLst/>
            <a:cxnLst/>
            <a:rect l="l" t="t" r="r" b="b"/>
            <a:pathLst>
              <a:path w="37092" h="37092" extrusionOk="0">
                <a:moveTo>
                  <a:pt x="18558" y="1"/>
                </a:moveTo>
                <a:cubicBezTo>
                  <a:pt x="8286" y="1"/>
                  <a:pt x="1" y="8286"/>
                  <a:pt x="1" y="18558"/>
                </a:cubicBezTo>
                <a:cubicBezTo>
                  <a:pt x="1" y="28829"/>
                  <a:pt x="8286" y="37092"/>
                  <a:pt x="18558" y="37092"/>
                </a:cubicBezTo>
                <a:cubicBezTo>
                  <a:pt x="28829" y="37092"/>
                  <a:pt x="37092" y="28829"/>
                  <a:pt x="37092" y="18558"/>
                </a:cubicBezTo>
                <a:cubicBezTo>
                  <a:pt x="37092" y="8286"/>
                  <a:pt x="28829" y="1"/>
                  <a:pt x="185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/>
          <p:nvPr/>
        </p:nvSpPr>
        <p:spPr>
          <a:xfrm flipH="1">
            <a:off x="2816135" y="-2864615"/>
            <a:ext cx="3583715" cy="3625113"/>
          </a:xfrm>
          <a:custGeom>
            <a:avLst/>
            <a:gdLst/>
            <a:ahLst/>
            <a:cxnLst/>
            <a:rect l="l" t="t" r="r" b="b"/>
            <a:pathLst>
              <a:path w="77036" h="77333" extrusionOk="0">
                <a:moveTo>
                  <a:pt x="38529" y="1"/>
                </a:moveTo>
                <a:cubicBezTo>
                  <a:pt x="17119" y="1"/>
                  <a:pt x="0" y="17416"/>
                  <a:pt x="0" y="38530"/>
                </a:cubicBezTo>
                <a:cubicBezTo>
                  <a:pt x="0" y="59917"/>
                  <a:pt x="17119" y="77333"/>
                  <a:pt x="38529" y="77333"/>
                </a:cubicBezTo>
                <a:cubicBezTo>
                  <a:pt x="59916" y="77333"/>
                  <a:pt x="77035" y="59917"/>
                  <a:pt x="77035" y="38530"/>
                </a:cubicBezTo>
                <a:cubicBezTo>
                  <a:pt x="77035" y="17416"/>
                  <a:pt x="59916" y="1"/>
                  <a:pt x="385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 flipH="1">
            <a:off x="6076561" y="6026612"/>
            <a:ext cx="6547451" cy="6598805"/>
          </a:xfrm>
          <a:custGeom>
            <a:avLst/>
            <a:gdLst/>
            <a:ahLst/>
            <a:cxnLst/>
            <a:rect l="l" t="t" r="r" b="b"/>
            <a:pathLst>
              <a:path w="130949" h="130972" extrusionOk="0">
                <a:moveTo>
                  <a:pt x="65623" y="0"/>
                </a:moveTo>
                <a:cubicBezTo>
                  <a:pt x="29376" y="0"/>
                  <a:pt x="0" y="29399"/>
                  <a:pt x="0" y="65349"/>
                </a:cubicBezTo>
                <a:cubicBezTo>
                  <a:pt x="0" y="101573"/>
                  <a:pt x="29376" y="130972"/>
                  <a:pt x="65623" y="130972"/>
                </a:cubicBezTo>
                <a:cubicBezTo>
                  <a:pt x="101573" y="130972"/>
                  <a:pt x="130949" y="101573"/>
                  <a:pt x="130949" y="65349"/>
                </a:cubicBezTo>
                <a:cubicBezTo>
                  <a:pt x="130949" y="29399"/>
                  <a:pt x="101573" y="0"/>
                  <a:pt x="656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 flipH="1">
            <a:off x="5468628" y="87239"/>
            <a:ext cx="485051" cy="503783"/>
          </a:xfrm>
          <a:custGeom>
            <a:avLst/>
            <a:gdLst/>
            <a:ahLst/>
            <a:cxnLst/>
            <a:rect l="l" t="t" r="r" b="b"/>
            <a:pathLst>
              <a:path w="9701" h="9999" extrusionOk="0">
                <a:moveTo>
                  <a:pt x="4839" y="1"/>
                </a:moveTo>
                <a:cubicBezTo>
                  <a:pt x="1986" y="1"/>
                  <a:pt x="0" y="2283"/>
                  <a:pt x="0" y="5136"/>
                </a:cubicBezTo>
                <a:cubicBezTo>
                  <a:pt x="0" y="7716"/>
                  <a:pt x="1986" y="9998"/>
                  <a:pt x="4839" y="9998"/>
                </a:cubicBezTo>
                <a:cubicBezTo>
                  <a:pt x="7418" y="9998"/>
                  <a:pt x="9701" y="7716"/>
                  <a:pt x="9701" y="5136"/>
                </a:cubicBezTo>
                <a:cubicBezTo>
                  <a:pt x="9701" y="2283"/>
                  <a:pt x="7418" y="1"/>
                  <a:pt x="48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 flipH="1">
            <a:off x="9449979" y="5859226"/>
            <a:ext cx="1854651" cy="1308757"/>
          </a:xfrm>
          <a:custGeom>
            <a:avLst/>
            <a:gdLst/>
            <a:ahLst/>
            <a:cxnLst/>
            <a:rect l="l" t="t" r="r" b="b"/>
            <a:pathLst>
              <a:path w="37093" h="25976" extrusionOk="0">
                <a:moveTo>
                  <a:pt x="18535" y="0"/>
                </a:moveTo>
                <a:cubicBezTo>
                  <a:pt x="8264" y="0"/>
                  <a:pt x="1" y="8286"/>
                  <a:pt x="1" y="18557"/>
                </a:cubicBezTo>
                <a:cubicBezTo>
                  <a:pt x="1" y="21114"/>
                  <a:pt x="572" y="23693"/>
                  <a:pt x="1713" y="25975"/>
                </a:cubicBezTo>
                <a:lnTo>
                  <a:pt x="35654" y="25975"/>
                </a:lnTo>
                <a:cubicBezTo>
                  <a:pt x="36521" y="23693"/>
                  <a:pt x="37092" y="21114"/>
                  <a:pt x="37092" y="18557"/>
                </a:cubicBezTo>
                <a:cubicBezTo>
                  <a:pt x="37092" y="8286"/>
                  <a:pt x="28806" y="0"/>
                  <a:pt x="185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/>
          <p:nvPr/>
        </p:nvSpPr>
        <p:spPr>
          <a:xfrm>
            <a:off x="192700" y="6026600"/>
            <a:ext cx="485040" cy="488749"/>
          </a:xfrm>
          <a:custGeom>
            <a:avLst/>
            <a:gdLst/>
            <a:ahLst/>
            <a:cxnLst/>
            <a:rect l="l" t="t" r="r" b="b"/>
            <a:pathLst>
              <a:path w="37092" h="37092" extrusionOk="0">
                <a:moveTo>
                  <a:pt x="18558" y="1"/>
                </a:moveTo>
                <a:cubicBezTo>
                  <a:pt x="8286" y="1"/>
                  <a:pt x="1" y="8286"/>
                  <a:pt x="1" y="18558"/>
                </a:cubicBezTo>
                <a:cubicBezTo>
                  <a:pt x="1" y="28829"/>
                  <a:pt x="8286" y="37092"/>
                  <a:pt x="18558" y="37092"/>
                </a:cubicBezTo>
                <a:cubicBezTo>
                  <a:pt x="28829" y="37092"/>
                  <a:pt x="37092" y="28829"/>
                  <a:pt x="37092" y="18558"/>
                </a:cubicBezTo>
                <a:cubicBezTo>
                  <a:pt x="37092" y="8286"/>
                  <a:pt x="28829" y="1"/>
                  <a:pt x="185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hasCustomPrompt="1"/>
          </p:nvPr>
        </p:nvSpPr>
        <p:spPr>
          <a:xfrm>
            <a:off x="950967" y="719333"/>
            <a:ext cx="4342400" cy="9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Anton"/>
              <a:buNone/>
              <a:defRPr sz="9333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Anton"/>
              <a:buNone/>
              <a:defRPr sz="9333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Anton"/>
              <a:buNone/>
              <a:defRPr sz="9333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Anton"/>
              <a:buNone/>
              <a:defRPr sz="9333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Anton"/>
              <a:buNone/>
              <a:defRPr sz="9333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Anton"/>
              <a:buNone/>
              <a:defRPr sz="9333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Anton"/>
              <a:buNone/>
              <a:defRPr sz="9333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0"/>
              <a:buFont typeface="Anton"/>
              <a:buNone/>
              <a:defRPr sz="9333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/>
          </p:nvPr>
        </p:nvSpPr>
        <p:spPr>
          <a:xfrm>
            <a:off x="950967" y="1609333"/>
            <a:ext cx="4342400" cy="1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Anton"/>
              <a:buNone/>
              <a:defRPr sz="6667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Anton"/>
              <a:buNone/>
              <a:defRPr sz="6667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Anton"/>
              <a:buNone/>
              <a:defRPr sz="6667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Anton"/>
              <a:buNone/>
              <a:defRPr sz="6667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Anton"/>
              <a:buNone/>
              <a:defRPr sz="6667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Anton"/>
              <a:buNone/>
              <a:defRPr sz="6667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Anton"/>
              <a:buNone/>
              <a:defRPr sz="6667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Anton"/>
              <a:buNone/>
              <a:defRPr sz="6667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950967" y="3919867"/>
            <a:ext cx="4342400" cy="21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44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FFAA-97A6-459B-9875-1F35D78F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1A54-6FA3-4351-8F5C-6DD3D08E6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D0664-7EB0-4B63-97E6-10519EAE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8051-C890-46A8-B9EB-466CEAEA703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A843-E842-4064-978B-14A738B5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B2824-5A46-4ED0-BC7F-9EDDF6E7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2A04-FA41-4112-BC46-47DACDBE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5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41B0-AF40-4F51-A391-76461470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88FF2-745E-4561-8529-2614D0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718C7-E851-4B04-861B-2A26220E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8051-C890-46A8-B9EB-466CEAEA703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C5B1-E504-455F-9486-33E22F1E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C055-943A-4348-9F04-22920F63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2A04-FA41-4112-BC46-47DACDBE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7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21DA-6C31-4B6A-84CC-A65AB4E3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AF59-134C-4560-8393-1E4429566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475CD-9DD5-4A6A-9626-C6CEDC265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335CF-ED9C-435A-8109-1D22A6C3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8051-C890-46A8-B9EB-466CEAEA703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25D98-FE22-461A-9E31-2320302F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F9966-9513-4CFE-ABA3-00069CD2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2A04-FA41-4112-BC46-47DACDBE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91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B7AE-01D2-48BF-B174-81F99197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CBB3D-CC81-4DE1-9547-27DEE5B65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777A6-2181-4EC5-B8C0-6FB938F70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1578E-4498-411B-8944-DCFCEE8C7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2D969-E259-434A-B166-79AFF5CFE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688A8-7B31-4ADA-A19A-11C7C10E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8051-C890-46A8-B9EB-466CEAEA703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B835A-6C25-4C04-B350-34DA99E0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D91F7-C451-47F5-B85F-F7D3ADBD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2A04-FA41-4112-BC46-47DACDBE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89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0852-3ED2-4D28-9A64-77AE599E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A594D-D29F-42B4-A87F-FC99B7A5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8051-C890-46A8-B9EB-466CEAEA703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5345C-629B-4FEE-8941-FCF5A9E2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D8765-FA67-448B-8B6C-516A8831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2A04-FA41-4112-BC46-47DACDBE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6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FF234-8C1F-4750-86F4-F9D1FE45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8051-C890-46A8-B9EB-466CEAEA703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61138-6A81-4C84-9478-C02D8C18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41492-5672-4E61-9E0A-A98F21BA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2A04-FA41-4112-BC46-47DACDBE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00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F1B8-3576-4015-BF0A-F58DA599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B9A4-BF6F-4B3A-A65E-CB5558F2A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A8DDB-130A-4B34-80B9-6AAC0E3E0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537BC-8708-40BB-8AB2-6FE73EC3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8051-C890-46A8-B9EB-466CEAEA703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A79D4-F95F-47FC-8F67-74F54288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5A3BE-2FC1-44AF-8CE9-3F86909D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2A04-FA41-4112-BC46-47DACDBE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51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94CB-0237-4DDE-98E5-D47E1D3C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B2F98-4783-4695-95A5-B03354FDC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B785D-B5DD-4B8E-90E5-90A7C6266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8E1C2-3855-4480-B105-D2BF8B8F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8051-C890-46A8-B9EB-466CEAEA703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A5FE0-71E2-4208-971A-986513EA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EE376-3884-4A15-A3E7-C7D9C065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82A04-FA41-4112-BC46-47DACDBE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24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9F967-16D0-47BF-998B-D77B12EA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34332-951F-4516-822A-2F0062E2C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11843-FAEB-4F3E-BAC1-2020B2C0F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58051-C890-46A8-B9EB-466CEAEA703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0EBF8-0342-4222-8269-1CC258F54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0BBD7-1507-4DD7-B23C-D8DFB5D50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82A04-FA41-4112-BC46-47DACDBE1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31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eepaksaw/marketing-data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>
            <a:off x="4894860" y="4371517"/>
            <a:ext cx="3947489" cy="2486392"/>
          </a:xfrm>
          <a:custGeom>
            <a:avLst/>
            <a:gdLst/>
            <a:ahLst/>
            <a:cxnLst/>
            <a:rect l="l" t="t" r="r" b="b"/>
            <a:pathLst>
              <a:path w="130137" h="81879" extrusionOk="0">
                <a:moveTo>
                  <a:pt x="0" y="1"/>
                </a:moveTo>
                <a:lnTo>
                  <a:pt x="0" y="81878"/>
                </a:lnTo>
                <a:lnTo>
                  <a:pt x="130136" y="81878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8" name="Google Shape;238;p27"/>
          <p:cNvSpPr/>
          <p:nvPr/>
        </p:nvSpPr>
        <p:spPr>
          <a:xfrm>
            <a:off x="4838156" y="1904560"/>
            <a:ext cx="7314823" cy="4661405"/>
          </a:xfrm>
          <a:custGeom>
            <a:avLst/>
            <a:gdLst/>
            <a:ahLst/>
            <a:cxnLst/>
            <a:rect l="l" t="t" r="r" b="b"/>
            <a:pathLst>
              <a:path w="241148" h="153504" extrusionOk="0">
                <a:moveTo>
                  <a:pt x="114905" y="1"/>
                </a:moveTo>
                <a:cubicBezTo>
                  <a:pt x="113636" y="1"/>
                  <a:pt x="112366" y="346"/>
                  <a:pt x="111257" y="1036"/>
                </a:cubicBezTo>
                <a:lnTo>
                  <a:pt x="2416" y="67879"/>
                </a:lnTo>
                <a:cubicBezTo>
                  <a:pt x="0" y="69407"/>
                  <a:pt x="0" y="72956"/>
                  <a:pt x="2416" y="74485"/>
                </a:cubicBezTo>
                <a:lnTo>
                  <a:pt x="130778" y="153503"/>
                </a:lnTo>
                <a:lnTo>
                  <a:pt x="180072" y="153503"/>
                </a:lnTo>
                <a:lnTo>
                  <a:pt x="241147" y="115990"/>
                </a:lnTo>
                <a:lnTo>
                  <a:pt x="241147" y="76506"/>
                </a:lnTo>
                <a:lnTo>
                  <a:pt x="118553" y="1036"/>
                </a:lnTo>
                <a:cubicBezTo>
                  <a:pt x="117444" y="346"/>
                  <a:pt x="116174" y="1"/>
                  <a:pt x="1149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9" name="Google Shape;239;p27"/>
          <p:cNvSpPr/>
          <p:nvPr/>
        </p:nvSpPr>
        <p:spPr>
          <a:xfrm>
            <a:off x="10339336" y="5718689"/>
            <a:ext cx="1852669" cy="1139175"/>
          </a:xfrm>
          <a:custGeom>
            <a:avLst/>
            <a:gdLst/>
            <a:ahLst/>
            <a:cxnLst/>
            <a:rect l="l" t="t" r="r" b="b"/>
            <a:pathLst>
              <a:path w="61077" h="37514" extrusionOk="0">
                <a:moveTo>
                  <a:pt x="61076" y="0"/>
                </a:moveTo>
                <a:lnTo>
                  <a:pt x="1" y="37513"/>
                </a:lnTo>
                <a:lnTo>
                  <a:pt x="61076" y="37513"/>
                </a:lnTo>
                <a:lnTo>
                  <a:pt x="610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0" name="Google Shape;240;p27"/>
          <p:cNvSpPr txBox="1">
            <a:spLocks noGrp="1"/>
          </p:cNvSpPr>
          <p:nvPr>
            <p:ph type="ctrTitle"/>
          </p:nvPr>
        </p:nvSpPr>
        <p:spPr>
          <a:xfrm>
            <a:off x="553540" y="388983"/>
            <a:ext cx="4291600" cy="340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6000" b="1" i="0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Marketing Campaign Results</a:t>
            </a:r>
            <a:br>
              <a:rPr lang="en-US" b="1" dirty="0">
                <a:effectLst/>
              </a:rPr>
            </a:br>
            <a:endParaRPr dirty="0"/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1"/>
          </p:nvPr>
        </p:nvSpPr>
        <p:spPr>
          <a:xfrm>
            <a:off x="517498" y="2960868"/>
            <a:ext cx="4835730" cy="363742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878787"/>
                </a:solidFill>
                <a:effectLst/>
                <a:latin typeface="Lato" panose="020F0502020204030203" pitchFamily="34" charset="0"/>
              </a:rPr>
              <a:t>Marketing campaign data of 2,240 customers of Maven Marketing, including customer profiles, product preferences, campaign successes/failures, and channel performance.</a:t>
            </a:r>
          </a:p>
          <a:p>
            <a:pPr algn="l">
              <a:spcBef>
                <a:spcPts val="0"/>
              </a:spcBef>
            </a:pPr>
            <a:endParaRPr lang="en-US" sz="2000" dirty="0">
              <a:solidFill>
                <a:srgbClr val="878787"/>
              </a:solidFill>
              <a:latin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 Link:</a:t>
            </a:r>
            <a:endParaRPr lang="en-US" sz="2000" b="0" dirty="0">
              <a:effectLst/>
            </a:endParaRPr>
          </a:p>
          <a:p>
            <a:r>
              <a:rPr lang="en-US" sz="2000" b="0" i="0" u="sng" strike="noStrike" dirty="0">
                <a:solidFill>
                  <a:srgbClr val="1155CC"/>
                </a:solidFill>
                <a:effectLst/>
                <a:latin typeface="Lato" panose="020F0502020204030203" pitchFamily="34" charset="0"/>
                <a:hlinkClick r:id="rId3"/>
              </a:rPr>
              <a:t>https://www.kaggle.com/datasets/deepaksaw/marketing-dataset</a:t>
            </a:r>
            <a:r>
              <a:rPr lang="en-US" sz="2000" b="0" i="0" u="none" strike="noStrike" dirty="0">
                <a:solidFill>
                  <a:srgbClr val="878787"/>
                </a:solidFill>
                <a:effectLst/>
                <a:latin typeface="Lato" panose="020F0502020204030203" pitchFamily="34" charset="0"/>
                <a:hlinkClick r:id="rId3"/>
              </a:rPr>
              <a:t> </a:t>
            </a:r>
            <a:endParaRPr lang="en-IN" sz="2000" dirty="0"/>
          </a:p>
          <a:p>
            <a:pPr algn="l">
              <a:spcBef>
                <a:spcPts val="0"/>
              </a:spcBef>
            </a:pPr>
            <a:endParaRPr lang="en-US" sz="2000" b="0" dirty="0">
              <a:effectLst/>
            </a:endParaRPr>
          </a:p>
          <a:p>
            <a:pPr algn="l">
              <a:spcBef>
                <a:spcPts val="0"/>
              </a:spcBef>
            </a:pPr>
            <a:endParaRPr sz="2000" dirty="0"/>
          </a:p>
        </p:txBody>
      </p:sp>
      <p:sp>
        <p:nvSpPr>
          <p:cNvPr id="242" name="Google Shape;242;p27"/>
          <p:cNvSpPr/>
          <p:nvPr/>
        </p:nvSpPr>
        <p:spPr>
          <a:xfrm>
            <a:off x="8991842" y="987322"/>
            <a:ext cx="2592620" cy="3272137"/>
          </a:xfrm>
          <a:custGeom>
            <a:avLst/>
            <a:gdLst/>
            <a:ahLst/>
            <a:cxnLst/>
            <a:rect l="l" t="t" r="r" b="b"/>
            <a:pathLst>
              <a:path w="78939" h="98707" extrusionOk="0">
                <a:moveTo>
                  <a:pt x="12320" y="0"/>
                </a:moveTo>
                <a:cubicBezTo>
                  <a:pt x="12229" y="0"/>
                  <a:pt x="12138" y="6"/>
                  <a:pt x="12051" y="17"/>
                </a:cubicBezTo>
                <a:lnTo>
                  <a:pt x="12002" y="17"/>
                </a:lnTo>
                <a:lnTo>
                  <a:pt x="10538" y="359"/>
                </a:lnTo>
                <a:lnTo>
                  <a:pt x="10489" y="359"/>
                </a:lnTo>
                <a:cubicBezTo>
                  <a:pt x="9806" y="505"/>
                  <a:pt x="9319" y="1042"/>
                  <a:pt x="9172" y="1676"/>
                </a:cubicBezTo>
                <a:lnTo>
                  <a:pt x="195" y="55977"/>
                </a:lnTo>
                <a:cubicBezTo>
                  <a:pt x="0" y="57294"/>
                  <a:pt x="586" y="58611"/>
                  <a:pt x="1708" y="59294"/>
                </a:cubicBezTo>
                <a:lnTo>
                  <a:pt x="65229" y="98422"/>
                </a:lnTo>
                <a:cubicBezTo>
                  <a:pt x="65557" y="98601"/>
                  <a:pt x="65939" y="98707"/>
                  <a:pt x="66320" y="98707"/>
                </a:cubicBezTo>
                <a:cubicBezTo>
                  <a:pt x="66563" y="98707"/>
                  <a:pt x="66806" y="98663"/>
                  <a:pt x="67034" y="98568"/>
                </a:cubicBezTo>
                <a:lnTo>
                  <a:pt x="68059" y="98324"/>
                </a:lnTo>
                <a:lnTo>
                  <a:pt x="68254" y="98324"/>
                </a:lnTo>
                <a:cubicBezTo>
                  <a:pt x="69035" y="98129"/>
                  <a:pt x="69620" y="97495"/>
                  <a:pt x="69767" y="96714"/>
                </a:cubicBezTo>
                <a:lnTo>
                  <a:pt x="78792" y="42219"/>
                </a:lnTo>
                <a:cubicBezTo>
                  <a:pt x="78939" y="41389"/>
                  <a:pt x="78548" y="40511"/>
                  <a:pt x="77817" y="40023"/>
                </a:cubicBezTo>
                <a:lnTo>
                  <a:pt x="13222" y="261"/>
                </a:lnTo>
                <a:cubicBezTo>
                  <a:pt x="12957" y="72"/>
                  <a:pt x="12633" y="0"/>
                  <a:pt x="12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" name="Google Shape;243;p27"/>
          <p:cNvSpPr/>
          <p:nvPr/>
        </p:nvSpPr>
        <p:spPr>
          <a:xfrm>
            <a:off x="8991841" y="997034"/>
            <a:ext cx="2544571" cy="3262589"/>
          </a:xfrm>
          <a:custGeom>
            <a:avLst/>
            <a:gdLst/>
            <a:ahLst/>
            <a:cxnLst/>
            <a:rect l="l" t="t" r="r" b="b"/>
            <a:pathLst>
              <a:path w="77476" h="98419" extrusionOk="0">
                <a:moveTo>
                  <a:pt x="10809" y="1"/>
                </a:moveTo>
                <a:cubicBezTo>
                  <a:pt x="10034" y="1"/>
                  <a:pt x="9313" y="540"/>
                  <a:pt x="9172" y="1383"/>
                </a:cubicBezTo>
                <a:lnTo>
                  <a:pt x="195" y="55684"/>
                </a:lnTo>
                <a:cubicBezTo>
                  <a:pt x="0" y="57001"/>
                  <a:pt x="586" y="58318"/>
                  <a:pt x="1708" y="59001"/>
                </a:cubicBezTo>
                <a:lnTo>
                  <a:pt x="65229" y="98080"/>
                </a:lnTo>
                <a:cubicBezTo>
                  <a:pt x="65571" y="98313"/>
                  <a:pt x="65947" y="98419"/>
                  <a:pt x="66316" y="98419"/>
                </a:cubicBezTo>
                <a:cubicBezTo>
                  <a:pt x="67264" y="98419"/>
                  <a:pt x="68162" y="97719"/>
                  <a:pt x="68303" y="96665"/>
                </a:cubicBezTo>
                <a:lnTo>
                  <a:pt x="77329" y="42169"/>
                </a:lnTo>
                <a:cubicBezTo>
                  <a:pt x="77475" y="41340"/>
                  <a:pt x="77085" y="40462"/>
                  <a:pt x="76353" y="40023"/>
                </a:cubicBezTo>
                <a:lnTo>
                  <a:pt x="11709" y="261"/>
                </a:lnTo>
                <a:cubicBezTo>
                  <a:pt x="11422" y="83"/>
                  <a:pt x="11111" y="1"/>
                  <a:pt x="1080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" name="Google Shape;244;p27"/>
          <p:cNvSpPr/>
          <p:nvPr/>
        </p:nvSpPr>
        <p:spPr>
          <a:xfrm>
            <a:off x="9041504" y="1070726"/>
            <a:ext cx="2443609" cy="3124553"/>
          </a:xfrm>
          <a:custGeom>
            <a:avLst/>
            <a:gdLst/>
            <a:ahLst/>
            <a:cxnLst/>
            <a:rect l="l" t="t" r="r" b="b"/>
            <a:pathLst>
              <a:path w="74402" h="94255" extrusionOk="0">
                <a:moveTo>
                  <a:pt x="9860" y="1"/>
                </a:moveTo>
                <a:cubicBezTo>
                  <a:pt x="9368" y="1"/>
                  <a:pt x="8901" y="359"/>
                  <a:pt x="8831" y="916"/>
                </a:cubicBezTo>
                <a:lnTo>
                  <a:pt x="147" y="53363"/>
                </a:lnTo>
                <a:cubicBezTo>
                  <a:pt x="0" y="54144"/>
                  <a:pt x="391" y="54924"/>
                  <a:pt x="1074" y="55363"/>
                </a:cubicBezTo>
                <a:lnTo>
                  <a:pt x="64010" y="94101"/>
                </a:lnTo>
                <a:cubicBezTo>
                  <a:pt x="64182" y="94206"/>
                  <a:pt x="64368" y="94255"/>
                  <a:pt x="64550" y="94255"/>
                </a:cubicBezTo>
                <a:cubicBezTo>
                  <a:pt x="65043" y="94255"/>
                  <a:pt x="65513" y="93903"/>
                  <a:pt x="65620" y="93369"/>
                </a:cubicBezTo>
                <a:lnTo>
                  <a:pt x="74255" y="40971"/>
                </a:lnTo>
                <a:cubicBezTo>
                  <a:pt x="74402" y="40142"/>
                  <a:pt x="74012" y="39312"/>
                  <a:pt x="73280" y="38873"/>
                </a:cubicBezTo>
                <a:lnTo>
                  <a:pt x="10441" y="184"/>
                </a:lnTo>
                <a:cubicBezTo>
                  <a:pt x="10259" y="59"/>
                  <a:pt x="10058" y="1"/>
                  <a:pt x="9860" y="1"/>
                </a:cubicBezTo>
                <a:close/>
              </a:path>
            </a:pathLst>
          </a:custGeom>
          <a:solidFill>
            <a:srgbClr val="F495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5" name="Google Shape;245;p27"/>
          <p:cNvSpPr/>
          <p:nvPr/>
        </p:nvSpPr>
        <p:spPr>
          <a:xfrm>
            <a:off x="7366998" y="3125929"/>
            <a:ext cx="3810417" cy="2380932"/>
          </a:xfrm>
          <a:custGeom>
            <a:avLst/>
            <a:gdLst/>
            <a:ahLst/>
            <a:cxnLst/>
            <a:rect l="l" t="t" r="r" b="b"/>
            <a:pathLst>
              <a:path w="116018" h="71823" extrusionOk="0">
                <a:moveTo>
                  <a:pt x="49306" y="1"/>
                </a:moveTo>
                <a:cubicBezTo>
                  <a:pt x="48764" y="1"/>
                  <a:pt x="48227" y="147"/>
                  <a:pt x="47763" y="440"/>
                </a:cubicBezTo>
                <a:lnTo>
                  <a:pt x="1025" y="29078"/>
                </a:lnTo>
                <a:cubicBezTo>
                  <a:pt x="0" y="29761"/>
                  <a:pt x="0" y="31273"/>
                  <a:pt x="1025" y="31956"/>
                </a:cubicBezTo>
                <a:lnTo>
                  <a:pt x="65132" y="71377"/>
                </a:lnTo>
                <a:cubicBezTo>
                  <a:pt x="65606" y="71676"/>
                  <a:pt x="66155" y="71822"/>
                  <a:pt x="66710" y="71822"/>
                </a:cubicBezTo>
                <a:cubicBezTo>
                  <a:pt x="67241" y="71822"/>
                  <a:pt x="67777" y="71688"/>
                  <a:pt x="68254" y="71426"/>
                </a:cubicBezTo>
                <a:lnTo>
                  <a:pt x="114993" y="42690"/>
                </a:lnTo>
                <a:cubicBezTo>
                  <a:pt x="116018" y="42056"/>
                  <a:pt x="116018" y="40543"/>
                  <a:pt x="114993" y="39909"/>
                </a:cubicBezTo>
                <a:lnTo>
                  <a:pt x="50886" y="440"/>
                </a:lnTo>
                <a:cubicBezTo>
                  <a:pt x="50398" y="147"/>
                  <a:pt x="49849" y="1"/>
                  <a:pt x="493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6" name="Google Shape;246;p27"/>
          <p:cNvSpPr/>
          <p:nvPr/>
        </p:nvSpPr>
        <p:spPr>
          <a:xfrm>
            <a:off x="7373402" y="2931837"/>
            <a:ext cx="3797609" cy="2445443"/>
          </a:xfrm>
          <a:custGeom>
            <a:avLst/>
            <a:gdLst/>
            <a:ahLst/>
            <a:cxnLst/>
            <a:rect l="l" t="t" r="r" b="b"/>
            <a:pathLst>
              <a:path w="115628" h="73769" extrusionOk="0">
                <a:moveTo>
                  <a:pt x="49111" y="1"/>
                </a:moveTo>
                <a:cubicBezTo>
                  <a:pt x="48569" y="1"/>
                  <a:pt x="48032" y="147"/>
                  <a:pt x="47568" y="440"/>
                </a:cubicBezTo>
                <a:lnTo>
                  <a:pt x="830" y="29127"/>
                </a:lnTo>
                <a:cubicBezTo>
                  <a:pt x="342" y="29420"/>
                  <a:pt x="0" y="30005"/>
                  <a:pt x="49" y="30640"/>
                </a:cubicBezTo>
                <a:lnTo>
                  <a:pt x="49" y="32250"/>
                </a:lnTo>
                <a:lnTo>
                  <a:pt x="49" y="32250"/>
                </a:lnTo>
                <a:cubicBezTo>
                  <a:pt x="0" y="32884"/>
                  <a:pt x="293" y="33518"/>
                  <a:pt x="830" y="33860"/>
                </a:cubicBezTo>
                <a:lnTo>
                  <a:pt x="64937" y="73329"/>
                </a:lnTo>
                <a:cubicBezTo>
                  <a:pt x="65400" y="73622"/>
                  <a:pt x="65937" y="73768"/>
                  <a:pt x="66480" y="73768"/>
                </a:cubicBezTo>
                <a:cubicBezTo>
                  <a:pt x="67023" y="73768"/>
                  <a:pt x="67571" y="73622"/>
                  <a:pt x="68059" y="73329"/>
                </a:cubicBezTo>
                <a:lnTo>
                  <a:pt x="114798" y="44642"/>
                </a:lnTo>
                <a:cubicBezTo>
                  <a:pt x="115335" y="44300"/>
                  <a:pt x="115627" y="43764"/>
                  <a:pt x="115579" y="43129"/>
                </a:cubicBezTo>
                <a:lnTo>
                  <a:pt x="115579" y="43129"/>
                </a:lnTo>
                <a:lnTo>
                  <a:pt x="115579" y="41324"/>
                </a:lnTo>
                <a:cubicBezTo>
                  <a:pt x="115579" y="40739"/>
                  <a:pt x="115286" y="40202"/>
                  <a:pt x="114798" y="39909"/>
                </a:cubicBezTo>
                <a:lnTo>
                  <a:pt x="50691" y="440"/>
                </a:lnTo>
                <a:cubicBezTo>
                  <a:pt x="50203" y="147"/>
                  <a:pt x="49654" y="1"/>
                  <a:pt x="491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7" name="Google Shape;247;p27"/>
          <p:cNvSpPr/>
          <p:nvPr/>
        </p:nvSpPr>
        <p:spPr>
          <a:xfrm>
            <a:off x="7366998" y="2932269"/>
            <a:ext cx="3810417" cy="2381927"/>
          </a:xfrm>
          <a:custGeom>
            <a:avLst/>
            <a:gdLst/>
            <a:ahLst/>
            <a:cxnLst/>
            <a:rect l="l" t="t" r="r" b="b"/>
            <a:pathLst>
              <a:path w="116018" h="71853" extrusionOk="0">
                <a:moveTo>
                  <a:pt x="49306" y="0"/>
                </a:moveTo>
                <a:cubicBezTo>
                  <a:pt x="48764" y="0"/>
                  <a:pt x="48227" y="159"/>
                  <a:pt x="47763" y="476"/>
                </a:cubicBezTo>
                <a:lnTo>
                  <a:pt x="1025" y="29114"/>
                </a:lnTo>
                <a:cubicBezTo>
                  <a:pt x="0" y="29748"/>
                  <a:pt x="0" y="31310"/>
                  <a:pt x="1025" y="31944"/>
                </a:cubicBezTo>
                <a:lnTo>
                  <a:pt x="65132" y="71413"/>
                </a:lnTo>
                <a:cubicBezTo>
                  <a:pt x="65595" y="71706"/>
                  <a:pt x="66132" y="71852"/>
                  <a:pt x="66675" y="71852"/>
                </a:cubicBezTo>
                <a:cubicBezTo>
                  <a:pt x="67218" y="71852"/>
                  <a:pt x="67766" y="71706"/>
                  <a:pt x="68254" y="71413"/>
                </a:cubicBezTo>
                <a:lnTo>
                  <a:pt x="114993" y="42726"/>
                </a:lnTo>
                <a:cubicBezTo>
                  <a:pt x="116018" y="42092"/>
                  <a:pt x="116018" y="40579"/>
                  <a:pt x="114993" y="39945"/>
                </a:cubicBezTo>
                <a:lnTo>
                  <a:pt x="50886" y="476"/>
                </a:lnTo>
                <a:cubicBezTo>
                  <a:pt x="50398" y="159"/>
                  <a:pt x="49849" y="0"/>
                  <a:pt x="49306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8" name="Google Shape;248;p27"/>
          <p:cNvSpPr/>
          <p:nvPr/>
        </p:nvSpPr>
        <p:spPr>
          <a:xfrm>
            <a:off x="8176218" y="3109752"/>
            <a:ext cx="2690361" cy="1709545"/>
          </a:xfrm>
          <a:custGeom>
            <a:avLst/>
            <a:gdLst/>
            <a:ahLst/>
            <a:cxnLst/>
            <a:rect l="l" t="t" r="r" b="b"/>
            <a:pathLst>
              <a:path w="81915" h="51570" extrusionOk="0">
                <a:moveTo>
                  <a:pt x="81866" y="35079"/>
                </a:moveTo>
                <a:cubicBezTo>
                  <a:pt x="81817" y="35518"/>
                  <a:pt x="81524" y="35908"/>
                  <a:pt x="81183" y="36152"/>
                </a:cubicBezTo>
                <a:lnTo>
                  <a:pt x="57375" y="51033"/>
                </a:lnTo>
                <a:cubicBezTo>
                  <a:pt x="56496" y="51569"/>
                  <a:pt x="55423" y="51569"/>
                  <a:pt x="54545" y="51033"/>
                </a:cubicBezTo>
                <a:lnTo>
                  <a:pt x="781" y="17906"/>
                </a:lnTo>
                <a:cubicBezTo>
                  <a:pt x="390" y="17662"/>
                  <a:pt x="146" y="17271"/>
                  <a:pt x="98" y="16832"/>
                </a:cubicBezTo>
                <a:lnTo>
                  <a:pt x="98" y="16832"/>
                </a:lnTo>
                <a:cubicBezTo>
                  <a:pt x="0" y="16247"/>
                  <a:pt x="293" y="15710"/>
                  <a:pt x="781" y="15418"/>
                </a:cubicBezTo>
                <a:lnTo>
                  <a:pt x="24540" y="537"/>
                </a:lnTo>
                <a:cubicBezTo>
                  <a:pt x="25419" y="1"/>
                  <a:pt x="26492" y="1"/>
                  <a:pt x="27370" y="537"/>
                </a:cubicBezTo>
                <a:lnTo>
                  <a:pt x="81183" y="33664"/>
                </a:lnTo>
                <a:cubicBezTo>
                  <a:pt x="81671" y="33957"/>
                  <a:pt x="81915" y="34494"/>
                  <a:pt x="81866" y="350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9" name="Google Shape;249;p27"/>
          <p:cNvSpPr/>
          <p:nvPr/>
        </p:nvSpPr>
        <p:spPr>
          <a:xfrm>
            <a:off x="8179403" y="3125530"/>
            <a:ext cx="2685567" cy="1689324"/>
          </a:xfrm>
          <a:custGeom>
            <a:avLst/>
            <a:gdLst/>
            <a:ahLst/>
            <a:cxnLst/>
            <a:rect l="l" t="t" r="r" b="b"/>
            <a:pathLst>
              <a:path w="81769" h="50960" extrusionOk="0">
                <a:moveTo>
                  <a:pt x="25858" y="0"/>
                </a:moveTo>
                <a:cubicBezTo>
                  <a:pt x="25370" y="0"/>
                  <a:pt x="24882" y="134"/>
                  <a:pt x="24443" y="403"/>
                </a:cubicBezTo>
                <a:lnTo>
                  <a:pt x="684" y="15283"/>
                </a:lnTo>
                <a:cubicBezTo>
                  <a:pt x="293" y="15478"/>
                  <a:pt x="49" y="15917"/>
                  <a:pt x="1" y="16356"/>
                </a:cubicBezTo>
                <a:cubicBezTo>
                  <a:pt x="49" y="16795"/>
                  <a:pt x="293" y="17186"/>
                  <a:pt x="684" y="17430"/>
                </a:cubicBezTo>
                <a:lnTo>
                  <a:pt x="54448" y="50557"/>
                </a:lnTo>
                <a:cubicBezTo>
                  <a:pt x="54887" y="50825"/>
                  <a:pt x="55375" y="50959"/>
                  <a:pt x="55863" y="50959"/>
                </a:cubicBezTo>
                <a:cubicBezTo>
                  <a:pt x="56351" y="50959"/>
                  <a:pt x="56838" y="50825"/>
                  <a:pt x="57278" y="50557"/>
                </a:cubicBezTo>
                <a:lnTo>
                  <a:pt x="81086" y="35676"/>
                </a:lnTo>
                <a:cubicBezTo>
                  <a:pt x="81427" y="35432"/>
                  <a:pt x="81720" y="35042"/>
                  <a:pt x="81769" y="34603"/>
                </a:cubicBezTo>
                <a:cubicBezTo>
                  <a:pt x="81671" y="34164"/>
                  <a:pt x="81427" y="33774"/>
                  <a:pt x="81086" y="33530"/>
                </a:cubicBezTo>
                <a:lnTo>
                  <a:pt x="27273" y="403"/>
                </a:lnTo>
                <a:cubicBezTo>
                  <a:pt x="26834" y="134"/>
                  <a:pt x="26346" y="0"/>
                  <a:pt x="25858" y="0"/>
                </a:cubicBezTo>
                <a:close/>
              </a:path>
            </a:pathLst>
          </a:custGeom>
          <a:solidFill>
            <a:srgbClr val="009FE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0" name="Google Shape;250;p27"/>
          <p:cNvSpPr/>
          <p:nvPr/>
        </p:nvSpPr>
        <p:spPr>
          <a:xfrm>
            <a:off x="8126523" y="4033230"/>
            <a:ext cx="1291531" cy="818375"/>
          </a:xfrm>
          <a:custGeom>
            <a:avLst/>
            <a:gdLst/>
            <a:ahLst/>
            <a:cxnLst/>
            <a:rect l="l" t="t" r="r" b="b"/>
            <a:pathLst>
              <a:path w="39324" h="24687" extrusionOk="0">
                <a:moveTo>
                  <a:pt x="22785" y="24443"/>
                </a:moveTo>
                <a:lnTo>
                  <a:pt x="342" y="10636"/>
                </a:lnTo>
                <a:cubicBezTo>
                  <a:pt x="1" y="10392"/>
                  <a:pt x="1" y="9904"/>
                  <a:pt x="342" y="9660"/>
                </a:cubicBezTo>
                <a:lnTo>
                  <a:pt x="15466" y="196"/>
                </a:lnTo>
                <a:cubicBezTo>
                  <a:pt x="15808" y="0"/>
                  <a:pt x="16247" y="0"/>
                  <a:pt x="16589" y="196"/>
                </a:cubicBezTo>
                <a:lnTo>
                  <a:pt x="38982" y="14003"/>
                </a:lnTo>
                <a:cubicBezTo>
                  <a:pt x="39324" y="14246"/>
                  <a:pt x="39324" y="14734"/>
                  <a:pt x="38982" y="14978"/>
                </a:cubicBezTo>
                <a:lnTo>
                  <a:pt x="23858" y="24443"/>
                </a:lnTo>
                <a:cubicBezTo>
                  <a:pt x="23516" y="24687"/>
                  <a:pt x="23126" y="24687"/>
                  <a:pt x="22785" y="24443"/>
                </a:cubicBezTo>
                <a:close/>
              </a:path>
            </a:pathLst>
          </a:custGeom>
          <a:solidFill>
            <a:srgbClr val="D9D8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" name="Google Shape;251;p27"/>
          <p:cNvSpPr/>
          <p:nvPr/>
        </p:nvSpPr>
        <p:spPr>
          <a:xfrm>
            <a:off x="8129743" y="4043340"/>
            <a:ext cx="1286703" cy="806275"/>
          </a:xfrm>
          <a:custGeom>
            <a:avLst/>
            <a:gdLst/>
            <a:ahLst/>
            <a:cxnLst/>
            <a:rect l="l" t="t" r="r" b="b"/>
            <a:pathLst>
              <a:path w="39177" h="24322" extrusionOk="0">
                <a:moveTo>
                  <a:pt x="15929" y="0"/>
                </a:moveTo>
                <a:cubicBezTo>
                  <a:pt x="15734" y="0"/>
                  <a:pt x="15539" y="61"/>
                  <a:pt x="15368" y="183"/>
                </a:cubicBezTo>
                <a:lnTo>
                  <a:pt x="244" y="9648"/>
                </a:lnTo>
                <a:cubicBezTo>
                  <a:pt x="147" y="9697"/>
                  <a:pt x="49" y="9843"/>
                  <a:pt x="0" y="9990"/>
                </a:cubicBezTo>
                <a:cubicBezTo>
                  <a:pt x="49" y="10136"/>
                  <a:pt x="147" y="10282"/>
                  <a:pt x="244" y="10331"/>
                </a:cubicBezTo>
                <a:lnTo>
                  <a:pt x="22687" y="24138"/>
                </a:lnTo>
                <a:cubicBezTo>
                  <a:pt x="22857" y="24260"/>
                  <a:pt x="23040" y="24321"/>
                  <a:pt x="23223" y="24321"/>
                </a:cubicBezTo>
                <a:cubicBezTo>
                  <a:pt x="23406" y="24321"/>
                  <a:pt x="23589" y="24260"/>
                  <a:pt x="23760" y="24138"/>
                </a:cubicBezTo>
                <a:lnTo>
                  <a:pt x="38884" y="14673"/>
                </a:lnTo>
                <a:cubicBezTo>
                  <a:pt x="39030" y="14576"/>
                  <a:pt x="39128" y="14478"/>
                  <a:pt x="39177" y="14332"/>
                </a:cubicBezTo>
                <a:lnTo>
                  <a:pt x="39177" y="14283"/>
                </a:lnTo>
                <a:cubicBezTo>
                  <a:pt x="39128" y="14137"/>
                  <a:pt x="39030" y="14039"/>
                  <a:pt x="38884" y="13990"/>
                </a:cubicBezTo>
                <a:lnTo>
                  <a:pt x="16491" y="183"/>
                </a:lnTo>
                <a:cubicBezTo>
                  <a:pt x="16320" y="61"/>
                  <a:pt x="16125" y="0"/>
                  <a:pt x="159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2" name="Google Shape;252;p27"/>
          <p:cNvSpPr/>
          <p:nvPr/>
        </p:nvSpPr>
        <p:spPr>
          <a:xfrm>
            <a:off x="9475738" y="3627280"/>
            <a:ext cx="221167" cy="152059"/>
          </a:xfrm>
          <a:custGeom>
            <a:avLst/>
            <a:gdLst/>
            <a:ahLst/>
            <a:cxnLst/>
            <a:rect l="l" t="t" r="r" b="b"/>
            <a:pathLst>
              <a:path w="6734" h="4587" extrusionOk="0">
                <a:moveTo>
                  <a:pt x="6636" y="1903"/>
                </a:moveTo>
                <a:lnTo>
                  <a:pt x="3611" y="49"/>
                </a:lnTo>
                <a:cubicBezTo>
                  <a:pt x="3514" y="1"/>
                  <a:pt x="3367" y="1"/>
                  <a:pt x="3270" y="49"/>
                </a:cubicBezTo>
                <a:lnTo>
                  <a:pt x="99" y="2001"/>
                </a:lnTo>
                <a:cubicBezTo>
                  <a:pt x="50" y="2050"/>
                  <a:pt x="1" y="2099"/>
                  <a:pt x="1" y="2196"/>
                </a:cubicBezTo>
                <a:lnTo>
                  <a:pt x="1" y="2196"/>
                </a:lnTo>
                <a:lnTo>
                  <a:pt x="1" y="2538"/>
                </a:lnTo>
                <a:lnTo>
                  <a:pt x="1" y="2538"/>
                </a:lnTo>
                <a:cubicBezTo>
                  <a:pt x="1" y="2586"/>
                  <a:pt x="50" y="2684"/>
                  <a:pt x="99" y="2684"/>
                </a:cubicBezTo>
                <a:lnTo>
                  <a:pt x="3172" y="4538"/>
                </a:lnTo>
                <a:cubicBezTo>
                  <a:pt x="3270" y="4587"/>
                  <a:pt x="3367" y="4587"/>
                  <a:pt x="3465" y="4538"/>
                </a:cubicBezTo>
                <a:lnTo>
                  <a:pt x="6636" y="2538"/>
                </a:lnTo>
                <a:cubicBezTo>
                  <a:pt x="6685" y="2538"/>
                  <a:pt x="6734" y="2440"/>
                  <a:pt x="6734" y="2391"/>
                </a:cubicBezTo>
                <a:lnTo>
                  <a:pt x="6734" y="2391"/>
                </a:lnTo>
                <a:lnTo>
                  <a:pt x="6734" y="2001"/>
                </a:lnTo>
                <a:lnTo>
                  <a:pt x="6734" y="2001"/>
                </a:lnTo>
                <a:cubicBezTo>
                  <a:pt x="6734" y="1952"/>
                  <a:pt x="6685" y="1903"/>
                  <a:pt x="6636" y="19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3" name="Google Shape;253;p27"/>
          <p:cNvSpPr/>
          <p:nvPr/>
        </p:nvSpPr>
        <p:spPr>
          <a:xfrm>
            <a:off x="9607148" y="3706541"/>
            <a:ext cx="219557" cy="155275"/>
          </a:xfrm>
          <a:custGeom>
            <a:avLst/>
            <a:gdLst/>
            <a:ahLst/>
            <a:cxnLst/>
            <a:rect l="l" t="t" r="r" b="b"/>
            <a:pathLst>
              <a:path w="6685" h="4684" extrusionOk="0">
                <a:moveTo>
                  <a:pt x="6636" y="1952"/>
                </a:moveTo>
                <a:lnTo>
                  <a:pt x="3562" y="98"/>
                </a:lnTo>
                <a:cubicBezTo>
                  <a:pt x="3465" y="0"/>
                  <a:pt x="3318" y="0"/>
                  <a:pt x="3221" y="98"/>
                </a:cubicBezTo>
                <a:lnTo>
                  <a:pt x="49" y="2049"/>
                </a:lnTo>
                <a:cubicBezTo>
                  <a:pt x="1" y="2098"/>
                  <a:pt x="1" y="2147"/>
                  <a:pt x="1" y="2245"/>
                </a:cubicBezTo>
                <a:lnTo>
                  <a:pt x="1" y="2245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1" y="2732"/>
                  <a:pt x="49" y="2732"/>
                </a:cubicBezTo>
                <a:lnTo>
                  <a:pt x="3123" y="4586"/>
                </a:lnTo>
                <a:cubicBezTo>
                  <a:pt x="3221" y="4684"/>
                  <a:pt x="3367" y="4684"/>
                  <a:pt x="3465" y="4586"/>
                </a:cubicBezTo>
                <a:lnTo>
                  <a:pt x="6636" y="2635"/>
                </a:lnTo>
                <a:cubicBezTo>
                  <a:pt x="6685" y="2586"/>
                  <a:pt x="6685" y="2537"/>
                  <a:pt x="6685" y="2488"/>
                </a:cubicBezTo>
                <a:lnTo>
                  <a:pt x="6685" y="2488"/>
                </a:lnTo>
                <a:lnTo>
                  <a:pt x="6685" y="2098"/>
                </a:lnTo>
                <a:lnTo>
                  <a:pt x="6685" y="2098"/>
                </a:lnTo>
                <a:cubicBezTo>
                  <a:pt x="6685" y="2001"/>
                  <a:pt x="6636" y="1952"/>
                  <a:pt x="6636" y="19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4" name="Google Shape;254;p27"/>
          <p:cNvSpPr/>
          <p:nvPr/>
        </p:nvSpPr>
        <p:spPr>
          <a:xfrm>
            <a:off x="9736950" y="3787393"/>
            <a:ext cx="219557" cy="155308"/>
          </a:xfrm>
          <a:custGeom>
            <a:avLst/>
            <a:gdLst/>
            <a:ahLst/>
            <a:cxnLst/>
            <a:rect l="l" t="t" r="r" b="b"/>
            <a:pathLst>
              <a:path w="6685" h="4685" extrusionOk="0">
                <a:moveTo>
                  <a:pt x="6636" y="1952"/>
                </a:moveTo>
                <a:lnTo>
                  <a:pt x="3562" y="98"/>
                </a:lnTo>
                <a:cubicBezTo>
                  <a:pt x="3464" y="1"/>
                  <a:pt x="3367" y="1"/>
                  <a:pt x="3269" y="98"/>
                </a:cubicBezTo>
                <a:lnTo>
                  <a:pt x="98" y="2050"/>
                </a:lnTo>
                <a:cubicBezTo>
                  <a:pt x="0" y="2099"/>
                  <a:pt x="0" y="2147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35"/>
                  <a:pt x="49" y="2733"/>
                  <a:pt x="98" y="2733"/>
                </a:cubicBezTo>
                <a:lnTo>
                  <a:pt x="3123" y="4587"/>
                </a:lnTo>
                <a:cubicBezTo>
                  <a:pt x="3220" y="4684"/>
                  <a:pt x="3318" y="4684"/>
                  <a:pt x="3416" y="4587"/>
                </a:cubicBezTo>
                <a:lnTo>
                  <a:pt x="6587" y="2635"/>
                </a:lnTo>
                <a:cubicBezTo>
                  <a:pt x="6636" y="2586"/>
                  <a:pt x="6684" y="2538"/>
                  <a:pt x="6684" y="2489"/>
                </a:cubicBezTo>
                <a:lnTo>
                  <a:pt x="6684" y="2489"/>
                </a:lnTo>
                <a:lnTo>
                  <a:pt x="6684" y="2099"/>
                </a:lnTo>
                <a:lnTo>
                  <a:pt x="6684" y="2099"/>
                </a:lnTo>
                <a:cubicBezTo>
                  <a:pt x="6684" y="2050"/>
                  <a:pt x="6684" y="1952"/>
                  <a:pt x="6636" y="19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5" name="Google Shape;255;p27"/>
          <p:cNvSpPr/>
          <p:nvPr/>
        </p:nvSpPr>
        <p:spPr>
          <a:xfrm>
            <a:off x="9866751" y="3868277"/>
            <a:ext cx="221135" cy="155275"/>
          </a:xfrm>
          <a:custGeom>
            <a:avLst/>
            <a:gdLst/>
            <a:ahLst/>
            <a:cxnLst/>
            <a:rect l="l" t="t" r="r" b="b"/>
            <a:pathLst>
              <a:path w="6733" h="4684" extrusionOk="0">
                <a:moveTo>
                  <a:pt x="6635" y="1952"/>
                </a:moveTo>
                <a:lnTo>
                  <a:pt x="3562" y="98"/>
                </a:lnTo>
                <a:cubicBezTo>
                  <a:pt x="3464" y="0"/>
                  <a:pt x="3367" y="0"/>
                  <a:pt x="3269" y="98"/>
                </a:cubicBezTo>
                <a:lnTo>
                  <a:pt x="98" y="2049"/>
                </a:lnTo>
                <a:cubicBezTo>
                  <a:pt x="49" y="2098"/>
                  <a:pt x="0" y="2147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35"/>
                  <a:pt x="49" y="2732"/>
                  <a:pt x="98" y="2732"/>
                </a:cubicBezTo>
                <a:lnTo>
                  <a:pt x="3123" y="4586"/>
                </a:lnTo>
                <a:cubicBezTo>
                  <a:pt x="3220" y="4684"/>
                  <a:pt x="3367" y="4684"/>
                  <a:pt x="3464" y="4586"/>
                </a:cubicBezTo>
                <a:lnTo>
                  <a:pt x="6635" y="2635"/>
                </a:lnTo>
                <a:cubicBezTo>
                  <a:pt x="6684" y="2586"/>
                  <a:pt x="6733" y="2537"/>
                  <a:pt x="6733" y="2488"/>
                </a:cubicBezTo>
                <a:lnTo>
                  <a:pt x="6733" y="2488"/>
                </a:lnTo>
                <a:lnTo>
                  <a:pt x="6733" y="2098"/>
                </a:lnTo>
                <a:lnTo>
                  <a:pt x="6733" y="2098"/>
                </a:lnTo>
                <a:cubicBezTo>
                  <a:pt x="6733" y="2000"/>
                  <a:pt x="6684" y="1952"/>
                  <a:pt x="6635" y="19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6" name="Google Shape;256;p27"/>
          <p:cNvSpPr/>
          <p:nvPr/>
        </p:nvSpPr>
        <p:spPr>
          <a:xfrm>
            <a:off x="10384312" y="4191718"/>
            <a:ext cx="282059" cy="192503"/>
          </a:xfrm>
          <a:custGeom>
            <a:avLst/>
            <a:gdLst/>
            <a:ahLst/>
            <a:cxnLst/>
            <a:rect l="l" t="t" r="r" b="b"/>
            <a:pathLst>
              <a:path w="8588" h="5807" extrusionOk="0">
                <a:moveTo>
                  <a:pt x="8587" y="3221"/>
                </a:moveTo>
                <a:lnTo>
                  <a:pt x="8587" y="3221"/>
                </a:lnTo>
                <a:cubicBezTo>
                  <a:pt x="8587" y="3172"/>
                  <a:pt x="8539" y="3074"/>
                  <a:pt x="8490" y="3074"/>
                </a:cubicBezTo>
                <a:lnTo>
                  <a:pt x="7075" y="2196"/>
                </a:lnTo>
                <a:lnTo>
                  <a:pt x="7075" y="2196"/>
                </a:lnTo>
                <a:lnTo>
                  <a:pt x="3611" y="49"/>
                </a:lnTo>
                <a:cubicBezTo>
                  <a:pt x="3513" y="1"/>
                  <a:pt x="3367" y="1"/>
                  <a:pt x="3269" y="49"/>
                </a:cubicBezTo>
                <a:lnTo>
                  <a:pt x="98" y="2050"/>
                </a:lnTo>
                <a:cubicBezTo>
                  <a:pt x="49" y="2098"/>
                  <a:pt x="1" y="2147"/>
                  <a:pt x="49" y="2196"/>
                </a:cubicBezTo>
                <a:lnTo>
                  <a:pt x="49" y="2196"/>
                </a:lnTo>
                <a:lnTo>
                  <a:pt x="49" y="2586"/>
                </a:lnTo>
                <a:lnTo>
                  <a:pt x="49" y="2586"/>
                </a:lnTo>
                <a:cubicBezTo>
                  <a:pt x="49" y="2635"/>
                  <a:pt x="49" y="2733"/>
                  <a:pt x="98" y="2733"/>
                </a:cubicBezTo>
                <a:lnTo>
                  <a:pt x="1952" y="3904"/>
                </a:lnTo>
                <a:lnTo>
                  <a:pt x="4977" y="5758"/>
                </a:lnTo>
                <a:cubicBezTo>
                  <a:pt x="5075" y="5806"/>
                  <a:pt x="5221" y="5806"/>
                  <a:pt x="5319" y="5758"/>
                </a:cubicBezTo>
                <a:lnTo>
                  <a:pt x="8490" y="3757"/>
                </a:lnTo>
                <a:cubicBezTo>
                  <a:pt x="8539" y="3708"/>
                  <a:pt x="8587" y="3660"/>
                  <a:pt x="8587" y="3611"/>
                </a:cubicBezTo>
                <a:lnTo>
                  <a:pt x="8587" y="36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7" name="Google Shape;257;p27"/>
          <p:cNvSpPr/>
          <p:nvPr/>
        </p:nvSpPr>
        <p:spPr>
          <a:xfrm>
            <a:off x="9395631" y="3750199"/>
            <a:ext cx="221167" cy="155308"/>
          </a:xfrm>
          <a:custGeom>
            <a:avLst/>
            <a:gdLst/>
            <a:ahLst/>
            <a:cxnLst/>
            <a:rect l="l" t="t" r="r" b="b"/>
            <a:pathLst>
              <a:path w="6734" h="4685" extrusionOk="0">
                <a:moveTo>
                  <a:pt x="6636" y="1952"/>
                </a:moveTo>
                <a:lnTo>
                  <a:pt x="3611" y="98"/>
                </a:lnTo>
                <a:cubicBezTo>
                  <a:pt x="3513" y="1"/>
                  <a:pt x="3367" y="1"/>
                  <a:pt x="3269" y="98"/>
                </a:cubicBezTo>
                <a:lnTo>
                  <a:pt x="98" y="2050"/>
                </a:lnTo>
                <a:cubicBezTo>
                  <a:pt x="49" y="2098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49" y="2733"/>
                  <a:pt x="98" y="2733"/>
                </a:cubicBezTo>
                <a:lnTo>
                  <a:pt x="3123" y="4587"/>
                </a:lnTo>
                <a:cubicBezTo>
                  <a:pt x="3221" y="4684"/>
                  <a:pt x="3367" y="4684"/>
                  <a:pt x="3465" y="4587"/>
                </a:cubicBezTo>
                <a:lnTo>
                  <a:pt x="6636" y="2635"/>
                </a:lnTo>
                <a:cubicBezTo>
                  <a:pt x="6685" y="2586"/>
                  <a:pt x="6733" y="2538"/>
                  <a:pt x="6733" y="2489"/>
                </a:cubicBezTo>
                <a:lnTo>
                  <a:pt x="6733" y="2489"/>
                </a:lnTo>
                <a:lnTo>
                  <a:pt x="6733" y="2098"/>
                </a:lnTo>
                <a:lnTo>
                  <a:pt x="6733" y="2098"/>
                </a:lnTo>
                <a:cubicBezTo>
                  <a:pt x="6733" y="2001"/>
                  <a:pt x="6685" y="1952"/>
                  <a:pt x="6636" y="19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8" name="Google Shape;258;p27"/>
          <p:cNvSpPr/>
          <p:nvPr/>
        </p:nvSpPr>
        <p:spPr>
          <a:xfrm>
            <a:off x="9525433" y="3831051"/>
            <a:ext cx="221167" cy="153684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6636" y="1952"/>
                </a:moveTo>
                <a:lnTo>
                  <a:pt x="3611" y="50"/>
                </a:lnTo>
                <a:cubicBezTo>
                  <a:pt x="3513" y="1"/>
                  <a:pt x="3367" y="1"/>
                  <a:pt x="3269" y="50"/>
                </a:cubicBezTo>
                <a:lnTo>
                  <a:pt x="98" y="2050"/>
                </a:lnTo>
                <a:cubicBezTo>
                  <a:pt x="49" y="2099"/>
                  <a:pt x="0" y="2148"/>
                  <a:pt x="0" y="2196"/>
                </a:cubicBezTo>
                <a:lnTo>
                  <a:pt x="0" y="2196"/>
                </a:lnTo>
                <a:lnTo>
                  <a:pt x="0" y="2587"/>
                </a:lnTo>
                <a:lnTo>
                  <a:pt x="0" y="2587"/>
                </a:lnTo>
                <a:cubicBezTo>
                  <a:pt x="0" y="2635"/>
                  <a:pt x="49" y="2684"/>
                  <a:pt x="98" y="2733"/>
                </a:cubicBezTo>
                <a:lnTo>
                  <a:pt x="3172" y="4587"/>
                </a:lnTo>
                <a:cubicBezTo>
                  <a:pt x="3269" y="4636"/>
                  <a:pt x="3367" y="4636"/>
                  <a:pt x="3464" y="4587"/>
                </a:cubicBezTo>
                <a:lnTo>
                  <a:pt x="6636" y="2587"/>
                </a:lnTo>
                <a:cubicBezTo>
                  <a:pt x="6684" y="2587"/>
                  <a:pt x="6684" y="2538"/>
                  <a:pt x="6733" y="2489"/>
                </a:cubicBezTo>
                <a:lnTo>
                  <a:pt x="6733" y="2489"/>
                </a:lnTo>
                <a:lnTo>
                  <a:pt x="6733" y="2099"/>
                </a:lnTo>
                <a:lnTo>
                  <a:pt x="6733" y="2099"/>
                </a:lnTo>
                <a:cubicBezTo>
                  <a:pt x="6733" y="2050"/>
                  <a:pt x="6684" y="1952"/>
                  <a:pt x="6636" y="19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9" name="Google Shape;259;p27"/>
          <p:cNvSpPr/>
          <p:nvPr/>
        </p:nvSpPr>
        <p:spPr>
          <a:xfrm>
            <a:off x="9655233" y="3911935"/>
            <a:ext cx="221135" cy="153684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6635" y="1903"/>
                </a:moveTo>
                <a:lnTo>
                  <a:pt x="3611" y="49"/>
                </a:lnTo>
                <a:cubicBezTo>
                  <a:pt x="3513" y="0"/>
                  <a:pt x="3367" y="0"/>
                  <a:pt x="3269" y="49"/>
                </a:cubicBezTo>
                <a:lnTo>
                  <a:pt x="98" y="2049"/>
                </a:lnTo>
                <a:cubicBezTo>
                  <a:pt x="49" y="2098"/>
                  <a:pt x="0" y="2147"/>
                  <a:pt x="49" y="2196"/>
                </a:cubicBezTo>
                <a:lnTo>
                  <a:pt x="49" y="2196"/>
                </a:lnTo>
                <a:lnTo>
                  <a:pt x="49" y="2586"/>
                </a:lnTo>
                <a:lnTo>
                  <a:pt x="49" y="2586"/>
                </a:lnTo>
                <a:cubicBezTo>
                  <a:pt x="0" y="2635"/>
                  <a:pt x="49" y="2684"/>
                  <a:pt x="98" y="2732"/>
                </a:cubicBezTo>
                <a:lnTo>
                  <a:pt x="3171" y="4586"/>
                </a:lnTo>
                <a:cubicBezTo>
                  <a:pt x="3269" y="4635"/>
                  <a:pt x="3367" y="4635"/>
                  <a:pt x="3513" y="4586"/>
                </a:cubicBezTo>
                <a:lnTo>
                  <a:pt x="6635" y="2635"/>
                </a:lnTo>
                <a:cubicBezTo>
                  <a:pt x="6684" y="2586"/>
                  <a:pt x="6733" y="2537"/>
                  <a:pt x="6733" y="2489"/>
                </a:cubicBezTo>
                <a:lnTo>
                  <a:pt x="6733" y="2489"/>
                </a:lnTo>
                <a:lnTo>
                  <a:pt x="6733" y="2049"/>
                </a:lnTo>
                <a:lnTo>
                  <a:pt x="6733" y="2049"/>
                </a:lnTo>
                <a:cubicBezTo>
                  <a:pt x="6733" y="2001"/>
                  <a:pt x="6684" y="1952"/>
                  <a:pt x="6635" y="19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0" name="Google Shape;260;p27"/>
          <p:cNvSpPr/>
          <p:nvPr/>
        </p:nvSpPr>
        <p:spPr>
          <a:xfrm>
            <a:off x="10305814" y="4314635"/>
            <a:ext cx="221135" cy="153699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6635" y="1952"/>
                </a:moveTo>
                <a:lnTo>
                  <a:pt x="3610" y="98"/>
                </a:lnTo>
                <a:cubicBezTo>
                  <a:pt x="3513" y="0"/>
                  <a:pt x="3366" y="0"/>
                  <a:pt x="3269" y="98"/>
                </a:cubicBezTo>
                <a:lnTo>
                  <a:pt x="98" y="2050"/>
                </a:lnTo>
                <a:cubicBezTo>
                  <a:pt x="49" y="2098"/>
                  <a:pt x="0" y="2147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84"/>
                  <a:pt x="49" y="2733"/>
                  <a:pt x="98" y="2733"/>
                </a:cubicBezTo>
                <a:lnTo>
                  <a:pt x="3171" y="4587"/>
                </a:lnTo>
                <a:cubicBezTo>
                  <a:pt x="3269" y="4635"/>
                  <a:pt x="3366" y="4635"/>
                  <a:pt x="3464" y="4587"/>
                </a:cubicBezTo>
                <a:lnTo>
                  <a:pt x="6635" y="2586"/>
                </a:lnTo>
                <a:cubicBezTo>
                  <a:pt x="6684" y="2586"/>
                  <a:pt x="6733" y="2537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lnTo>
                  <a:pt x="6733" y="2050"/>
                </a:lnTo>
                <a:cubicBezTo>
                  <a:pt x="6733" y="2001"/>
                  <a:pt x="6684" y="1952"/>
                  <a:pt x="6635" y="19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1" name="Google Shape;261;p27"/>
          <p:cNvSpPr/>
          <p:nvPr/>
        </p:nvSpPr>
        <p:spPr>
          <a:xfrm>
            <a:off x="9155275" y="3294128"/>
            <a:ext cx="161852" cy="118080"/>
          </a:xfrm>
          <a:custGeom>
            <a:avLst/>
            <a:gdLst/>
            <a:ahLst/>
            <a:cxnLst/>
            <a:rect l="l" t="t" r="r" b="b"/>
            <a:pathLst>
              <a:path w="4928" h="3562" extrusionOk="0">
                <a:moveTo>
                  <a:pt x="0" y="1123"/>
                </a:moveTo>
                <a:lnTo>
                  <a:pt x="0" y="1123"/>
                </a:lnTo>
                <a:lnTo>
                  <a:pt x="0" y="1513"/>
                </a:lnTo>
                <a:lnTo>
                  <a:pt x="0" y="1513"/>
                </a:lnTo>
                <a:cubicBezTo>
                  <a:pt x="0" y="1562"/>
                  <a:pt x="0" y="1610"/>
                  <a:pt x="49" y="1659"/>
                </a:cubicBezTo>
                <a:lnTo>
                  <a:pt x="3123" y="3464"/>
                </a:lnTo>
                <a:cubicBezTo>
                  <a:pt x="3220" y="3562"/>
                  <a:pt x="3318" y="3562"/>
                  <a:pt x="3464" y="3464"/>
                </a:cubicBezTo>
                <a:lnTo>
                  <a:pt x="4830" y="2586"/>
                </a:lnTo>
                <a:cubicBezTo>
                  <a:pt x="4879" y="2586"/>
                  <a:pt x="4928" y="2489"/>
                  <a:pt x="4928" y="2440"/>
                </a:cubicBezTo>
                <a:lnTo>
                  <a:pt x="4928" y="2440"/>
                </a:lnTo>
                <a:lnTo>
                  <a:pt x="4928" y="2050"/>
                </a:lnTo>
                <a:lnTo>
                  <a:pt x="4928" y="2050"/>
                </a:lnTo>
                <a:cubicBezTo>
                  <a:pt x="4928" y="2001"/>
                  <a:pt x="4879" y="1952"/>
                  <a:pt x="4830" y="1903"/>
                </a:cubicBezTo>
                <a:lnTo>
                  <a:pt x="1806" y="98"/>
                </a:lnTo>
                <a:cubicBezTo>
                  <a:pt x="1708" y="0"/>
                  <a:pt x="1562" y="0"/>
                  <a:pt x="1464" y="98"/>
                </a:cubicBezTo>
                <a:lnTo>
                  <a:pt x="49" y="927"/>
                </a:lnTo>
                <a:cubicBezTo>
                  <a:pt x="0" y="976"/>
                  <a:pt x="0" y="1025"/>
                  <a:pt x="0" y="11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2" name="Google Shape;262;p27"/>
          <p:cNvSpPr/>
          <p:nvPr/>
        </p:nvSpPr>
        <p:spPr>
          <a:xfrm>
            <a:off x="9285077" y="3374981"/>
            <a:ext cx="161852" cy="118113"/>
          </a:xfrm>
          <a:custGeom>
            <a:avLst/>
            <a:gdLst/>
            <a:ahLst/>
            <a:cxnLst/>
            <a:rect l="l" t="t" r="r" b="b"/>
            <a:pathLst>
              <a:path w="4928" h="3563" extrusionOk="0">
                <a:moveTo>
                  <a:pt x="0" y="1123"/>
                </a:moveTo>
                <a:lnTo>
                  <a:pt x="0" y="1123"/>
                </a:lnTo>
                <a:lnTo>
                  <a:pt x="0" y="1464"/>
                </a:lnTo>
                <a:lnTo>
                  <a:pt x="0" y="1464"/>
                </a:lnTo>
                <a:cubicBezTo>
                  <a:pt x="0" y="1562"/>
                  <a:pt x="49" y="1611"/>
                  <a:pt x="98" y="1660"/>
                </a:cubicBezTo>
                <a:lnTo>
                  <a:pt x="3123" y="3514"/>
                </a:lnTo>
                <a:cubicBezTo>
                  <a:pt x="3220" y="3562"/>
                  <a:pt x="3367" y="3562"/>
                  <a:pt x="3464" y="3514"/>
                </a:cubicBezTo>
                <a:lnTo>
                  <a:pt x="4879" y="2635"/>
                </a:lnTo>
                <a:cubicBezTo>
                  <a:pt x="4928" y="2587"/>
                  <a:pt x="4928" y="2538"/>
                  <a:pt x="4928" y="2489"/>
                </a:cubicBezTo>
                <a:lnTo>
                  <a:pt x="4928" y="2489"/>
                </a:lnTo>
                <a:lnTo>
                  <a:pt x="4928" y="2099"/>
                </a:lnTo>
                <a:lnTo>
                  <a:pt x="4928" y="2099"/>
                </a:lnTo>
                <a:cubicBezTo>
                  <a:pt x="4928" y="2001"/>
                  <a:pt x="4928" y="1952"/>
                  <a:pt x="4879" y="1952"/>
                </a:cubicBezTo>
                <a:lnTo>
                  <a:pt x="1805" y="50"/>
                </a:lnTo>
                <a:cubicBezTo>
                  <a:pt x="1708" y="1"/>
                  <a:pt x="1561" y="1"/>
                  <a:pt x="1464" y="50"/>
                </a:cubicBezTo>
                <a:lnTo>
                  <a:pt x="98" y="928"/>
                </a:lnTo>
                <a:cubicBezTo>
                  <a:pt x="49" y="977"/>
                  <a:pt x="0" y="1025"/>
                  <a:pt x="0" y="11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3" name="Google Shape;263;p27"/>
          <p:cNvSpPr/>
          <p:nvPr/>
        </p:nvSpPr>
        <p:spPr>
          <a:xfrm>
            <a:off x="9414878" y="3455864"/>
            <a:ext cx="161852" cy="118080"/>
          </a:xfrm>
          <a:custGeom>
            <a:avLst/>
            <a:gdLst/>
            <a:ahLst/>
            <a:cxnLst/>
            <a:rect l="l" t="t" r="r" b="b"/>
            <a:pathLst>
              <a:path w="4928" h="3562" extrusionOk="0">
                <a:moveTo>
                  <a:pt x="0" y="1074"/>
                </a:moveTo>
                <a:lnTo>
                  <a:pt x="0" y="1074"/>
                </a:lnTo>
                <a:lnTo>
                  <a:pt x="0" y="1464"/>
                </a:lnTo>
                <a:lnTo>
                  <a:pt x="0" y="1464"/>
                </a:lnTo>
                <a:cubicBezTo>
                  <a:pt x="0" y="1561"/>
                  <a:pt x="49" y="1610"/>
                  <a:pt x="98" y="1610"/>
                </a:cubicBezTo>
                <a:lnTo>
                  <a:pt x="3122" y="3513"/>
                </a:lnTo>
                <a:cubicBezTo>
                  <a:pt x="3220" y="3562"/>
                  <a:pt x="3318" y="3562"/>
                  <a:pt x="3415" y="3513"/>
                </a:cubicBezTo>
                <a:lnTo>
                  <a:pt x="4830" y="2635"/>
                </a:lnTo>
                <a:cubicBezTo>
                  <a:pt x="4879" y="2586"/>
                  <a:pt x="4928" y="2537"/>
                  <a:pt x="4928" y="2488"/>
                </a:cubicBezTo>
                <a:lnTo>
                  <a:pt x="4928" y="2488"/>
                </a:lnTo>
                <a:lnTo>
                  <a:pt x="4928" y="2049"/>
                </a:lnTo>
                <a:lnTo>
                  <a:pt x="4928" y="2049"/>
                </a:lnTo>
                <a:cubicBezTo>
                  <a:pt x="4928" y="2000"/>
                  <a:pt x="4879" y="1952"/>
                  <a:pt x="4830" y="1903"/>
                </a:cubicBezTo>
                <a:lnTo>
                  <a:pt x="1756" y="49"/>
                </a:lnTo>
                <a:cubicBezTo>
                  <a:pt x="1659" y="0"/>
                  <a:pt x="1561" y="0"/>
                  <a:pt x="1464" y="49"/>
                </a:cubicBezTo>
                <a:lnTo>
                  <a:pt x="49" y="927"/>
                </a:lnTo>
                <a:cubicBezTo>
                  <a:pt x="0" y="976"/>
                  <a:pt x="0" y="1025"/>
                  <a:pt x="0" y="10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4" name="Google Shape;264;p27"/>
          <p:cNvSpPr/>
          <p:nvPr/>
        </p:nvSpPr>
        <p:spPr>
          <a:xfrm>
            <a:off x="9546255" y="3536717"/>
            <a:ext cx="161885" cy="118113"/>
          </a:xfrm>
          <a:custGeom>
            <a:avLst/>
            <a:gdLst/>
            <a:ahLst/>
            <a:cxnLst/>
            <a:rect l="l" t="t" r="r" b="b"/>
            <a:pathLst>
              <a:path w="4929" h="3563" extrusionOk="0">
                <a:moveTo>
                  <a:pt x="1" y="1074"/>
                </a:moveTo>
                <a:lnTo>
                  <a:pt x="1" y="1074"/>
                </a:lnTo>
                <a:lnTo>
                  <a:pt x="1" y="1464"/>
                </a:lnTo>
                <a:lnTo>
                  <a:pt x="1" y="1464"/>
                </a:lnTo>
                <a:cubicBezTo>
                  <a:pt x="1" y="1513"/>
                  <a:pt x="1" y="1611"/>
                  <a:pt x="49" y="1611"/>
                </a:cubicBezTo>
                <a:lnTo>
                  <a:pt x="3123" y="3465"/>
                </a:lnTo>
                <a:cubicBezTo>
                  <a:pt x="3221" y="3562"/>
                  <a:pt x="3367" y="3562"/>
                  <a:pt x="3465" y="3465"/>
                </a:cubicBezTo>
                <a:lnTo>
                  <a:pt x="4831" y="2586"/>
                </a:lnTo>
                <a:cubicBezTo>
                  <a:pt x="4879" y="2586"/>
                  <a:pt x="4928" y="2538"/>
                  <a:pt x="4928" y="2440"/>
                </a:cubicBezTo>
                <a:lnTo>
                  <a:pt x="4928" y="2440"/>
                </a:lnTo>
                <a:lnTo>
                  <a:pt x="4928" y="2050"/>
                </a:lnTo>
                <a:lnTo>
                  <a:pt x="4928" y="2050"/>
                </a:lnTo>
                <a:cubicBezTo>
                  <a:pt x="4928" y="2001"/>
                  <a:pt x="4879" y="1952"/>
                  <a:pt x="4831" y="1903"/>
                </a:cubicBezTo>
                <a:lnTo>
                  <a:pt x="1806" y="49"/>
                </a:lnTo>
                <a:cubicBezTo>
                  <a:pt x="1708" y="1"/>
                  <a:pt x="1562" y="1"/>
                  <a:pt x="1464" y="49"/>
                </a:cubicBezTo>
                <a:lnTo>
                  <a:pt x="98" y="928"/>
                </a:lnTo>
                <a:cubicBezTo>
                  <a:pt x="1" y="976"/>
                  <a:pt x="1" y="1025"/>
                  <a:pt x="1" y="10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5" name="Google Shape;265;p27"/>
          <p:cNvSpPr/>
          <p:nvPr/>
        </p:nvSpPr>
        <p:spPr>
          <a:xfrm>
            <a:off x="9674447" y="3617569"/>
            <a:ext cx="161885" cy="118113"/>
          </a:xfrm>
          <a:custGeom>
            <a:avLst/>
            <a:gdLst/>
            <a:ahLst/>
            <a:cxnLst/>
            <a:rect l="l" t="t" r="r" b="b"/>
            <a:pathLst>
              <a:path w="4929" h="3563" extrusionOk="0">
                <a:moveTo>
                  <a:pt x="1" y="1074"/>
                </a:moveTo>
                <a:lnTo>
                  <a:pt x="1" y="1074"/>
                </a:lnTo>
                <a:lnTo>
                  <a:pt x="1" y="1465"/>
                </a:lnTo>
                <a:lnTo>
                  <a:pt x="1" y="1465"/>
                </a:lnTo>
                <a:cubicBezTo>
                  <a:pt x="1" y="1513"/>
                  <a:pt x="49" y="1611"/>
                  <a:pt x="98" y="1611"/>
                </a:cubicBezTo>
                <a:lnTo>
                  <a:pt x="3123" y="3465"/>
                </a:lnTo>
                <a:cubicBezTo>
                  <a:pt x="3221" y="3562"/>
                  <a:pt x="3367" y="3562"/>
                  <a:pt x="3465" y="3465"/>
                </a:cubicBezTo>
                <a:lnTo>
                  <a:pt x="4879" y="2587"/>
                </a:lnTo>
                <a:cubicBezTo>
                  <a:pt x="4928" y="2587"/>
                  <a:pt x="4928" y="2538"/>
                  <a:pt x="4928" y="2489"/>
                </a:cubicBezTo>
                <a:lnTo>
                  <a:pt x="4928" y="2489"/>
                </a:lnTo>
                <a:lnTo>
                  <a:pt x="4928" y="2099"/>
                </a:lnTo>
                <a:lnTo>
                  <a:pt x="4928" y="2099"/>
                </a:lnTo>
                <a:cubicBezTo>
                  <a:pt x="4928" y="2001"/>
                  <a:pt x="4928" y="1952"/>
                  <a:pt x="4879" y="1952"/>
                </a:cubicBezTo>
                <a:lnTo>
                  <a:pt x="1806" y="50"/>
                </a:lnTo>
                <a:cubicBezTo>
                  <a:pt x="1708" y="1"/>
                  <a:pt x="1562" y="1"/>
                  <a:pt x="1464" y="50"/>
                </a:cubicBezTo>
                <a:lnTo>
                  <a:pt x="98" y="928"/>
                </a:lnTo>
                <a:cubicBezTo>
                  <a:pt x="49" y="977"/>
                  <a:pt x="1" y="1026"/>
                  <a:pt x="1" y="10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6" name="Google Shape;266;p27"/>
          <p:cNvSpPr/>
          <p:nvPr/>
        </p:nvSpPr>
        <p:spPr>
          <a:xfrm>
            <a:off x="9804247" y="3696829"/>
            <a:ext cx="163461" cy="118113"/>
          </a:xfrm>
          <a:custGeom>
            <a:avLst/>
            <a:gdLst/>
            <a:ahLst/>
            <a:cxnLst/>
            <a:rect l="l" t="t" r="r" b="b"/>
            <a:pathLst>
              <a:path w="4977" h="3563" extrusionOk="0">
                <a:moveTo>
                  <a:pt x="0" y="1123"/>
                </a:moveTo>
                <a:lnTo>
                  <a:pt x="0" y="1123"/>
                </a:lnTo>
                <a:lnTo>
                  <a:pt x="0" y="1513"/>
                </a:lnTo>
                <a:lnTo>
                  <a:pt x="0" y="1513"/>
                </a:lnTo>
                <a:cubicBezTo>
                  <a:pt x="0" y="1562"/>
                  <a:pt x="49" y="1611"/>
                  <a:pt x="98" y="1659"/>
                </a:cubicBezTo>
                <a:lnTo>
                  <a:pt x="3172" y="3513"/>
                </a:lnTo>
                <a:cubicBezTo>
                  <a:pt x="3269" y="3562"/>
                  <a:pt x="3367" y="3562"/>
                  <a:pt x="3464" y="3513"/>
                </a:cubicBezTo>
                <a:lnTo>
                  <a:pt x="4879" y="2635"/>
                </a:lnTo>
                <a:cubicBezTo>
                  <a:pt x="4928" y="2586"/>
                  <a:pt x="4977" y="2538"/>
                  <a:pt x="4977" y="2489"/>
                </a:cubicBezTo>
                <a:lnTo>
                  <a:pt x="4977" y="2489"/>
                </a:lnTo>
                <a:lnTo>
                  <a:pt x="4977" y="2098"/>
                </a:lnTo>
                <a:lnTo>
                  <a:pt x="4977" y="2098"/>
                </a:lnTo>
                <a:cubicBezTo>
                  <a:pt x="4977" y="2001"/>
                  <a:pt x="4928" y="1952"/>
                  <a:pt x="4879" y="1952"/>
                </a:cubicBezTo>
                <a:lnTo>
                  <a:pt x="1806" y="98"/>
                </a:lnTo>
                <a:cubicBezTo>
                  <a:pt x="1708" y="1"/>
                  <a:pt x="1610" y="1"/>
                  <a:pt x="1513" y="98"/>
                </a:cubicBezTo>
                <a:lnTo>
                  <a:pt x="98" y="928"/>
                </a:lnTo>
                <a:cubicBezTo>
                  <a:pt x="49" y="976"/>
                  <a:pt x="0" y="1074"/>
                  <a:pt x="0" y="11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7" name="Google Shape;267;p27"/>
          <p:cNvSpPr/>
          <p:nvPr/>
        </p:nvSpPr>
        <p:spPr>
          <a:xfrm>
            <a:off x="9935658" y="3779305"/>
            <a:ext cx="161852" cy="116489"/>
          </a:xfrm>
          <a:custGeom>
            <a:avLst/>
            <a:gdLst/>
            <a:ahLst/>
            <a:cxnLst/>
            <a:rect l="l" t="t" r="r" b="b"/>
            <a:pathLst>
              <a:path w="4928" h="3514" extrusionOk="0">
                <a:moveTo>
                  <a:pt x="0" y="1074"/>
                </a:moveTo>
                <a:lnTo>
                  <a:pt x="0" y="1074"/>
                </a:lnTo>
                <a:lnTo>
                  <a:pt x="0" y="1464"/>
                </a:lnTo>
                <a:lnTo>
                  <a:pt x="0" y="1464"/>
                </a:lnTo>
                <a:cubicBezTo>
                  <a:pt x="0" y="1513"/>
                  <a:pt x="0" y="1562"/>
                  <a:pt x="49" y="1611"/>
                </a:cubicBezTo>
                <a:lnTo>
                  <a:pt x="3122" y="3465"/>
                </a:lnTo>
                <a:cubicBezTo>
                  <a:pt x="3220" y="3513"/>
                  <a:pt x="3366" y="3513"/>
                  <a:pt x="3464" y="3465"/>
                </a:cubicBezTo>
                <a:lnTo>
                  <a:pt x="4830" y="2586"/>
                </a:lnTo>
                <a:cubicBezTo>
                  <a:pt x="4879" y="2538"/>
                  <a:pt x="4928" y="2489"/>
                  <a:pt x="4928" y="2440"/>
                </a:cubicBezTo>
                <a:lnTo>
                  <a:pt x="4928" y="2440"/>
                </a:lnTo>
                <a:lnTo>
                  <a:pt x="4928" y="2001"/>
                </a:lnTo>
                <a:lnTo>
                  <a:pt x="4928" y="2001"/>
                </a:lnTo>
                <a:cubicBezTo>
                  <a:pt x="4928" y="1952"/>
                  <a:pt x="4879" y="1903"/>
                  <a:pt x="4830" y="1855"/>
                </a:cubicBezTo>
                <a:lnTo>
                  <a:pt x="1805" y="50"/>
                </a:lnTo>
                <a:cubicBezTo>
                  <a:pt x="1708" y="1"/>
                  <a:pt x="1561" y="1"/>
                  <a:pt x="1464" y="50"/>
                </a:cubicBezTo>
                <a:lnTo>
                  <a:pt x="98" y="928"/>
                </a:lnTo>
                <a:cubicBezTo>
                  <a:pt x="0" y="928"/>
                  <a:pt x="0" y="1025"/>
                  <a:pt x="0" y="10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8" name="Google Shape;268;p27"/>
          <p:cNvSpPr/>
          <p:nvPr/>
        </p:nvSpPr>
        <p:spPr>
          <a:xfrm>
            <a:off x="10063850" y="3858564"/>
            <a:ext cx="163461" cy="118080"/>
          </a:xfrm>
          <a:custGeom>
            <a:avLst/>
            <a:gdLst/>
            <a:ahLst/>
            <a:cxnLst/>
            <a:rect l="l" t="t" r="r" b="b"/>
            <a:pathLst>
              <a:path w="4977" h="3562" extrusionOk="0">
                <a:moveTo>
                  <a:pt x="49" y="1122"/>
                </a:moveTo>
                <a:lnTo>
                  <a:pt x="49" y="1122"/>
                </a:lnTo>
                <a:lnTo>
                  <a:pt x="49" y="1513"/>
                </a:lnTo>
                <a:lnTo>
                  <a:pt x="49" y="1513"/>
                </a:lnTo>
                <a:cubicBezTo>
                  <a:pt x="49" y="1562"/>
                  <a:pt x="49" y="1610"/>
                  <a:pt x="98" y="1659"/>
                </a:cubicBezTo>
                <a:lnTo>
                  <a:pt x="3171" y="3464"/>
                </a:lnTo>
                <a:cubicBezTo>
                  <a:pt x="3269" y="3562"/>
                  <a:pt x="3415" y="3562"/>
                  <a:pt x="3513" y="3464"/>
                </a:cubicBezTo>
                <a:lnTo>
                  <a:pt x="4879" y="2586"/>
                </a:lnTo>
                <a:cubicBezTo>
                  <a:pt x="4928" y="2586"/>
                  <a:pt x="4976" y="2537"/>
                  <a:pt x="4976" y="2440"/>
                </a:cubicBezTo>
                <a:lnTo>
                  <a:pt x="4976" y="2440"/>
                </a:lnTo>
                <a:lnTo>
                  <a:pt x="4976" y="2049"/>
                </a:lnTo>
                <a:lnTo>
                  <a:pt x="4976" y="2049"/>
                </a:lnTo>
                <a:cubicBezTo>
                  <a:pt x="4976" y="2001"/>
                  <a:pt x="4928" y="1952"/>
                  <a:pt x="4879" y="1903"/>
                </a:cubicBezTo>
                <a:lnTo>
                  <a:pt x="1854" y="49"/>
                </a:lnTo>
                <a:cubicBezTo>
                  <a:pt x="1756" y="0"/>
                  <a:pt x="1610" y="0"/>
                  <a:pt x="1513" y="49"/>
                </a:cubicBezTo>
                <a:lnTo>
                  <a:pt x="98" y="927"/>
                </a:lnTo>
                <a:cubicBezTo>
                  <a:pt x="49" y="976"/>
                  <a:pt x="0" y="1025"/>
                  <a:pt x="49" y="11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9" name="Google Shape;269;p27"/>
          <p:cNvSpPr/>
          <p:nvPr/>
        </p:nvSpPr>
        <p:spPr>
          <a:xfrm>
            <a:off x="10195227" y="3939417"/>
            <a:ext cx="161885" cy="118113"/>
          </a:xfrm>
          <a:custGeom>
            <a:avLst/>
            <a:gdLst/>
            <a:ahLst/>
            <a:cxnLst/>
            <a:rect l="l" t="t" r="r" b="b"/>
            <a:pathLst>
              <a:path w="4929" h="3563" extrusionOk="0">
                <a:moveTo>
                  <a:pt x="1" y="1123"/>
                </a:moveTo>
                <a:lnTo>
                  <a:pt x="1" y="1123"/>
                </a:lnTo>
                <a:lnTo>
                  <a:pt x="1" y="1513"/>
                </a:lnTo>
                <a:lnTo>
                  <a:pt x="1" y="1513"/>
                </a:lnTo>
                <a:cubicBezTo>
                  <a:pt x="1" y="1562"/>
                  <a:pt x="49" y="1611"/>
                  <a:pt x="98" y="1660"/>
                </a:cubicBezTo>
                <a:lnTo>
                  <a:pt x="3123" y="3513"/>
                </a:lnTo>
                <a:cubicBezTo>
                  <a:pt x="3221" y="3562"/>
                  <a:pt x="3367" y="3562"/>
                  <a:pt x="3465" y="3513"/>
                </a:cubicBezTo>
                <a:lnTo>
                  <a:pt x="4831" y="2635"/>
                </a:lnTo>
                <a:cubicBezTo>
                  <a:pt x="4879" y="2586"/>
                  <a:pt x="4928" y="2538"/>
                  <a:pt x="4928" y="2489"/>
                </a:cubicBezTo>
                <a:lnTo>
                  <a:pt x="4928" y="2489"/>
                </a:lnTo>
                <a:lnTo>
                  <a:pt x="4928" y="2099"/>
                </a:lnTo>
                <a:lnTo>
                  <a:pt x="4928" y="2099"/>
                </a:lnTo>
                <a:cubicBezTo>
                  <a:pt x="4928" y="2050"/>
                  <a:pt x="4879" y="1952"/>
                  <a:pt x="4831" y="1952"/>
                </a:cubicBezTo>
                <a:lnTo>
                  <a:pt x="1806" y="98"/>
                </a:lnTo>
                <a:cubicBezTo>
                  <a:pt x="1708" y="1"/>
                  <a:pt x="1562" y="1"/>
                  <a:pt x="1464" y="98"/>
                </a:cubicBezTo>
                <a:lnTo>
                  <a:pt x="98" y="976"/>
                </a:lnTo>
                <a:cubicBezTo>
                  <a:pt x="49" y="976"/>
                  <a:pt x="1" y="1025"/>
                  <a:pt x="1" y="11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0" name="Google Shape;270;p27"/>
          <p:cNvSpPr/>
          <p:nvPr/>
        </p:nvSpPr>
        <p:spPr>
          <a:xfrm>
            <a:off x="10325028" y="4020301"/>
            <a:ext cx="161885" cy="118080"/>
          </a:xfrm>
          <a:custGeom>
            <a:avLst/>
            <a:gdLst/>
            <a:ahLst/>
            <a:cxnLst/>
            <a:rect l="l" t="t" r="r" b="b"/>
            <a:pathLst>
              <a:path w="4929" h="3562" extrusionOk="0">
                <a:moveTo>
                  <a:pt x="0" y="1122"/>
                </a:moveTo>
                <a:lnTo>
                  <a:pt x="0" y="1122"/>
                </a:lnTo>
                <a:lnTo>
                  <a:pt x="0" y="1513"/>
                </a:lnTo>
                <a:lnTo>
                  <a:pt x="0" y="1513"/>
                </a:lnTo>
                <a:cubicBezTo>
                  <a:pt x="0" y="1561"/>
                  <a:pt x="49" y="1610"/>
                  <a:pt x="98" y="1659"/>
                </a:cubicBezTo>
                <a:lnTo>
                  <a:pt x="3123" y="3513"/>
                </a:lnTo>
                <a:cubicBezTo>
                  <a:pt x="3220" y="3562"/>
                  <a:pt x="3367" y="3562"/>
                  <a:pt x="3464" y="3513"/>
                </a:cubicBezTo>
                <a:lnTo>
                  <a:pt x="4879" y="2635"/>
                </a:lnTo>
                <a:cubicBezTo>
                  <a:pt x="4928" y="2586"/>
                  <a:pt x="4928" y="2537"/>
                  <a:pt x="4928" y="2488"/>
                </a:cubicBezTo>
                <a:lnTo>
                  <a:pt x="4928" y="2488"/>
                </a:lnTo>
                <a:lnTo>
                  <a:pt x="4928" y="2098"/>
                </a:lnTo>
                <a:lnTo>
                  <a:pt x="4928" y="2098"/>
                </a:lnTo>
                <a:cubicBezTo>
                  <a:pt x="4928" y="2049"/>
                  <a:pt x="4928" y="1952"/>
                  <a:pt x="4879" y="1952"/>
                </a:cubicBezTo>
                <a:lnTo>
                  <a:pt x="1806" y="98"/>
                </a:lnTo>
                <a:cubicBezTo>
                  <a:pt x="1708" y="0"/>
                  <a:pt x="1562" y="0"/>
                  <a:pt x="1464" y="98"/>
                </a:cubicBezTo>
                <a:lnTo>
                  <a:pt x="98" y="976"/>
                </a:lnTo>
                <a:cubicBezTo>
                  <a:pt x="49" y="976"/>
                  <a:pt x="0" y="1025"/>
                  <a:pt x="0" y="11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1" name="Google Shape;271;p27"/>
          <p:cNvSpPr/>
          <p:nvPr/>
        </p:nvSpPr>
        <p:spPr>
          <a:xfrm>
            <a:off x="10454830" y="4101152"/>
            <a:ext cx="163461" cy="118080"/>
          </a:xfrm>
          <a:custGeom>
            <a:avLst/>
            <a:gdLst/>
            <a:ahLst/>
            <a:cxnLst/>
            <a:rect l="l" t="t" r="r" b="b"/>
            <a:pathLst>
              <a:path w="4977" h="3562" extrusionOk="0">
                <a:moveTo>
                  <a:pt x="0" y="1123"/>
                </a:moveTo>
                <a:lnTo>
                  <a:pt x="0" y="1123"/>
                </a:lnTo>
                <a:lnTo>
                  <a:pt x="0" y="1513"/>
                </a:lnTo>
                <a:lnTo>
                  <a:pt x="0" y="1513"/>
                </a:lnTo>
                <a:cubicBezTo>
                  <a:pt x="0" y="1562"/>
                  <a:pt x="49" y="1610"/>
                  <a:pt x="98" y="1659"/>
                </a:cubicBezTo>
                <a:lnTo>
                  <a:pt x="3172" y="3513"/>
                </a:lnTo>
                <a:cubicBezTo>
                  <a:pt x="3269" y="3562"/>
                  <a:pt x="3367" y="3562"/>
                  <a:pt x="3464" y="3513"/>
                </a:cubicBezTo>
                <a:lnTo>
                  <a:pt x="4879" y="2635"/>
                </a:lnTo>
                <a:cubicBezTo>
                  <a:pt x="4928" y="2586"/>
                  <a:pt x="4977" y="2537"/>
                  <a:pt x="4977" y="2489"/>
                </a:cubicBezTo>
                <a:lnTo>
                  <a:pt x="4977" y="2489"/>
                </a:lnTo>
                <a:lnTo>
                  <a:pt x="4977" y="2098"/>
                </a:lnTo>
                <a:lnTo>
                  <a:pt x="4977" y="2098"/>
                </a:lnTo>
                <a:cubicBezTo>
                  <a:pt x="4977" y="2001"/>
                  <a:pt x="4928" y="1952"/>
                  <a:pt x="4879" y="1952"/>
                </a:cubicBezTo>
                <a:lnTo>
                  <a:pt x="1805" y="98"/>
                </a:lnTo>
                <a:cubicBezTo>
                  <a:pt x="1708" y="1"/>
                  <a:pt x="1610" y="1"/>
                  <a:pt x="1513" y="98"/>
                </a:cubicBezTo>
                <a:lnTo>
                  <a:pt x="98" y="927"/>
                </a:lnTo>
                <a:cubicBezTo>
                  <a:pt x="49" y="976"/>
                  <a:pt x="0" y="1025"/>
                  <a:pt x="0" y="11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2" name="Google Shape;272;p27"/>
          <p:cNvSpPr/>
          <p:nvPr/>
        </p:nvSpPr>
        <p:spPr>
          <a:xfrm>
            <a:off x="10584630" y="4182005"/>
            <a:ext cx="163461" cy="116489"/>
          </a:xfrm>
          <a:custGeom>
            <a:avLst/>
            <a:gdLst/>
            <a:ahLst/>
            <a:cxnLst/>
            <a:rect l="l" t="t" r="r" b="b"/>
            <a:pathLst>
              <a:path w="4977" h="3514" extrusionOk="0">
                <a:moveTo>
                  <a:pt x="4976" y="2099"/>
                </a:moveTo>
                <a:lnTo>
                  <a:pt x="4976" y="2099"/>
                </a:lnTo>
                <a:cubicBezTo>
                  <a:pt x="4976" y="2001"/>
                  <a:pt x="4928" y="1952"/>
                  <a:pt x="4879" y="1952"/>
                </a:cubicBezTo>
                <a:lnTo>
                  <a:pt x="1854" y="50"/>
                </a:lnTo>
                <a:cubicBezTo>
                  <a:pt x="1708" y="1"/>
                  <a:pt x="1610" y="1"/>
                  <a:pt x="1513" y="50"/>
                </a:cubicBezTo>
                <a:lnTo>
                  <a:pt x="98" y="928"/>
                </a:lnTo>
                <a:cubicBezTo>
                  <a:pt x="0" y="977"/>
                  <a:pt x="0" y="1025"/>
                  <a:pt x="0" y="1123"/>
                </a:cubicBezTo>
                <a:lnTo>
                  <a:pt x="0" y="1123"/>
                </a:lnTo>
                <a:lnTo>
                  <a:pt x="0" y="1513"/>
                </a:lnTo>
                <a:lnTo>
                  <a:pt x="0" y="1513"/>
                </a:lnTo>
                <a:cubicBezTo>
                  <a:pt x="0" y="1562"/>
                  <a:pt x="49" y="1611"/>
                  <a:pt x="98" y="1660"/>
                </a:cubicBezTo>
                <a:lnTo>
                  <a:pt x="3123" y="3465"/>
                </a:lnTo>
                <a:cubicBezTo>
                  <a:pt x="3220" y="3514"/>
                  <a:pt x="3366" y="3514"/>
                  <a:pt x="3464" y="3465"/>
                </a:cubicBezTo>
                <a:lnTo>
                  <a:pt x="4879" y="2587"/>
                </a:lnTo>
                <a:cubicBezTo>
                  <a:pt x="4879" y="2538"/>
                  <a:pt x="4928" y="2489"/>
                  <a:pt x="4928" y="2440"/>
                </a:cubicBezTo>
                <a:lnTo>
                  <a:pt x="4928" y="2440"/>
                </a:lnTo>
                <a:lnTo>
                  <a:pt x="4928" y="2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3" name="Google Shape;273;p27"/>
          <p:cNvSpPr/>
          <p:nvPr/>
        </p:nvSpPr>
        <p:spPr>
          <a:xfrm>
            <a:off x="10078269" y="4345366"/>
            <a:ext cx="317300" cy="213540"/>
          </a:xfrm>
          <a:custGeom>
            <a:avLst/>
            <a:gdLst/>
            <a:ahLst/>
            <a:cxnLst/>
            <a:rect l="l" t="t" r="r" b="b"/>
            <a:pathLst>
              <a:path w="9661" h="6441" extrusionOk="0">
                <a:moveTo>
                  <a:pt x="9611" y="3855"/>
                </a:moveTo>
                <a:lnTo>
                  <a:pt x="9611" y="3855"/>
                </a:lnTo>
                <a:cubicBezTo>
                  <a:pt x="9611" y="3806"/>
                  <a:pt x="9611" y="3757"/>
                  <a:pt x="9563" y="3708"/>
                </a:cubicBezTo>
                <a:lnTo>
                  <a:pt x="8148" y="2830"/>
                </a:lnTo>
                <a:lnTo>
                  <a:pt x="8148" y="2830"/>
                </a:lnTo>
                <a:lnTo>
                  <a:pt x="3610" y="49"/>
                </a:lnTo>
                <a:cubicBezTo>
                  <a:pt x="3513" y="0"/>
                  <a:pt x="3367" y="0"/>
                  <a:pt x="3269" y="49"/>
                </a:cubicBezTo>
                <a:lnTo>
                  <a:pt x="98" y="2050"/>
                </a:lnTo>
                <a:cubicBezTo>
                  <a:pt x="49" y="2050"/>
                  <a:pt x="0" y="2147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35"/>
                  <a:pt x="49" y="2684"/>
                  <a:pt x="98" y="2733"/>
                </a:cubicBezTo>
                <a:lnTo>
                  <a:pt x="3025" y="4538"/>
                </a:lnTo>
                <a:lnTo>
                  <a:pt x="6050" y="6392"/>
                </a:lnTo>
                <a:cubicBezTo>
                  <a:pt x="6147" y="6440"/>
                  <a:pt x="6294" y="6440"/>
                  <a:pt x="6391" y="6392"/>
                </a:cubicBezTo>
                <a:lnTo>
                  <a:pt x="9563" y="4391"/>
                </a:lnTo>
                <a:cubicBezTo>
                  <a:pt x="9611" y="4343"/>
                  <a:pt x="9660" y="4294"/>
                  <a:pt x="9660" y="4245"/>
                </a:cubicBezTo>
                <a:lnTo>
                  <a:pt x="9660" y="4245"/>
                </a:lnTo>
                <a:lnTo>
                  <a:pt x="9660" y="385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4" name="Google Shape;274;p27"/>
          <p:cNvSpPr/>
          <p:nvPr/>
        </p:nvSpPr>
        <p:spPr>
          <a:xfrm>
            <a:off x="9873155" y="4390647"/>
            <a:ext cx="384596" cy="255579"/>
          </a:xfrm>
          <a:custGeom>
            <a:avLst/>
            <a:gdLst/>
            <a:ahLst/>
            <a:cxnLst/>
            <a:rect l="l" t="t" r="r" b="b"/>
            <a:pathLst>
              <a:path w="11710" h="7709" extrusionOk="0">
                <a:moveTo>
                  <a:pt x="11709" y="5123"/>
                </a:moveTo>
                <a:lnTo>
                  <a:pt x="11709" y="5123"/>
                </a:lnTo>
                <a:cubicBezTo>
                  <a:pt x="11661" y="5074"/>
                  <a:pt x="11661" y="5026"/>
                  <a:pt x="11612" y="4977"/>
                </a:cubicBezTo>
                <a:lnTo>
                  <a:pt x="10197" y="4147"/>
                </a:lnTo>
                <a:lnTo>
                  <a:pt x="10197" y="4147"/>
                </a:lnTo>
                <a:lnTo>
                  <a:pt x="3562" y="98"/>
                </a:lnTo>
                <a:cubicBezTo>
                  <a:pt x="3464" y="1"/>
                  <a:pt x="3367" y="1"/>
                  <a:pt x="3269" y="98"/>
                </a:cubicBezTo>
                <a:lnTo>
                  <a:pt x="98" y="2050"/>
                </a:lnTo>
                <a:cubicBezTo>
                  <a:pt x="49" y="2098"/>
                  <a:pt x="0" y="2147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35"/>
                  <a:pt x="49" y="2733"/>
                  <a:pt x="98" y="2733"/>
                </a:cubicBezTo>
                <a:lnTo>
                  <a:pt x="5074" y="5806"/>
                </a:lnTo>
                <a:lnTo>
                  <a:pt x="8148" y="7611"/>
                </a:lnTo>
                <a:cubicBezTo>
                  <a:pt x="8245" y="7709"/>
                  <a:pt x="8343" y="7709"/>
                  <a:pt x="8441" y="7611"/>
                </a:cubicBezTo>
                <a:lnTo>
                  <a:pt x="11612" y="5660"/>
                </a:lnTo>
                <a:cubicBezTo>
                  <a:pt x="11661" y="5611"/>
                  <a:pt x="11709" y="5562"/>
                  <a:pt x="11709" y="5514"/>
                </a:cubicBezTo>
                <a:lnTo>
                  <a:pt x="11709" y="5514"/>
                </a:lnTo>
                <a:lnTo>
                  <a:pt x="11709" y="51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5" name="Google Shape;275;p27"/>
          <p:cNvSpPr/>
          <p:nvPr/>
        </p:nvSpPr>
        <p:spPr>
          <a:xfrm>
            <a:off x="9900383" y="4579864"/>
            <a:ext cx="219557" cy="153699"/>
          </a:xfrm>
          <a:custGeom>
            <a:avLst/>
            <a:gdLst/>
            <a:ahLst/>
            <a:cxnLst/>
            <a:rect l="l" t="t" r="r" b="b"/>
            <a:pathLst>
              <a:path w="6685" h="4636" extrusionOk="0">
                <a:moveTo>
                  <a:pt x="6636" y="1903"/>
                </a:moveTo>
                <a:lnTo>
                  <a:pt x="3562" y="49"/>
                </a:lnTo>
                <a:cubicBezTo>
                  <a:pt x="3465" y="1"/>
                  <a:pt x="3318" y="1"/>
                  <a:pt x="3221" y="49"/>
                </a:cubicBezTo>
                <a:lnTo>
                  <a:pt x="50" y="2050"/>
                </a:lnTo>
                <a:cubicBezTo>
                  <a:pt x="1" y="2050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1" y="2684"/>
                  <a:pt x="50" y="2733"/>
                </a:cubicBezTo>
                <a:lnTo>
                  <a:pt x="3123" y="4538"/>
                </a:lnTo>
                <a:cubicBezTo>
                  <a:pt x="3221" y="4636"/>
                  <a:pt x="3367" y="4636"/>
                  <a:pt x="3465" y="4538"/>
                </a:cubicBezTo>
                <a:lnTo>
                  <a:pt x="6636" y="2586"/>
                </a:lnTo>
                <a:cubicBezTo>
                  <a:pt x="6685" y="2538"/>
                  <a:pt x="6685" y="2489"/>
                  <a:pt x="6685" y="2440"/>
                </a:cubicBezTo>
                <a:lnTo>
                  <a:pt x="6685" y="2440"/>
                </a:lnTo>
                <a:lnTo>
                  <a:pt x="6685" y="2050"/>
                </a:lnTo>
                <a:lnTo>
                  <a:pt x="6685" y="2050"/>
                </a:lnTo>
                <a:cubicBezTo>
                  <a:pt x="6685" y="2001"/>
                  <a:pt x="6636" y="1952"/>
                  <a:pt x="6636" y="19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6" name="Google Shape;276;p27"/>
          <p:cNvSpPr/>
          <p:nvPr/>
        </p:nvSpPr>
        <p:spPr>
          <a:xfrm>
            <a:off x="9743354" y="4304923"/>
            <a:ext cx="221167" cy="155324"/>
          </a:xfrm>
          <a:custGeom>
            <a:avLst/>
            <a:gdLst/>
            <a:ahLst/>
            <a:cxnLst/>
            <a:rect l="l" t="t" r="r" b="b"/>
            <a:pathLst>
              <a:path w="6734" h="4685" extrusionOk="0">
                <a:moveTo>
                  <a:pt x="98" y="2733"/>
                </a:moveTo>
                <a:lnTo>
                  <a:pt x="3123" y="4587"/>
                </a:lnTo>
                <a:cubicBezTo>
                  <a:pt x="3221" y="4684"/>
                  <a:pt x="3367" y="4684"/>
                  <a:pt x="3464" y="4587"/>
                </a:cubicBezTo>
                <a:lnTo>
                  <a:pt x="6636" y="2635"/>
                </a:lnTo>
                <a:cubicBezTo>
                  <a:pt x="6684" y="2587"/>
                  <a:pt x="6733" y="2538"/>
                  <a:pt x="6733" y="2489"/>
                </a:cubicBezTo>
                <a:lnTo>
                  <a:pt x="6733" y="2489"/>
                </a:lnTo>
                <a:lnTo>
                  <a:pt x="6733" y="2099"/>
                </a:lnTo>
                <a:lnTo>
                  <a:pt x="6733" y="2099"/>
                </a:lnTo>
                <a:cubicBezTo>
                  <a:pt x="6733" y="2001"/>
                  <a:pt x="6684" y="1952"/>
                  <a:pt x="6636" y="1952"/>
                </a:cubicBezTo>
                <a:lnTo>
                  <a:pt x="3562" y="50"/>
                </a:lnTo>
                <a:cubicBezTo>
                  <a:pt x="3464" y="1"/>
                  <a:pt x="3367" y="1"/>
                  <a:pt x="3269" y="50"/>
                </a:cubicBezTo>
                <a:lnTo>
                  <a:pt x="98" y="2050"/>
                </a:lnTo>
                <a:cubicBezTo>
                  <a:pt x="49" y="2099"/>
                  <a:pt x="1" y="2147"/>
                  <a:pt x="1" y="2196"/>
                </a:cubicBezTo>
                <a:lnTo>
                  <a:pt x="1" y="2196"/>
                </a:lnTo>
                <a:lnTo>
                  <a:pt x="1" y="2587"/>
                </a:lnTo>
                <a:lnTo>
                  <a:pt x="1" y="2587"/>
                </a:lnTo>
                <a:cubicBezTo>
                  <a:pt x="1" y="2635"/>
                  <a:pt x="49" y="2684"/>
                  <a:pt x="98" y="27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7" name="Google Shape;277;p27"/>
          <p:cNvSpPr/>
          <p:nvPr/>
        </p:nvSpPr>
        <p:spPr>
          <a:xfrm>
            <a:off x="8418182" y="3483345"/>
            <a:ext cx="371753" cy="249115"/>
          </a:xfrm>
          <a:custGeom>
            <a:avLst/>
            <a:gdLst/>
            <a:ahLst/>
            <a:cxnLst/>
            <a:rect l="l" t="t" r="r" b="b"/>
            <a:pathLst>
              <a:path w="11319" h="7514" extrusionOk="0">
                <a:moveTo>
                  <a:pt x="98" y="2733"/>
                </a:moveTo>
                <a:lnTo>
                  <a:pt x="1952" y="3855"/>
                </a:lnTo>
                <a:lnTo>
                  <a:pt x="7757" y="7465"/>
                </a:lnTo>
                <a:cubicBezTo>
                  <a:pt x="7855" y="7514"/>
                  <a:pt x="7952" y="7514"/>
                  <a:pt x="8050" y="7465"/>
                </a:cubicBezTo>
                <a:lnTo>
                  <a:pt x="11221" y="5465"/>
                </a:lnTo>
                <a:cubicBezTo>
                  <a:pt x="11270" y="5465"/>
                  <a:pt x="11319" y="5416"/>
                  <a:pt x="11319" y="5318"/>
                </a:cubicBezTo>
                <a:lnTo>
                  <a:pt x="11319" y="5318"/>
                </a:lnTo>
                <a:lnTo>
                  <a:pt x="11319" y="4928"/>
                </a:lnTo>
                <a:lnTo>
                  <a:pt x="11319" y="4928"/>
                </a:lnTo>
                <a:cubicBezTo>
                  <a:pt x="11319" y="4879"/>
                  <a:pt x="11319" y="4831"/>
                  <a:pt x="11270" y="4782"/>
                </a:cubicBezTo>
                <a:lnTo>
                  <a:pt x="7074" y="2196"/>
                </a:lnTo>
                <a:lnTo>
                  <a:pt x="7074" y="2196"/>
                </a:lnTo>
                <a:lnTo>
                  <a:pt x="3562" y="49"/>
                </a:lnTo>
                <a:cubicBezTo>
                  <a:pt x="3464" y="1"/>
                  <a:pt x="3366" y="1"/>
                  <a:pt x="3269" y="49"/>
                </a:cubicBezTo>
                <a:lnTo>
                  <a:pt x="98" y="2050"/>
                </a:lnTo>
                <a:cubicBezTo>
                  <a:pt x="0" y="2098"/>
                  <a:pt x="0" y="2147"/>
                  <a:pt x="0" y="2196"/>
                </a:cubicBezTo>
                <a:lnTo>
                  <a:pt x="0" y="2196"/>
                </a:lnTo>
                <a:lnTo>
                  <a:pt x="0" y="2635"/>
                </a:lnTo>
                <a:lnTo>
                  <a:pt x="0" y="2635"/>
                </a:lnTo>
                <a:cubicBezTo>
                  <a:pt x="0" y="2684"/>
                  <a:pt x="49" y="2733"/>
                  <a:pt x="98" y="27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8" name="Google Shape;278;p27"/>
          <p:cNvSpPr/>
          <p:nvPr/>
        </p:nvSpPr>
        <p:spPr>
          <a:xfrm>
            <a:off x="8863650" y="3934576"/>
            <a:ext cx="733884" cy="473960"/>
          </a:xfrm>
          <a:custGeom>
            <a:avLst/>
            <a:gdLst/>
            <a:ahLst/>
            <a:cxnLst/>
            <a:rect l="l" t="t" r="r" b="b"/>
            <a:pathLst>
              <a:path w="22345" h="14296" extrusionOk="0">
                <a:moveTo>
                  <a:pt x="22345" y="12100"/>
                </a:moveTo>
                <a:lnTo>
                  <a:pt x="22345" y="12100"/>
                </a:lnTo>
                <a:lnTo>
                  <a:pt x="22345" y="11709"/>
                </a:lnTo>
                <a:lnTo>
                  <a:pt x="22345" y="11709"/>
                </a:lnTo>
                <a:cubicBezTo>
                  <a:pt x="22345" y="11661"/>
                  <a:pt x="22296" y="11612"/>
                  <a:pt x="22247" y="11563"/>
                </a:cubicBezTo>
                <a:lnTo>
                  <a:pt x="3562" y="49"/>
                </a:lnTo>
                <a:cubicBezTo>
                  <a:pt x="3464" y="0"/>
                  <a:pt x="3318" y="0"/>
                  <a:pt x="3220" y="49"/>
                </a:cubicBezTo>
                <a:lnTo>
                  <a:pt x="49" y="2049"/>
                </a:lnTo>
                <a:cubicBezTo>
                  <a:pt x="0" y="2098"/>
                  <a:pt x="0" y="2147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35"/>
                  <a:pt x="0" y="2684"/>
                  <a:pt x="49" y="2732"/>
                </a:cubicBezTo>
                <a:lnTo>
                  <a:pt x="18735" y="14246"/>
                </a:lnTo>
                <a:cubicBezTo>
                  <a:pt x="18832" y="14295"/>
                  <a:pt x="18978" y="14295"/>
                  <a:pt x="19076" y="14246"/>
                </a:cubicBezTo>
                <a:lnTo>
                  <a:pt x="22247" y="12246"/>
                </a:lnTo>
                <a:cubicBezTo>
                  <a:pt x="22296" y="12246"/>
                  <a:pt x="22345" y="12149"/>
                  <a:pt x="22345" y="12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9" name="Google Shape;279;p27"/>
          <p:cNvSpPr/>
          <p:nvPr/>
        </p:nvSpPr>
        <p:spPr>
          <a:xfrm>
            <a:off x="8669737" y="3814907"/>
            <a:ext cx="280449" cy="192488"/>
          </a:xfrm>
          <a:custGeom>
            <a:avLst/>
            <a:gdLst/>
            <a:ahLst/>
            <a:cxnLst/>
            <a:rect l="l" t="t" r="r" b="b"/>
            <a:pathLst>
              <a:path w="8539" h="5806" extrusionOk="0">
                <a:moveTo>
                  <a:pt x="8539" y="3610"/>
                </a:moveTo>
                <a:lnTo>
                  <a:pt x="8539" y="3610"/>
                </a:lnTo>
                <a:lnTo>
                  <a:pt x="8539" y="3220"/>
                </a:lnTo>
                <a:lnTo>
                  <a:pt x="8539" y="3220"/>
                </a:lnTo>
                <a:cubicBezTo>
                  <a:pt x="8539" y="3122"/>
                  <a:pt x="8490" y="3074"/>
                  <a:pt x="8441" y="3074"/>
                </a:cubicBezTo>
                <a:lnTo>
                  <a:pt x="7026" y="2196"/>
                </a:lnTo>
                <a:lnTo>
                  <a:pt x="7026" y="2196"/>
                </a:lnTo>
                <a:lnTo>
                  <a:pt x="3562" y="49"/>
                </a:lnTo>
                <a:cubicBezTo>
                  <a:pt x="3465" y="0"/>
                  <a:pt x="3318" y="0"/>
                  <a:pt x="3221" y="49"/>
                </a:cubicBezTo>
                <a:lnTo>
                  <a:pt x="50" y="2049"/>
                </a:lnTo>
                <a:cubicBezTo>
                  <a:pt x="1" y="2049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1" y="2683"/>
                  <a:pt x="50" y="2732"/>
                </a:cubicBezTo>
                <a:lnTo>
                  <a:pt x="1903" y="3854"/>
                </a:lnTo>
                <a:lnTo>
                  <a:pt x="4977" y="5708"/>
                </a:lnTo>
                <a:cubicBezTo>
                  <a:pt x="5075" y="5806"/>
                  <a:pt x="5221" y="5806"/>
                  <a:pt x="5319" y="5708"/>
                </a:cubicBezTo>
                <a:lnTo>
                  <a:pt x="8490" y="3757"/>
                </a:lnTo>
                <a:cubicBezTo>
                  <a:pt x="8490" y="3708"/>
                  <a:pt x="8539" y="3659"/>
                  <a:pt x="8539" y="36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0" name="Google Shape;280;p27"/>
          <p:cNvSpPr/>
          <p:nvPr/>
        </p:nvSpPr>
        <p:spPr>
          <a:xfrm>
            <a:off x="8280367" y="3572286"/>
            <a:ext cx="221135" cy="153684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6733" y="2440"/>
                </a:moveTo>
                <a:lnTo>
                  <a:pt x="6733" y="2440"/>
                </a:lnTo>
                <a:lnTo>
                  <a:pt x="6733" y="2050"/>
                </a:lnTo>
                <a:lnTo>
                  <a:pt x="6733" y="2050"/>
                </a:lnTo>
                <a:cubicBezTo>
                  <a:pt x="6733" y="2001"/>
                  <a:pt x="6684" y="1952"/>
                  <a:pt x="6635" y="1904"/>
                </a:cubicBezTo>
                <a:lnTo>
                  <a:pt x="3611" y="50"/>
                </a:lnTo>
                <a:cubicBezTo>
                  <a:pt x="3513" y="1"/>
                  <a:pt x="3367" y="1"/>
                  <a:pt x="3269" y="50"/>
                </a:cubicBezTo>
                <a:lnTo>
                  <a:pt x="98" y="2050"/>
                </a:lnTo>
                <a:cubicBezTo>
                  <a:pt x="49" y="2050"/>
                  <a:pt x="0" y="2148"/>
                  <a:pt x="0" y="2196"/>
                </a:cubicBezTo>
                <a:lnTo>
                  <a:pt x="0" y="2196"/>
                </a:lnTo>
                <a:lnTo>
                  <a:pt x="0" y="2587"/>
                </a:lnTo>
                <a:lnTo>
                  <a:pt x="0" y="2587"/>
                </a:lnTo>
                <a:cubicBezTo>
                  <a:pt x="0" y="2635"/>
                  <a:pt x="49" y="2684"/>
                  <a:pt x="98" y="2733"/>
                </a:cubicBezTo>
                <a:lnTo>
                  <a:pt x="3123" y="4538"/>
                </a:lnTo>
                <a:cubicBezTo>
                  <a:pt x="3220" y="4636"/>
                  <a:pt x="3367" y="4636"/>
                  <a:pt x="3464" y="4538"/>
                </a:cubicBezTo>
                <a:lnTo>
                  <a:pt x="6635" y="2587"/>
                </a:lnTo>
                <a:cubicBezTo>
                  <a:pt x="6684" y="2538"/>
                  <a:pt x="6733" y="2489"/>
                  <a:pt x="6733" y="2440"/>
                </a:cubicBezTo>
                <a:close/>
              </a:path>
            </a:pathLst>
          </a:custGeom>
          <a:solidFill>
            <a:srgbClr val="6B48C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" name="Google Shape;281;p27"/>
          <p:cNvSpPr/>
          <p:nvPr/>
        </p:nvSpPr>
        <p:spPr>
          <a:xfrm>
            <a:off x="8410169" y="3653171"/>
            <a:ext cx="221135" cy="153684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6733" y="2440"/>
                </a:moveTo>
                <a:lnTo>
                  <a:pt x="6733" y="2440"/>
                </a:lnTo>
                <a:lnTo>
                  <a:pt x="6733" y="2049"/>
                </a:lnTo>
                <a:lnTo>
                  <a:pt x="6733" y="2049"/>
                </a:lnTo>
                <a:cubicBezTo>
                  <a:pt x="6733" y="2001"/>
                  <a:pt x="6684" y="1952"/>
                  <a:pt x="6635" y="1903"/>
                </a:cubicBezTo>
                <a:lnTo>
                  <a:pt x="3610" y="49"/>
                </a:lnTo>
                <a:cubicBezTo>
                  <a:pt x="3513" y="0"/>
                  <a:pt x="3366" y="0"/>
                  <a:pt x="3269" y="49"/>
                </a:cubicBezTo>
                <a:lnTo>
                  <a:pt x="98" y="2049"/>
                </a:lnTo>
                <a:cubicBezTo>
                  <a:pt x="49" y="2049"/>
                  <a:pt x="0" y="2098"/>
                  <a:pt x="49" y="2196"/>
                </a:cubicBezTo>
                <a:lnTo>
                  <a:pt x="49" y="2196"/>
                </a:lnTo>
                <a:lnTo>
                  <a:pt x="49" y="2586"/>
                </a:lnTo>
                <a:lnTo>
                  <a:pt x="49" y="2586"/>
                </a:lnTo>
                <a:cubicBezTo>
                  <a:pt x="49" y="2635"/>
                  <a:pt x="49" y="2684"/>
                  <a:pt x="98" y="2732"/>
                </a:cubicBezTo>
                <a:lnTo>
                  <a:pt x="3171" y="4538"/>
                </a:lnTo>
                <a:cubicBezTo>
                  <a:pt x="3269" y="4635"/>
                  <a:pt x="3415" y="4635"/>
                  <a:pt x="3513" y="4538"/>
                </a:cubicBezTo>
                <a:lnTo>
                  <a:pt x="6684" y="2586"/>
                </a:lnTo>
                <a:cubicBezTo>
                  <a:pt x="6684" y="2537"/>
                  <a:pt x="6733" y="2488"/>
                  <a:pt x="6733" y="2440"/>
                </a:cubicBezTo>
                <a:close/>
              </a:path>
            </a:pathLst>
          </a:custGeom>
          <a:solidFill>
            <a:srgbClr val="6B48C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2" name="Google Shape;282;p27"/>
          <p:cNvSpPr/>
          <p:nvPr/>
        </p:nvSpPr>
        <p:spPr>
          <a:xfrm>
            <a:off x="8541546" y="3734021"/>
            <a:ext cx="219557" cy="153699"/>
          </a:xfrm>
          <a:custGeom>
            <a:avLst/>
            <a:gdLst/>
            <a:ahLst/>
            <a:cxnLst/>
            <a:rect l="l" t="t" r="r" b="b"/>
            <a:pathLst>
              <a:path w="6685" h="4636" extrusionOk="0">
                <a:moveTo>
                  <a:pt x="6685" y="2440"/>
                </a:moveTo>
                <a:lnTo>
                  <a:pt x="6685" y="2440"/>
                </a:lnTo>
                <a:lnTo>
                  <a:pt x="6685" y="2050"/>
                </a:lnTo>
                <a:lnTo>
                  <a:pt x="6685" y="2050"/>
                </a:lnTo>
                <a:cubicBezTo>
                  <a:pt x="6685" y="2001"/>
                  <a:pt x="6685" y="1952"/>
                  <a:pt x="6636" y="1903"/>
                </a:cubicBezTo>
                <a:lnTo>
                  <a:pt x="3562" y="49"/>
                </a:lnTo>
                <a:cubicBezTo>
                  <a:pt x="3465" y="1"/>
                  <a:pt x="3318" y="1"/>
                  <a:pt x="3221" y="49"/>
                </a:cubicBezTo>
                <a:lnTo>
                  <a:pt x="98" y="2050"/>
                </a:lnTo>
                <a:cubicBezTo>
                  <a:pt x="49" y="2050"/>
                  <a:pt x="1" y="2099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49" y="2684"/>
                  <a:pt x="98" y="2733"/>
                </a:cubicBezTo>
                <a:lnTo>
                  <a:pt x="3123" y="4587"/>
                </a:lnTo>
                <a:cubicBezTo>
                  <a:pt x="3221" y="4636"/>
                  <a:pt x="3367" y="4636"/>
                  <a:pt x="3465" y="4587"/>
                </a:cubicBezTo>
                <a:lnTo>
                  <a:pt x="6636" y="2586"/>
                </a:lnTo>
                <a:cubicBezTo>
                  <a:pt x="6685" y="2538"/>
                  <a:pt x="6685" y="2489"/>
                  <a:pt x="6685" y="24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3" name="Google Shape;283;p27"/>
          <p:cNvSpPr/>
          <p:nvPr/>
        </p:nvSpPr>
        <p:spPr>
          <a:xfrm>
            <a:off x="9770582" y="4500638"/>
            <a:ext cx="219557" cy="153665"/>
          </a:xfrm>
          <a:custGeom>
            <a:avLst/>
            <a:gdLst/>
            <a:ahLst/>
            <a:cxnLst/>
            <a:rect l="l" t="t" r="r" b="b"/>
            <a:pathLst>
              <a:path w="6685" h="4635" extrusionOk="0">
                <a:moveTo>
                  <a:pt x="4831" y="3610"/>
                </a:moveTo>
                <a:lnTo>
                  <a:pt x="4831" y="3610"/>
                </a:lnTo>
                <a:lnTo>
                  <a:pt x="4831" y="3269"/>
                </a:lnTo>
                <a:lnTo>
                  <a:pt x="4977" y="3366"/>
                </a:lnTo>
                <a:cubicBezTo>
                  <a:pt x="5075" y="3415"/>
                  <a:pt x="5221" y="3415"/>
                  <a:pt x="5319" y="3366"/>
                </a:cubicBezTo>
                <a:lnTo>
                  <a:pt x="6587" y="2586"/>
                </a:lnTo>
                <a:cubicBezTo>
                  <a:pt x="6636" y="2537"/>
                  <a:pt x="6685" y="2488"/>
                  <a:pt x="6685" y="2439"/>
                </a:cubicBezTo>
                <a:lnTo>
                  <a:pt x="6685" y="2439"/>
                </a:lnTo>
                <a:lnTo>
                  <a:pt x="6685" y="2000"/>
                </a:lnTo>
                <a:lnTo>
                  <a:pt x="6685" y="2000"/>
                </a:lnTo>
                <a:cubicBezTo>
                  <a:pt x="6685" y="1952"/>
                  <a:pt x="6636" y="1903"/>
                  <a:pt x="6587" y="1854"/>
                </a:cubicBezTo>
                <a:lnTo>
                  <a:pt x="3562" y="49"/>
                </a:lnTo>
                <a:cubicBezTo>
                  <a:pt x="3465" y="0"/>
                  <a:pt x="3318" y="0"/>
                  <a:pt x="3221" y="49"/>
                </a:cubicBezTo>
                <a:lnTo>
                  <a:pt x="1952" y="829"/>
                </a:lnTo>
                <a:cubicBezTo>
                  <a:pt x="1855" y="878"/>
                  <a:pt x="1855" y="927"/>
                  <a:pt x="1855" y="1025"/>
                </a:cubicBezTo>
                <a:lnTo>
                  <a:pt x="1855" y="1025"/>
                </a:lnTo>
                <a:lnTo>
                  <a:pt x="1855" y="1317"/>
                </a:lnTo>
                <a:lnTo>
                  <a:pt x="1709" y="1220"/>
                </a:lnTo>
                <a:cubicBezTo>
                  <a:pt x="1611" y="1122"/>
                  <a:pt x="1465" y="1122"/>
                  <a:pt x="1367" y="1220"/>
                </a:cubicBezTo>
                <a:lnTo>
                  <a:pt x="50" y="2000"/>
                </a:lnTo>
                <a:cubicBezTo>
                  <a:pt x="1" y="2049"/>
                  <a:pt x="1" y="2098"/>
                  <a:pt x="1" y="2147"/>
                </a:cubicBezTo>
                <a:lnTo>
                  <a:pt x="1" y="2147"/>
                </a:lnTo>
                <a:lnTo>
                  <a:pt x="1" y="2537"/>
                </a:lnTo>
                <a:lnTo>
                  <a:pt x="1" y="2537"/>
                </a:lnTo>
                <a:cubicBezTo>
                  <a:pt x="1" y="2635"/>
                  <a:pt x="1" y="2683"/>
                  <a:pt x="50" y="2683"/>
                </a:cubicBezTo>
                <a:lnTo>
                  <a:pt x="3123" y="4586"/>
                </a:lnTo>
                <a:cubicBezTo>
                  <a:pt x="3221" y="4635"/>
                  <a:pt x="3367" y="4635"/>
                  <a:pt x="3465" y="4586"/>
                </a:cubicBezTo>
                <a:lnTo>
                  <a:pt x="4733" y="3757"/>
                </a:lnTo>
                <a:cubicBezTo>
                  <a:pt x="4782" y="3708"/>
                  <a:pt x="4831" y="3659"/>
                  <a:pt x="4831" y="36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4" name="Google Shape;284;p27"/>
          <p:cNvSpPr/>
          <p:nvPr/>
        </p:nvSpPr>
        <p:spPr>
          <a:xfrm>
            <a:off x="9509403" y="4337276"/>
            <a:ext cx="221167" cy="153699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6733" y="2489"/>
                </a:moveTo>
                <a:lnTo>
                  <a:pt x="6733" y="2489"/>
                </a:lnTo>
                <a:lnTo>
                  <a:pt x="6733" y="2098"/>
                </a:lnTo>
                <a:lnTo>
                  <a:pt x="6733" y="2098"/>
                </a:lnTo>
                <a:cubicBezTo>
                  <a:pt x="6733" y="2001"/>
                  <a:pt x="6684" y="1952"/>
                  <a:pt x="6636" y="1952"/>
                </a:cubicBezTo>
                <a:lnTo>
                  <a:pt x="3611" y="98"/>
                </a:lnTo>
                <a:cubicBezTo>
                  <a:pt x="3464" y="1"/>
                  <a:pt x="3367" y="1"/>
                  <a:pt x="3269" y="98"/>
                </a:cubicBezTo>
                <a:lnTo>
                  <a:pt x="98" y="2050"/>
                </a:lnTo>
                <a:cubicBezTo>
                  <a:pt x="49" y="2098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49" y="2733"/>
                  <a:pt x="98" y="2733"/>
                </a:cubicBezTo>
                <a:lnTo>
                  <a:pt x="3123" y="4587"/>
                </a:lnTo>
                <a:cubicBezTo>
                  <a:pt x="3221" y="4635"/>
                  <a:pt x="3367" y="4635"/>
                  <a:pt x="3464" y="4587"/>
                </a:cubicBezTo>
                <a:lnTo>
                  <a:pt x="6636" y="2586"/>
                </a:lnTo>
                <a:cubicBezTo>
                  <a:pt x="6684" y="2586"/>
                  <a:pt x="6733" y="2537"/>
                  <a:pt x="6733" y="24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5" name="Google Shape;285;p27"/>
          <p:cNvSpPr/>
          <p:nvPr/>
        </p:nvSpPr>
        <p:spPr>
          <a:xfrm>
            <a:off x="9639205" y="4418128"/>
            <a:ext cx="221167" cy="153699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6733" y="2489"/>
                </a:moveTo>
                <a:lnTo>
                  <a:pt x="6733" y="2489"/>
                </a:lnTo>
                <a:lnTo>
                  <a:pt x="6733" y="2099"/>
                </a:lnTo>
                <a:lnTo>
                  <a:pt x="6733" y="2099"/>
                </a:lnTo>
                <a:cubicBezTo>
                  <a:pt x="6733" y="2001"/>
                  <a:pt x="6684" y="1952"/>
                  <a:pt x="6635" y="1952"/>
                </a:cubicBezTo>
                <a:lnTo>
                  <a:pt x="3611" y="98"/>
                </a:lnTo>
                <a:cubicBezTo>
                  <a:pt x="3513" y="1"/>
                  <a:pt x="3367" y="1"/>
                  <a:pt x="3269" y="98"/>
                </a:cubicBezTo>
                <a:lnTo>
                  <a:pt x="98" y="2050"/>
                </a:lnTo>
                <a:cubicBezTo>
                  <a:pt x="49" y="2099"/>
                  <a:pt x="0" y="2148"/>
                  <a:pt x="0" y="2196"/>
                </a:cubicBezTo>
                <a:lnTo>
                  <a:pt x="0" y="2196"/>
                </a:lnTo>
                <a:lnTo>
                  <a:pt x="0" y="2587"/>
                </a:lnTo>
                <a:lnTo>
                  <a:pt x="0" y="2587"/>
                </a:lnTo>
                <a:cubicBezTo>
                  <a:pt x="0" y="2635"/>
                  <a:pt x="49" y="2733"/>
                  <a:pt x="98" y="2733"/>
                </a:cubicBezTo>
                <a:lnTo>
                  <a:pt x="3123" y="4587"/>
                </a:lnTo>
                <a:cubicBezTo>
                  <a:pt x="3220" y="4636"/>
                  <a:pt x="3367" y="4636"/>
                  <a:pt x="3464" y="4587"/>
                </a:cubicBezTo>
                <a:lnTo>
                  <a:pt x="6635" y="2587"/>
                </a:lnTo>
                <a:cubicBezTo>
                  <a:pt x="6684" y="2587"/>
                  <a:pt x="6733" y="2538"/>
                  <a:pt x="6733" y="24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6" name="Google Shape;286;p27"/>
          <p:cNvSpPr/>
          <p:nvPr/>
        </p:nvSpPr>
        <p:spPr>
          <a:xfrm>
            <a:off x="8826766" y="3224580"/>
            <a:ext cx="221167" cy="152059"/>
          </a:xfrm>
          <a:custGeom>
            <a:avLst/>
            <a:gdLst/>
            <a:ahLst/>
            <a:cxnLst/>
            <a:rect l="l" t="t" r="r" b="b"/>
            <a:pathLst>
              <a:path w="6734" h="4587" extrusionOk="0">
                <a:moveTo>
                  <a:pt x="99" y="2684"/>
                </a:moveTo>
                <a:lnTo>
                  <a:pt x="3123" y="4538"/>
                </a:lnTo>
                <a:cubicBezTo>
                  <a:pt x="3221" y="4587"/>
                  <a:pt x="3367" y="4587"/>
                  <a:pt x="3465" y="4538"/>
                </a:cubicBezTo>
                <a:lnTo>
                  <a:pt x="6636" y="2538"/>
                </a:lnTo>
                <a:cubicBezTo>
                  <a:pt x="6685" y="2489"/>
                  <a:pt x="6734" y="2440"/>
                  <a:pt x="6734" y="2391"/>
                </a:cubicBezTo>
                <a:lnTo>
                  <a:pt x="6734" y="2391"/>
                </a:lnTo>
                <a:lnTo>
                  <a:pt x="6734" y="2001"/>
                </a:lnTo>
                <a:lnTo>
                  <a:pt x="6734" y="2001"/>
                </a:lnTo>
                <a:cubicBezTo>
                  <a:pt x="6734" y="1952"/>
                  <a:pt x="6685" y="1903"/>
                  <a:pt x="6636" y="1903"/>
                </a:cubicBezTo>
                <a:lnTo>
                  <a:pt x="3611" y="49"/>
                </a:lnTo>
                <a:cubicBezTo>
                  <a:pt x="3514" y="1"/>
                  <a:pt x="3367" y="1"/>
                  <a:pt x="3270" y="49"/>
                </a:cubicBezTo>
                <a:lnTo>
                  <a:pt x="99" y="2050"/>
                </a:lnTo>
                <a:cubicBezTo>
                  <a:pt x="50" y="2050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50" y="2684"/>
                  <a:pt x="99" y="26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7" name="Google Shape;287;p27"/>
          <p:cNvSpPr/>
          <p:nvPr/>
        </p:nvSpPr>
        <p:spPr>
          <a:xfrm>
            <a:off x="8956567" y="3303841"/>
            <a:ext cx="221167" cy="153651"/>
          </a:xfrm>
          <a:custGeom>
            <a:avLst/>
            <a:gdLst/>
            <a:ahLst/>
            <a:cxnLst/>
            <a:rect l="l" t="t" r="r" b="b"/>
            <a:pathLst>
              <a:path w="6734" h="4635" extrusionOk="0">
                <a:moveTo>
                  <a:pt x="1" y="2586"/>
                </a:moveTo>
                <a:lnTo>
                  <a:pt x="1" y="2586"/>
                </a:lnTo>
                <a:cubicBezTo>
                  <a:pt x="1" y="2635"/>
                  <a:pt x="50" y="2683"/>
                  <a:pt x="98" y="2732"/>
                </a:cubicBezTo>
                <a:lnTo>
                  <a:pt x="3123" y="4586"/>
                </a:lnTo>
                <a:cubicBezTo>
                  <a:pt x="3221" y="4635"/>
                  <a:pt x="3367" y="4635"/>
                  <a:pt x="3465" y="4586"/>
                </a:cubicBezTo>
                <a:lnTo>
                  <a:pt x="6636" y="2635"/>
                </a:lnTo>
                <a:cubicBezTo>
                  <a:pt x="6685" y="2586"/>
                  <a:pt x="6733" y="2537"/>
                  <a:pt x="6733" y="2488"/>
                </a:cubicBezTo>
                <a:lnTo>
                  <a:pt x="6733" y="2488"/>
                </a:lnTo>
                <a:lnTo>
                  <a:pt x="6733" y="2049"/>
                </a:lnTo>
                <a:lnTo>
                  <a:pt x="6733" y="2049"/>
                </a:lnTo>
                <a:cubicBezTo>
                  <a:pt x="6733" y="2000"/>
                  <a:pt x="6685" y="1952"/>
                  <a:pt x="6636" y="1903"/>
                </a:cubicBezTo>
                <a:lnTo>
                  <a:pt x="3611" y="49"/>
                </a:lnTo>
                <a:cubicBezTo>
                  <a:pt x="3513" y="0"/>
                  <a:pt x="3367" y="0"/>
                  <a:pt x="3270" y="49"/>
                </a:cubicBezTo>
                <a:lnTo>
                  <a:pt x="98" y="2049"/>
                </a:lnTo>
                <a:cubicBezTo>
                  <a:pt x="50" y="2098"/>
                  <a:pt x="1" y="2147"/>
                  <a:pt x="1" y="2196"/>
                </a:cubicBezTo>
                <a:lnTo>
                  <a:pt x="1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8" name="Google Shape;288;p27"/>
          <p:cNvSpPr/>
          <p:nvPr/>
        </p:nvSpPr>
        <p:spPr>
          <a:xfrm>
            <a:off x="9086369" y="3384693"/>
            <a:ext cx="221167" cy="153684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6684" y="2050"/>
                </a:moveTo>
                <a:cubicBezTo>
                  <a:pt x="6733" y="2001"/>
                  <a:pt x="6684" y="1952"/>
                  <a:pt x="6636" y="1903"/>
                </a:cubicBezTo>
                <a:lnTo>
                  <a:pt x="3562" y="98"/>
                </a:lnTo>
                <a:cubicBezTo>
                  <a:pt x="3464" y="1"/>
                  <a:pt x="3367" y="1"/>
                  <a:pt x="3269" y="98"/>
                </a:cubicBezTo>
                <a:lnTo>
                  <a:pt x="98" y="2050"/>
                </a:lnTo>
                <a:cubicBezTo>
                  <a:pt x="49" y="2098"/>
                  <a:pt x="1" y="2147"/>
                  <a:pt x="1" y="2245"/>
                </a:cubicBezTo>
                <a:lnTo>
                  <a:pt x="1" y="2245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84"/>
                  <a:pt x="49" y="2733"/>
                  <a:pt x="98" y="2733"/>
                </a:cubicBezTo>
                <a:lnTo>
                  <a:pt x="3123" y="4587"/>
                </a:lnTo>
                <a:cubicBezTo>
                  <a:pt x="3221" y="4635"/>
                  <a:pt x="3367" y="4635"/>
                  <a:pt x="3464" y="4587"/>
                </a:cubicBezTo>
                <a:lnTo>
                  <a:pt x="6636" y="2586"/>
                </a:lnTo>
                <a:cubicBezTo>
                  <a:pt x="6684" y="2586"/>
                  <a:pt x="6733" y="2538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lnTo>
                  <a:pt x="6733" y="2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9" name="Google Shape;289;p27"/>
          <p:cNvSpPr/>
          <p:nvPr/>
        </p:nvSpPr>
        <p:spPr>
          <a:xfrm>
            <a:off x="9216169" y="3465545"/>
            <a:ext cx="221167" cy="153684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6733" y="2050"/>
                </a:moveTo>
                <a:cubicBezTo>
                  <a:pt x="6733" y="2001"/>
                  <a:pt x="6684" y="1952"/>
                  <a:pt x="6635" y="1904"/>
                </a:cubicBezTo>
                <a:lnTo>
                  <a:pt x="3611" y="50"/>
                </a:lnTo>
                <a:cubicBezTo>
                  <a:pt x="3464" y="1"/>
                  <a:pt x="3367" y="1"/>
                  <a:pt x="3269" y="50"/>
                </a:cubicBezTo>
                <a:lnTo>
                  <a:pt x="98" y="2050"/>
                </a:lnTo>
                <a:cubicBezTo>
                  <a:pt x="49" y="2050"/>
                  <a:pt x="0" y="2099"/>
                  <a:pt x="0" y="2196"/>
                </a:cubicBezTo>
                <a:lnTo>
                  <a:pt x="0" y="2196"/>
                </a:lnTo>
                <a:lnTo>
                  <a:pt x="0" y="2538"/>
                </a:lnTo>
                <a:lnTo>
                  <a:pt x="0" y="2538"/>
                </a:lnTo>
                <a:cubicBezTo>
                  <a:pt x="0" y="2587"/>
                  <a:pt x="49" y="2684"/>
                  <a:pt x="98" y="2684"/>
                </a:cubicBezTo>
                <a:lnTo>
                  <a:pt x="3123" y="4538"/>
                </a:lnTo>
                <a:cubicBezTo>
                  <a:pt x="3220" y="4636"/>
                  <a:pt x="3367" y="4636"/>
                  <a:pt x="3464" y="4538"/>
                </a:cubicBezTo>
                <a:lnTo>
                  <a:pt x="6635" y="2587"/>
                </a:lnTo>
                <a:cubicBezTo>
                  <a:pt x="6684" y="2538"/>
                  <a:pt x="6733" y="2489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0" name="Google Shape;290;p27"/>
          <p:cNvSpPr/>
          <p:nvPr/>
        </p:nvSpPr>
        <p:spPr>
          <a:xfrm>
            <a:off x="9345970" y="3546430"/>
            <a:ext cx="221135" cy="153684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6733" y="2049"/>
                </a:moveTo>
                <a:cubicBezTo>
                  <a:pt x="6733" y="2001"/>
                  <a:pt x="6684" y="1952"/>
                  <a:pt x="6635" y="1903"/>
                </a:cubicBezTo>
                <a:lnTo>
                  <a:pt x="3610" y="49"/>
                </a:lnTo>
                <a:cubicBezTo>
                  <a:pt x="3513" y="0"/>
                  <a:pt x="3367" y="0"/>
                  <a:pt x="3269" y="49"/>
                </a:cubicBezTo>
                <a:lnTo>
                  <a:pt x="98" y="2049"/>
                </a:lnTo>
                <a:cubicBezTo>
                  <a:pt x="49" y="2049"/>
                  <a:pt x="0" y="2098"/>
                  <a:pt x="0" y="2196"/>
                </a:cubicBezTo>
                <a:lnTo>
                  <a:pt x="0" y="2196"/>
                </a:lnTo>
                <a:lnTo>
                  <a:pt x="0" y="2537"/>
                </a:lnTo>
                <a:lnTo>
                  <a:pt x="0" y="2537"/>
                </a:lnTo>
                <a:cubicBezTo>
                  <a:pt x="0" y="2586"/>
                  <a:pt x="49" y="2684"/>
                  <a:pt x="98" y="2684"/>
                </a:cubicBezTo>
                <a:lnTo>
                  <a:pt x="3123" y="4538"/>
                </a:lnTo>
                <a:cubicBezTo>
                  <a:pt x="3220" y="4635"/>
                  <a:pt x="3367" y="4635"/>
                  <a:pt x="3464" y="4538"/>
                </a:cubicBezTo>
                <a:lnTo>
                  <a:pt x="6635" y="2586"/>
                </a:lnTo>
                <a:cubicBezTo>
                  <a:pt x="6684" y="2537"/>
                  <a:pt x="6733" y="2488"/>
                  <a:pt x="6733" y="2440"/>
                </a:cubicBezTo>
                <a:lnTo>
                  <a:pt x="6733" y="2440"/>
                </a:lnTo>
                <a:lnTo>
                  <a:pt x="6733" y="20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1" name="Google Shape;291;p27"/>
          <p:cNvSpPr/>
          <p:nvPr/>
        </p:nvSpPr>
        <p:spPr>
          <a:xfrm>
            <a:off x="9996551" y="3949130"/>
            <a:ext cx="221135" cy="153684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6733" y="2098"/>
                </a:moveTo>
                <a:cubicBezTo>
                  <a:pt x="6733" y="2001"/>
                  <a:pt x="6684" y="1952"/>
                  <a:pt x="6635" y="1952"/>
                </a:cubicBezTo>
                <a:lnTo>
                  <a:pt x="3610" y="49"/>
                </a:lnTo>
                <a:cubicBezTo>
                  <a:pt x="3513" y="0"/>
                  <a:pt x="3366" y="0"/>
                  <a:pt x="3269" y="49"/>
                </a:cubicBezTo>
                <a:lnTo>
                  <a:pt x="98" y="2050"/>
                </a:lnTo>
                <a:cubicBezTo>
                  <a:pt x="49" y="2098"/>
                  <a:pt x="0" y="2147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35"/>
                  <a:pt x="49" y="2733"/>
                  <a:pt x="98" y="2733"/>
                </a:cubicBezTo>
                <a:lnTo>
                  <a:pt x="3122" y="4587"/>
                </a:lnTo>
                <a:cubicBezTo>
                  <a:pt x="3220" y="4635"/>
                  <a:pt x="3366" y="4635"/>
                  <a:pt x="3464" y="4587"/>
                </a:cubicBezTo>
                <a:lnTo>
                  <a:pt x="6635" y="2586"/>
                </a:lnTo>
                <a:cubicBezTo>
                  <a:pt x="6684" y="2537"/>
                  <a:pt x="6733" y="2489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2" name="Google Shape;292;p27"/>
          <p:cNvSpPr/>
          <p:nvPr/>
        </p:nvSpPr>
        <p:spPr>
          <a:xfrm>
            <a:off x="10126321" y="4031605"/>
            <a:ext cx="221167" cy="152059"/>
          </a:xfrm>
          <a:custGeom>
            <a:avLst/>
            <a:gdLst/>
            <a:ahLst/>
            <a:cxnLst/>
            <a:rect l="l" t="t" r="r" b="b"/>
            <a:pathLst>
              <a:path w="6734" h="4587" extrusionOk="0">
                <a:moveTo>
                  <a:pt x="6734" y="2050"/>
                </a:moveTo>
                <a:cubicBezTo>
                  <a:pt x="6734" y="1952"/>
                  <a:pt x="6685" y="1903"/>
                  <a:pt x="6636" y="1855"/>
                </a:cubicBezTo>
                <a:lnTo>
                  <a:pt x="3611" y="49"/>
                </a:lnTo>
                <a:cubicBezTo>
                  <a:pt x="3465" y="1"/>
                  <a:pt x="3367" y="1"/>
                  <a:pt x="3270" y="49"/>
                </a:cubicBezTo>
                <a:lnTo>
                  <a:pt x="98" y="2050"/>
                </a:lnTo>
                <a:cubicBezTo>
                  <a:pt x="50" y="2050"/>
                  <a:pt x="1" y="2099"/>
                  <a:pt x="1" y="2196"/>
                </a:cubicBezTo>
                <a:lnTo>
                  <a:pt x="1" y="2196"/>
                </a:lnTo>
                <a:lnTo>
                  <a:pt x="1" y="2538"/>
                </a:lnTo>
                <a:lnTo>
                  <a:pt x="1" y="2538"/>
                </a:lnTo>
                <a:cubicBezTo>
                  <a:pt x="1" y="2586"/>
                  <a:pt x="50" y="2684"/>
                  <a:pt x="98" y="2684"/>
                </a:cubicBezTo>
                <a:lnTo>
                  <a:pt x="3123" y="4538"/>
                </a:lnTo>
                <a:cubicBezTo>
                  <a:pt x="3221" y="4587"/>
                  <a:pt x="3367" y="4587"/>
                  <a:pt x="3465" y="4538"/>
                </a:cubicBezTo>
                <a:lnTo>
                  <a:pt x="6636" y="2538"/>
                </a:lnTo>
                <a:cubicBezTo>
                  <a:pt x="6685" y="2489"/>
                  <a:pt x="6734" y="2440"/>
                  <a:pt x="6734" y="2391"/>
                </a:cubicBezTo>
                <a:lnTo>
                  <a:pt x="6734" y="2391"/>
                </a:lnTo>
                <a:lnTo>
                  <a:pt x="6734" y="20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3" name="Google Shape;293;p27"/>
          <p:cNvSpPr/>
          <p:nvPr/>
        </p:nvSpPr>
        <p:spPr>
          <a:xfrm>
            <a:off x="10256121" y="4110866"/>
            <a:ext cx="221167" cy="153684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6733" y="2440"/>
                </a:moveTo>
                <a:lnTo>
                  <a:pt x="6733" y="2440"/>
                </a:lnTo>
                <a:lnTo>
                  <a:pt x="6733" y="2049"/>
                </a:lnTo>
                <a:lnTo>
                  <a:pt x="6733" y="2049"/>
                </a:lnTo>
                <a:cubicBezTo>
                  <a:pt x="6733" y="2001"/>
                  <a:pt x="6685" y="1952"/>
                  <a:pt x="6636" y="1903"/>
                </a:cubicBezTo>
                <a:lnTo>
                  <a:pt x="3611" y="49"/>
                </a:lnTo>
                <a:cubicBezTo>
                  <a:pt x="3513" y="0"/>
                  <a:pt x="3367" y="0"/>
                  <a:pt x="3269" y="49"/>
                </a:cubicBezTo>
                <a:lnTo>
                  <a:pt x="98" y="2049"/>
                </a:lnTo>
                <a:cubicBezTo>
                  <a:pt x="49" y="2049"/>
                  <a:pt x="1" y="2147"/>
                  <a:pt x="49" y="2196"/>
                </a:cubicBezTo>
                <a:lnTo>
                  <a:pt x="49" y="2196"/>
                </a:lnTo>
                <a:lnTo>
                  <a:pt x="49" y="2586"/>
                </a:lnTo>
                <a:lnTo>
                  <a:pt x="49" y="2586"/>
                </a:lnTo>
                <a:cubicBezTo>
                  <a:pt x="1" y="2635"/>
                  <a:pt x="49" y="2732"/>
                  <a:pt x="98" y="2732"/>
                </a:cubicBezTo>
                <a:lnTo>
                  <a:pt x="3172" y="4586"/>
                </a:lnTo>
                <a:cubicBezTo>
                  <a:pt x="3269" y="4635"/>
                  <a:pt x="3367" y="4635"/>
                  <a:pt x="3465" y="4586"/>
                </a:cubicBezTo>
                <a:lnTo>
                  <a:pt x="6636" y="2586"/>
                </a:lnTo>
                <a:cubicBezTo>
                  <a:pt x="6685" y="2586"/>
                  <a:pt x="6733" y="2537"/>
                  <a:pt x="6733" y="24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4" name="Google Shape;294;p27"/>
          <p:cNvSpPr/>
          <p:nvPr/>
        </p:nvSpPr>
        <p:spPr>
          <a:xfrm>
            <a:off x="8876459" y="3428351"/>
            <a:ext cx="221167" cy="153684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0" y="2587"/>
                </a:moveTo>
                <a:lnTo>
                  <a:pt x="0" y="2587"/>
                </a:lnTo>
                <a:cubicBezTo>
                  <a:pt x="0" y="2635"/>
                  <a:pt x="49" y="2684"/>
                  <a:pt x="98" y="2733"/>
                </a:cubicBezTo>
                <a:lnTo>
                  <a:pt x="3123" y="4587"/>
                </a:lnTo>
                <a:cubicBezTo>
                  <a:pt x="3220" y="4636"/>
                  <a:pt x="3367" y="4636"/>
                  <a:pt x="3464" y="4587"/>
                </a:cubicBezTo>
                <a:lnTo>
                  <a:pt x="6635" y="2587"/>
                </a:lnTo>
                <a:cubicBezTo>
                  <a:pt x="6684" y="2538"/>
                  <a:pt x="6733" y="2489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lnTo>
                  <a:pt x="6733" y="2050"/>
                </a:lnTo>
                <a:cubicBezTo>
                  <a:pt x="6733" y="2001"/>
                  <a:pt x="6684" y="1952"/>
                  <a:pt x="6635" y="1904"/>
                </a:cubicBezTo>
                <a:lnTo>
                  <a:pt x="3562" y="50"/>
                </a:lnTo>
                <a:cubicBezTo>
                  <a:pt x="3464" y="1"/>
                  <a:pt x="3367" y="1"/>
                  <a:pt x="3269" y="50"/>
                </a:cubicBezTo>
                <a:lnTo>
                  <a:pt x="98" y="2050"/>
                </a:lnTo>
                <a:cubicBezTo>
                  <a:pt x="49" y="2050"/>
                  <a:pt x="0" y="2099"/>
                  <a:pt x="0" y="2196"/>
                </a:cubicBezTo>
                <a:lnTo>
                  <a:pt x="0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5" name="Google Shape;295;p27"/>
          <p:cNvSpPr/>
          <p:nvPr/>
        </p:nvSpPr>
        <p:spPr>
          <a:xfrm>
            <a:off x="9006261" y="3509235"/>
            <a:ext cx="221135" cy="153684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0" y="2586"/>
                </a:moveTo>
                <a:lnTo>
                  <a:pt x="0" y="2586"/>
                </a:lnTo>
                <a:cubicBezTo>
                  <a:pt x="0" y="2635"/>
                  <a:pt x="49" y="2684"/>
                  <a:pt x="98" y="2732"/>
                </a:cubicBezTo>
                <a:lnTo>
                  <a:pt x="3123" y="4586"/>
                </a:lnTo>
                <a:cubicBezTo>
                  <a:pt x="3220" y="4635"/>
                  <a:pt x="3367" y="4635"/>
                  <a:pt x="3464" y="4586"/>
                </a:cubicBezTo>
                <a:lnTo>
                  <a:pt x="6635" y="2586"/>
                </a:lnTo>
                <a:cubicBezTo>
                  <a:pt x="6684" y="2537"/>
                  <a:pt x="6733" y="2488"/>
                  <a:pt x="6733" y="2440"/>
                </a:cubicBezTo>
                <a:lnTo>
                  <a:pt x="6733" y="2440"/>
                </a:lnTo>
                <a:lnTo>
                  <a:pt x="6733" y="2049"/>
                </a:lnTo>
                <a:lnTo>
                  <a:pt x="6733" y="2049"/>
                </a:lnTo>
                <a:cubicBezTo>
                  <a:pt x="6733" y="2000"/>
                  <a:pt x="6684" y="1952"/>
                  <a:pt x="6635" y="1903"/>
                </a:cubicBezTo>
                <a:lnTo>
                  <a:pt x="3562" y="49"/>
                </a:lnTo>
                <a:cubicBezTo>
                  <a:pt x="3464" y="0"/>
                  <a:pt x="3367" y="0"/>
                  <a:pt x="3269" y="49"/>
                </a:cubicBezTo>
                <a:lnTo>
                  <a:pt x="98" y="2049"/>
                </a:lnTo>
                <a:cubicBezTo>
                  <a:pt x="49" y="2098"/>
                  <a:pt x="0" y="2147"/>
                  <a:pt x="0" y="2196"/>
                </a:cubicBezTo>
                <a:lnTo>
                  <a:pt x="0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" name="Google Shape;296;p27"/>
          <p:cNvSpPr/>
          <p:nvPr/>
        </p:nvSpPr>
        <p:spPr>
          <a:xfrm>
            <a:off x="9136029" y="3588463"/>
            <a:ext cx="221167" cy="153684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6685" y="2099"/>
                </a:moveTo>
                <a:cubicBezTo>
                  <a:pt x="6685" y="2050"/>
                  <a:pt x="6685" y="1952"/>
                  <a:pt x="6636" y="1952"/>
                </a:cubicBezTo>
                <a:lnTo>
                  <a:pt x="3562" y="98"/>
                </a:lnTo>
                <a:cubicBezTo>
                  <a:pt x="3465" y="1"/>
                  <a:pt x="3367" y="1"/>
                  <a:pt x="3270" y="98"/>
                </a:cubicBezTo>
                <a:lnTo>
                  <a:pt x="99" y="2050"/>
                </a:lnTo>
                <a:cubicBezTo>
                  <a:pt x="50" y="2099"/>
                  <a:pt x="1" y="2147"/>
                  <a:pt x="1" y="2196"/>
                </a:cubicBezTo>
                <a:lnTo>
                  <a:pt x="1" y="2196"/>
                </a:lnTo>
                <a:lnTo>
                  <a:pt x="1" y="2587"/>
                </a:lnTo>
                <a:lnTo>
                  <a:pt x="1" y="2587"/>
                </a:lnTo>
                <a:cubicBezTo>
                  <a:pt x="1" y="2684"/>
                  <a:pt x="50" y="2733"/>
                  <a:pt x="99" y="2733"/>
                </a:cubicBezTo>
                <a:lnTo>
                  <a:pt x="3123" y="4587"/>
                </a:lnTo>
                <a:cubicBezTo>
                  <a:pt x="3221" y="4636"/>
                  <a:pt x="3367" y="4636"/>
                  <a:pt x="3465" y="4587"/>
                </a:cubicBezTo>
                <a:lnTo>
                  <a:pt x="6636" y="2587"/>
                </a:lnTo>
                <a:cubicBezTo>
                  <a:pt x="6685" y="2587"/>
                  <a:pt x="6734" y="2489"/>
                  <a:pt x="6734" y="2440"/>
                </a:cubicBezTo>
                <a:lnTo>
                  <a:pt x="6734" y="2440"/>
                </a:lnTo>
                <a:lnTo>
                  <a:pt x="6734" y="2050"/>
                </a:lnTo>
                <a:lnTo>
                  <a:pt x="6734" y="2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7" name="Google Shape;297;p27"/>
          <p:cNvSpPr/>
          <p:nvPr/>
        </p:nvSpPr>
        <p:spPr>
          <a:xfrm>
            <a:off x="9264221" y="3669347"/>
            <a:ext cx="221167" cy="155275"/>
          </a:xfrm>
          <a:custGeom>
            <a:avLst/>
            <a:gdLst/>
            <a:ahLst/>
            <a:cxnLst/>
            <a:rect l="l" t="t" r="r" b="b"/>
            <a:pathLst>
              <a:path w="6734" h="4684" extrusionOk="0">
                <a:moveTo>
                  <a:pt x="6734" y="2098"/>
                </a:moveTo>
                <a:cubicBezTo>
                  <a:pt x="6734" y="2049"/>
                  <a:pt x="6685" y="1952"/>
                  <a:pt x="6636" y="1952"/>
                </a:cubicBezTo>
                <a:lnTo>
                  <a:pt x="3611" y="98"/>
                </a:lnTo>
                <a:cubicBezTo>
                  <a:pt x="3514" y="0"/>
                  <a:pt x="3367" y="0"/>
                  <a:pt x="3270" y="98"/>
                </a:cubicBezTo>
                <a:lnTo>
                  <a:pt x="99" y="2049"/>
                </a:lnTo>
                <a:cubicBezTo>
                  <a:pt x="50" y="2098"/>
                  <a:pt x="1" y="2147"/>
                  <a:pt x="50" y="2196"/>
                </a:cubicBezTo>
                <a:lnTo>
                  <a:pt x="50" y="2196"/>
                </a:lnTo>
                <a:lnTo>
                  <a:pt x="50" y="2586"/>
                </a:lnTo>
                <a:lnTo>
                  <a:pt x="50" y="2586"/>
                </a:lnTo>
                <a:cubicBezTo>
                  <a:pt x="50" y="2635"/>
                  <a:pt x="50" y="2732"/>
                  <a:pt x="99" y="2732"/>
                </a:cubicBezTo>
                <a:lnTo>
                  <a:pt x="3172" y="4586"/>
                </a:lnTo>
                <a:cubicBezTo>
                  <a:pt x="3270" y="4684"/>
                  <a:pt x="3367" y="4684"/>
                  <a:pt x="3514" y="4586"/>
                </a:cubicBezTo>
                <a:lnTo>
                  <a:pt x="6685" y="2635"/>
                </a:lnTo>
                <a:cubicBezTo>
                  <a:pt x="6685" y="2586"/>
                  <a:pt x="6734" y="2537"/>
                  <a:pt x="6734" y="2488"/>
                </a:cubicBezTo>
                <a:lnTo>
                  <a:pt x="6734" y="2488"/>
                </a:lnTo>
                <a:lnTo>
                  <a:pt x="6734" y="20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8" name="Google Shape;298;p27"/>
          <p:cNvSpPr/>
          <p:nvPr/>
        </p:nvSpPr>
        <p:spPr>
          <a:xfrm>
            <a:off x="9786610" y="3992787"/>
            <a:ext cx="219557" cy="153684"/>
          </a:xfrm>
          <a:custGeom>
            <a:avLst/>
            <a:gdLst/>
            <a:ahLst/>
            <a:cxnLst/>
            <a:rect l="l" t="t" r="r" b="b"/>
            <a:pathLst>
              <a:path w="6685" h="4636" extrusionOk="0">
                <a:moveTo>
                  <a:pt x="1" y="2586"/>
                </a:moveTo>
                <a:lnTo>
                  <a:pt x="1" y="2586"/>
                </a:lnTo>
                <a:cubicBezTo>
                  <a:pt x="1" y="2635"/>
                  <a:pt x="1" y="2684"/>
                  <a:pt x="50" y="2733"/>
                </a:cubicBezTo>
                <a:lnTo>
                  <a:pt x="3123" y="4587"/>
                </a:lnTo>
                <a:cubicBezTo>
                  <a:pt x="3221" y="4636"/>
                  <a:pt x="3367" y="4636"/>
                  <a:pt x="3465" y="4587"/>
                </a:cubicBezTo>
                <a:lnTo>
                  <a:pt x="6636" y="2586"/>
                </a:lnTo>
                <a:cubicBezTo>
                  <a:pt x="6685" y="2586"/>
                  <a:pt x="6685" y="2538"/>
                  <a:pt x="6685" y="2440"/>
                </a:cubicBezTo>
                <a:lnTo>
                  <a:pt x="6685" y="2440"/>
                </a:lnTo>
                <a:lnTo>
                  <a:pt x="6685" y="2050"/>
                </a:lnTo>
                <a:lnTo>
                  <a:pt x="6685" y="2050"/>
                </a:lnTo>
                <a:cubicBezTo>
                  <a:pt x="6685" y="2001"/>
                  <a:pt x="6685" y="1952"/>
                  <a:pt x="6636" y="1903"/>
                </a:cubicBezTo>
                <a:lnTo>
                  <a:pt x="3562" y="50"/>
                </a:lnTo>
                <a:cubicBezTo>
                  <a:pt x="3465" y="1"/>
                  <a:pt x="3318" y="1"/>
                  <a:pt x="3221" y="50"/>
                </a:cubicBezTo>
                <a:lnTo>
                  <a:pt x="50" y="2050"/>
                </a:lnTo>
                <a:cubicBezTo>
                  <a:pt x="1" y="2050"/>
                  <a:pt x="1" y="2147"/>
                  <a:pt x="1" y="2196"/>
                </a:cubicBezTo>
                <a:lnTo>
                  <a:pt x="1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9916411" y="4073672"/>
            <a:ext cx="221167" cy="155275"/>
          </a:xfrm>
          <a:custGeom>
            <a:avLst/>
            <a:gdLst/>
            <a:ahLst/>
            <a:cxnLst/>
            <a:rect l="l" t="t" r="r" b="b"/>
            <a:pathLst>
              <a:path w="6734" h="4684" extrusionOk="0">
                <a:moveTo>
                  <a:pt x="6685" y="2439"/>
                </a:moveTo>
                <a:lnTo>
                  <a:pt x="6685" y="2439"/>
                </a:lnTo>
                <a:lnTo>
                  <a:pt x="6685" y="2049"/>
                </a:lnTo>
                <a:lnTo>
                  <a:pt x="6685" y="2049"/>
                </a:lnTo>
                <a:cubicBezTo>
                  <a:pt x="6685" y="2000"/>
                  <a:pt x="6685" y="1952"/>
                  <a:pt x="6636" y="1903"/>
                </a:cubicBezTo>
                <a:lnTo>
                  <a:pt x="3562" y="98"/>
                </a:lnTo>
                <a:cubicBezTo>
                  <a:pt x="3465" y="0"/>
                  <a:pt x="3318" y="0"/>
                  <a:pt x="3221" y="98"/>
                </a:cubicBezTo>
                <a:lnTo>
                  <a:pt x="98" y="2049"/>
                </a:lnTo>
                <a:cubicBezTo>
                  <a:pt x="1" y="2098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83"/>
                  <a:pt x="1" y="2732"/>
                  <a:pt x="98" y="2732"/>
                </a:cubicBezTo>
                <a:lnTo>
                  <a:pt x="3123" y="4635"/>
                </a:lnTo>
                <a:cubicBezTo>
                  <a:pt x="3221" y="4684"/>
                  <a:pt x="3367" y="4684"/>
                  <a:pt x="3465" y="4635"/>
                </a:cubicBezTo>
                <a:lnTo>
                  <a:pt x="6636" y="2635"/>
                </a:lnTo>
                <a:cubicBezTo>
                  <a:pt x="6685" y="2586"/>
                  <a:pt x="6733" y="2537"/>
                  <a:pt x="6685" y="24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0" name="Google Shape;300;p27"/>
          <p:cNvSpPr/>
          <p:nvPr/>
        </p:nvSpPr>
        <p:spPr>
          <a:xfrm>
            <a:off x="10046213" y="4154523"/>
            <a:ext cx="221167" cy="152059"/>
          </a:xfrm>
          <a:custGeom>
            <a:avLst/>
            <a:gdLst/>
            <a:ahLst/>
            <a:cxnLst/>
            <a:rect l="l" t="t" r="r" b="b"/>
            <a:pathLst>
              <a:path w="6734" h="4587" extrusionOk="0">
                <a:moveTo>
                  <a:pt x="6733" y="2440"/>
                </a:moveTo>
                <a:lnTo>
                  <a:pt x="6733" y="2440"/>
                </a:lnTo>
                <a:lnTo>
                  <a:pt x="6733" y="2050"/>
                </a:lnTo>
                <a:lnTo>
                  <a:pt x="6733" y="2050"/>
                </a:lnTo>
                <a:cubicBezTo>
                  <a:pt x="6733" y="2001"/>
                  <a:pt x="6684" y="1952"/>
                  <a:pt x="6636" y="1903"/>
                </a:cubicBezTo>
                <a:lnTo>
                  <a:pt x="3562" y="49"/>
                </a:lnTo>
                <a:cubicBezTo>
                  <a:pt x="3464" y="0"/>
                  <a:pt x="3367" y="0"/>
                  <a:pt x="3269" y="49"/>
                </a:cubicBezTo>
                <a:lnTo>
                  <a:pt x="98" y="2050"/>
                </a:lnTo>
                <a:cubicBezTo>
                  <a:pt x="49" y="2050"/>
                  <a:pt x="0" y="2098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35"/>
                  <a:pt x="49" y="2684"/>
                  <a:pt x="98" y="2733"/>
                </a:cubicBezTo>
                <a:lnTo>
                  <a:pt x="3123" y="4538"/>
                </a:lnTo>
                <a:cubicBezTo>
                  <a:pt x="3220" y="4587"/>
                  <a:pt x="3367" y="4587"/>
                  <a:pt x="3464" y="4538"/>
                </a:cubicBezTo>
                <a:lnTo>
                  <a:pt x="6636" y="2586"/>
                </a:lnTo>
                <a:cubicBezTo>
                  <a:pt x="6684" y="2537"/>
                  <a:pt x="6684" y="2489"/>
                  <a:pt x="6733" y="24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1" name="Google Shape;301;p27"/>
          <p:cNvSpPr/>
          <p:nvPr/>
        </p:nvSpPr>
        <p:spPr>
          <a:xfrm>
            <a:off x="10176014" y="4235375"/>
            <a:ext cx="221135" cy="153684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6733" y="2050"/>
                </a:moveTo>
                <a:cubicBezTo>
                  <a:pt x="6733" y="2001"/>
                  <a:pt x="6684" y="1952"/>
                  <a:pt x="6635" y="1904"/>
                </a:cubicBezTo>
                <a:lnTo>
                  <a:pt x="3611" y="98"/>
                </a:lnTo>
                <a:cubicBezTo>
                  <a:pt x="3513" y="1"/>
                  <a:pt x="3367" y="1"/>
                  <a:pt x="3269" y="98"/>
                </a:cubicBezTo>
                <a:lnTo>
                  <a:pt x="98" y="2050"/>
                </a:lnTo>
                <a:cubicBezTo>
                  <a:pt x="49" y="2099"/>
                  <a:pt x="0" y="2148"/>
                  <a:pt x="0" y="2196"/>
                </a:cubicBezTo>
                <a:lnTo>
                  <a:pt x="0" y="2196"/>
                </a:lnTo>
                <a:lnTo>
                  <a:pt x="0" y="2587"/>
                </a:lnTo>
                <a:lnTo>
                  <a:pt x="0" y="2587"/>
                </a:lnTo>
                <a:cubicBezTo>
                  <a:pt x="0" y="2635"/>
                  <a:pt x="49" y="2733"/>
                  <a:pt x="98" y="2733"/>
                </a:cubicBezTo>
                <a:lnTo>
                  <a:pt x="3171" y="4587"/>
                </a:lnTo>
                <a:cubicBezTo>
                  <a:pt x="3269" y="4636"/>
                  <a:pt x="3367" y="4636"/>
                  <a:pt x="3464" y="4587"/>
                </a:cubicBezTo>
                <a:lnTo>
                  <a:pt x="6635" y="2587"/>
                </a:lnTo>
                <a:cubicBezTo>
                  <a:pt x="6684" y="2587"/>
                  <a:pt x="6733" y="2489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2" name="Google Shape;302;p27"/>
          <p:cNvSpPr/>
          <p:nvPr/>
        </p:nvSpPr>
        <p:spPr>
          <a:xfrm>
            <a:off x="8684156" y="3305433"/>
            <a:ext cx="280449" cy="192521"/>
          </a:xfrm>
          <a:custGeom>
            <a:avLst/>
            <a:gdLst/>
            <a:ahLst/>
            <a:cxnLst/>
            <a:rect l="l" t="t" r="r" b="b"/>
            <a:pathLst>
              <a:path w="8539" h="5807" extrusionOk="0">
                <a:moveTo>
                  <a:pt x="98" y="2782"/>
                </a:moveTo>
                <a:lnTo>
                  <a:pt x="1904" y="3904"/>
                </a:lnTo>
                <a:lnTo>
                  <a:pt x="4977" y="5758"/>
                </a:lnTo>
                <a:cubicBezTo>
                  <a:pt x="5075" y="5807"/>
                  <a:pt x="5221" y="5807"/>
                  <a:pt x="5319" y="5758"/>
                </a:cubicBezTo>
                <a:lnTo>
                  <a:pt x="8490" y="3758"/>
                </a:lnTo>
                <a:cubicBezTo>
                  <a:pt x="8539" y="3758"/>
                  <a:pt x="8539" y="3660"/>
                  <a:pt x="8539" y="3611"/>
                </a:cubicBezTo>
                <a:lnTo>
                  <a:pt x="8539" y="3611"/>
                </a:lnTo>
                <a:lnTo>
                  <a:pt x="8539" y="3221"/>
                </a:lnTo>
                <a:lnTo>
                  <a:pt x="8539" y="3221"/>
                </a:lnTo>
                <a:cubicBezTo>
                  <a:pt x="8539" y="3172"/>
                  <a:pt x="8539" y="3123"/>
                  <a:pt x="8490" y="3075"/>
                </a:cubicBezTo>
                <a:lnTo>
                  <a:pt x="7075" y="2196"/>
                </a:lnTo>
                <a:lnTo>
                  <a:pt x="7075" y="2196"/>
                </a:lnTo>
                <a:lnTo>
                  <a:pt x="3611" y="99"/>
                </a:lnTo>
                <a:cubicBezTo>
                  <a:pt x="3465" y="1"/>
                  <a:pt x="3367" y="1"/>
                  <a:pt x="3270" y="99"/>
                </a:cubicBezTo>
                <a:lnTo>
                  <a:pt x="98" y="2050"/>
                </a:lnTo>
                <a:cubicBezTo>
                  <a:pt x="50" y="2099"/>
                  <a:pt x="1" y="2148"/>
                  <a:pt x="1" y="2196"/>
                </a:cubicBezTo>
                <a:lnTo>
                  <a:pt x="1" y="2196"/>
                </a:lnTo>
                <a:lnTo>
                  <a:pt x="1" y="2587"/>
                </a:lnTo>
                <a:lnTo>
                  <a:pt x="1" y="2587"/>
                </a:lnTo>
                <a:cubicBezTo>
                  <a:pt x="1" y="2684"/>
                  <a:pt x="50" y="2733"/>
                  <a:pt x="98" y="27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3" name="Google Shape;303;p27"/>
          <p:cNvSpPr/>
          <p:nvPr/>
        </p:nvSpPr>
        <p:spPr>
          <a:xfrm>
            <a:off x="8961395" y="3174459"/>
            <a:ext cx="222744" cy="155275"/>
          </a:xfrm>
          <a:custGeom>
            <a:avLst/>
            <a:gdLst/>
            <a:ahLst/>
            <a:cxnLst/>
            <a:rect l="l" t="t" r="r" b="b"/>
            <a:pathLst>
              <a:path w="6782" h="4684" extrusionOk="0">
                <a:moveTo>
                  <a:pt x="98" y="1610"/>
                </a:moveTo>
                <a:lnTo>
                  <a:pt x="1952" y="2732"/>
                </a:lnTo>
                <a:lnTo>
                  <a:pt x="4976" y="4586"/>
                </a:lnTo>
                <a:cubicBezTo>
                  <a:pt x="5074" y="4684"/>
                  <a:pt x="5220" y="4684"/>
                  <a:pt x="5318" y="4586"/>
                </a:cubicBezTo>
                <a:lnTo>
                  <a:pt x="6733" y="3708"/>
                </a:lnTo>
                <a:cubicBezTo>
                  <a:pt x="6782" y="3708"/>
                  <a:pt x="6782" y="3659"/>
                  <a:pt x="6782" y="3562"/>
                </a:cubicBezTo>
                <a:lnTo>
                  <a:pt x="6782" y="3562"/>
                </a:lnTo>
                <a:lnTo>
                  <a:pt x="6782" y="3171"/>
                </a:lnTo>
                <a:lnTo>
                  <a:pt x="6782" y="3171"/>
                </a:lnTo>
                <a:cubicBezTo>
                  <a:pt x="6782" y="3123"/>
                  <a:pt x="6782" y="3074"/>
                  <a:pt x="6733" y="3025"/>
                </a:cubicBezTo>
                <a:lnTo>
                  <a:pt x="5318" y="2196"/>
                </a:lnTo>
                <a:lnTo>
                  <a:pt x="5318" y="2196"/>
                </a:lnTo>
                <a:lnTo>
                  <a:pt x="1854" y="49"/>
                </a:lnTo>
                <a:cubicBezTo>
                  <a:pt x="1756" y="0"/>
                  <a:pt x="1610" y="0"/>
                  <a:pt x="1513" y="49"/>
                </a:cubicBezTo>
                <a:lnTo>
                  <a:pt x="98" y="927"/>
                </a:lnTo>
                <a:cubicBezTo>
                  <a:pt x="49" y="927"/>
                  <a:pt x="0" y="1025"/>
                  <a:pt x="0" y="1073"/>
                </a:cubicBezTo>
                <a:lnTo>
                  <a:pt x="0" y="1073"/>
                </a:lnTo>
                <a:lnTo>
                  <a:pt x="0" y="1464"/>
                </a:lnTo>
                <a:lnTo>
                  <a:pt x="0" y="1464"/>
                </a:lnTo>
                <a:cubicBezTo>
                  <a:pt x="0" y="1513"/>
                  <a:pt x="49" y="1561"/>
                  <a:pt x="98" y="16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4" name="Google Shape;304;p27"/>
          <p:cNvSpPr/>
          <p:nvPr/>
        </p:nvSpPr>
        <p:spPr>
          <a:xfrm>
            <a:off x="8778715" y="3536716"/>
            <a:ext cx="221135" cy="153699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49" y="2586"/>
                </a:moveTo>
                <a:lnTo>
                  <a:pt x="49" y="2586"/>
                </a:lnTo>
                <a:cubicBezTo>
                  <a:pt x="49" y="2635"/>
                  <a:pt x="49" y="2684"/>
                  <a:pt x="98" y="2733"/>
                </a:cubicBezTo>
                <a:lnTo>
                  <a:pt x="3123" y="4587"/>
                </a:lnTo>
                <a:cubicBezTo>
                  <a:pt x="3220" y="4635"/>
                  <a:pt x="3367" y="4635"/>
                  <a:pt x="3464" y="4587"/>
                </a:cubicBezTo>
                <a:lnTo>
                  <a:pt x="6635" y="2586"/>
                </a:lnTo>
                <a:cubicBezTo>
                  <a:pt x="6684" y="2586"/>
                  <a:pt x="6733" y="2489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lnTo>
                  <a:pt x="6733" y="2050"/>
                </a:lnTo>
                <a:cubicBezTo>
                  <a:pt x="6733" y="2001"/>
                  <a:pt x="6684" y="1952"/>
                  <a:pt x="6635" y="1903"/>
                </a:cubicBezTo>
                <a:lnTo>
                  <a:pt x="3562" y="49"/>
                </a:lnTo>
                <a:cubicBezTo>
                  <a:pt x="3464" y="1"/>
                  <a:pt x="3367" y="1"/>
                  <a:pt x="3269" y="49"/>
                </a:cubicBezTo>
                <a:lnTo>
                  <a:pt x="98" y="2050"/>
                </a:lnTo>
                <a:cubicBezTo>
                  <a:pt x="49" y="2050"/>
                  <a:pt x="0" y="2098"/>
                  <a:pt x="0" y="2196"/>
                </a:cubicBezTo>
                <a:lnTo>
                  <a:pt x="0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5" name="Google Shape;305;p27"/>
          <p:cNvSpPr/>
          <p:nvPr/>
        </p:nvSpPr>
        <p:spPr>
          <a:xfrm>
            <a:off x="8910092" y="3615976"/>
            <a:ext cx="219557" cy="153699"/>
          </a:xfrm>
          <a:custGeom>
            <a:avLst/>
            <a:gdLst/>
            <a:ahLst/>
            <a:cxnLst/>
            <a:rect l="l" t="t" r="r" b="b"/>
            <a:pathLst>
              <a:path w="6685" h="4636" extrusionOk="0">
                <a:moveTo>
                  <a:pt x="1" y="2635"/>
                </a:moveTo>
                <a:lnTo>
                  <a:pt x="1" y="2635"/>
                </a:lnTo>
                <a:cubicBezTo>
                  <a:pt x="1" y="2684"/>
                  <a:pt x="1" y="2732"/>
                  <a:pt x="50" y="2781"/>
                </a:cubicBezTo>
                <a:lnTo>
                  <a:pt x="3123" y="4586"/>
                </a:lnTo>
                <a:cubicBezTo>
                  <a:pt x="3221" y="4635"/>
                  <a:pt x="3367" y="4635"/>
                  <a:pt x="3465" y="4586"/>
                </a:cubicBezTo>
                <a:lnTo>
                  <a:pt x="6636" y="2635"/>
                </a:lnTo>
                <a:cubicBezTo>
                  <a:pt x="6685" y="2586"/>
                  <a:pt x="6685" y="2537"/>
                  <a:pt x="6685" y="2488"/>
                </a:cubicBezTo>
                <a:lnTo>
                  <a:pt x="6685" y="2488"/>
                </a:lnTo>
                <a:lnTo>
                  <a:pt x="6685" y="2098"/>
                </a:lnTo>
                <a:lnTo>
                  <a:pt x="6685" y="2098"/>
                </a:lnTo>
                <a:cubicBezTo>
                  <a:pt x="6685" y="2000"/>
                  <a:pt x="6685" y="1952"/>
                  <a:pt x="6636" y="1952"/>
                </a:cubicBezTo>
                <a:lnTo>
                  <a:pt x="3562" y="49"/>
                </a:lnTo>
                <a:cubicBezTo>
                  <a:pt x="3465" y="0"/>
                  <a:pt x="3318" y="0"/>
                  <a:pt x="3221" y="49"/>
                </a:cubicBezTo>
                <a:lnTo>
                  <a:pt x="50" y="2049"/>
                </a:lnTo>
                <a:cubicBezTo>
                  <a:pt x="1" y="2098"/>
                  <a:pt x="1" y="2147"/>
                  <a:pt x="1" y="2196"/>
                </a:cubicBezTo>
                <a:lnTo>
                  <a:pt x="1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6" name="Google Shape;306;p27"/>
          <p:cNvSpPr/>
          <p:nvPr/>
        </p:nvSpPr>
        <p:spPr>
          <a:xfrm>
            <a:off x="9039894" y="3698452"/>
            <a:ext cx="221167" cy="153699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1" y="2586"/>
                </a:moveTo>
                <a:lnTo>
                  <a:pt x="1" y="2586"/>
                </a:lnTo>
                <a:cubicBezTo>
                  <a:pt x="1" y="2635"/>
                  <a:pt x="1" y="2684"/>
                  <a:pt x="98" y="2732"/>
                </a:cubicBezTo>
                <a:lnTo>
                  <a:pt x="3123" y="4586"/>
                </a:lnTo>
                <a:cubicBezTo>
                  <a:pt x="3221" y="4635"/>
                  <a:pt x="3367" y="4635"/>
                  <a:pt x="3465" y="4586"/>
                </a:cubicBezTo>
                <a:lnTo>
                  <a:pt x="6636" y="2586"/>
                </a:lnTo>
                <a:cubicBezTo>
                  <a:pt x="6685" y="2537"/>
                  <a:pt x="6733" y="2489"/>
                  <a:pt x="6733" y="2440"/>
                </a:cubicBezTo>
                <a:lnTo>
                  <a:pt x="6733" y="2440"/>
                </a:lnTo>
                <a:lnTo>
                  <a:pt x="6733" y="2049"/>
                </a:lnTo>
                <a:lnTo>
                  <a:pt x="6733" y="2049"/>
                </a:lnTo>
                <a:cubicBezTo>
                  <a:pt x="6733" y="2001"/>
                  <a:pt x="6685" y="1952"/>
                  <a:pt x="6636" y="1903"/>
                </a:cubicBezTo>
                <a:lnTo>
                  <a:pt x="3562" y="98"/>
                </a:lnTo>
                <a:cubicBezTo>
                  <a:pt x="3465" y="0"/>
                  <a:pt x="3367" y="0"/>
                  <a:pt x="3269" y="98"/>
                </a:cubicBezTo>
                <a:lnTo>
                  <a:pt x="98" y="2049"/>
                </a:lnTo>
                <a:cubicBezTo>
                  <a:pt x="49" y="2098"/>
                  <a:pt x="1" y="2147"/>
                  <a:pt x="1" y="2196"/>
                </a:cubicBezTo>
                <a:lnTo>
                  <a:pt x="1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7" name="Google Shape;307;p27"/>
          <p:cNvSpPr/>
          <p:nvPr/>
        </p:nvSpPr>
        <p:spPr>
          <a:xfrm>
            <a:off x="9169694" y="3777680"/>
            <a:ext cx="221167" cy="153699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98" y="2733"/>
                </a:moveTo>
                <a:lnTo>
                  <a:pt x="3123" y="4587"/>
                </a:lnTo>
                <a:cubicBezTo>
                  <a:pt x="3221" y="4636"/>
                  <a:pt x="3367" y="4636"/>
                  <a:pt x="3464" y="4587"/>
                </a:cubicBezTo>
                <a:lnTo>
                  <a:pt x="6636" y="2587"/>
                </a:lnTo>
                <a:cubicBezTo>
                  <a:pt x="6684" y="2587"/>
                  <a:pt x="6733" y="2538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lnTo>
                  <a:pt x="6733" y="2050"/>
                </a:lnTo>
                <a:cubicBezTo>
                  <a:pt x="6733" y="2001"/>
                  <a:pt x="6684" y="1952"/>
                  <a:pt x="6636" y="1904"/>
                </a:cubicBezTo>
                <a:lnTo>
                  <a:pt x="3611" y="50"/>
                </a:lnTo>
                <a:cubicBezTo>
                  <a:pt x="3464" y="1"/>
                  <a:pt x="3367" y="1"/>
                  <a:pt x="3269" y="50"/>
                </a:cubicBezTo>
                <a:lnTo>
                  <a:pt x="98" y="2050"/>
                </a:lnTo>
                <a:cubicBezTo>
                  <a:pt x="49" y="2050"/>
                  <a:pt x="1" y="2148"/>
                  <a:pt x="1" y="2196"/>
                </a:cubicBezTo>
                <a:lnTo>
                  <a:pt x="1" y="2196"/>
                </a:lnTo>
                <a:lnTo>
                  <a:pt x="1" y="2587"/>
                </a:lnTo>
                <a:lnTo>
                  <a:pt x="1" y="2587"/>
                </a:lnTo>
                <a:cubicBezTo>
                  <a:pt x="1" y="2635"/>
                  <a:pt x="49" y="2733"/>
                  <a:pt x="98" y="27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8" name="Google Shape;308;p27"/>
          <p:cNvSpPr/>
          <p:nvPr/>
        </p:nvSpPr>
        <p:spPr>
          <a:xfrm>
            <a:off x="9299495" y="3858564"/>
            <a:ext cx="221167" cy="155291"/>
          </a:xfrm>
          <a:custGeom>
            <a:avLst/>
            <a:gdLst/>
            <a:ahLst/>
            <a:cxnLst/>
            <a:rect l="l" t="t" r="r" b="b"/>
            <a:pathLst>
              <a:path w="6734" h="4684" extrusionOk="0">
                <a:moveTo>
                  <a:pt x="98" y="2732"/>
                </a:moveTo>
                <a:lnTo>
                  <a:pt x="3123" y="4635"/>
                </a:lnTo>
                <a:cubicBezTo>
                  <a:pt x="3220" y="4684"/>
                  <a:pt x="3367" y="4684"/>
                  <a:pt x="3464" y="4635"/>
                </a:cubicBezTo>
                <a:lnTo>
                  <a:pt x="6635" y="2635"/>
                </a:lnTo>
                <a:cubicBezTo>
                  <a:pt x="6684" y="2586"/>
                  <a:pt x="6733" y="2537"/>
                  <a:pt x="6733" y="2489"/>
                </a:cubicBezTo>
                <a:lnTo>
                  <a:pt x="6733" y="2489"/>
                </a:lnTo>
                <a:lnTo>
                  <a:pt x="6733" y="2098"/>
                </a:lnTo>
                <a:lnTo>
                  <a:pt x="6733" y="2098"/>
                </a:lnTo>
                <a:cubicBezTo>
                  <a:pt x="6733" y="2049"/>
                  <a:pt x="6684" y="1952"/>
                  <a:pt x="6635" y="1952"/>
                </a:cubicBezTo>
                <a:lnTo>
                  <a:pt x="3611" y="98"/>
                </a:lnTo>
                <a:cubicBezTo>
                  <a:pt x="3513" y="0"/>
                  <a:pt x="3367" y="0"/>
                  <a:pt x="3269" y="98"/>
                </a:cubicBezTo>
                <a:lnTo>
                  <a:pt x="98" y="2049"/>
                </a:lnTo>
                <a:cubicBezTo>
                  <a:pt x="49" y="2098"/>
                  <a:pt x="0" y="2147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84"/>
                  <a:pt x="49" y="2732"/>
                  <a:pt x="98" y="27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9" name="Google Shape;309;p27"/>
          <p:cNvSpPr/>
          <p:nvPr/>
        </p:nvSpPr>
        <p:spPr>
          <a:xfrm>
            <a:off x="9429297" y="3939417"/>
            <a:ext cx="221135" cy="155324"/>
          </a:xfrm>
          <a:custGeom>
            <a:avLst/>
            <a:gdLst/>
            <a:ahLst/>
            <a:cxnLst/>
            <a:rect l="l" t="t" r="r" b="b"/>
            <a:pathLst>
              <a:path w="6733" h="4685" extrusionOk="0">
                <a:moveTo>
                  <a:pt x="98" y="2733"/>
                </a:moveTo>
                <a:lnTo>
                  <a:pt x="3171" y="4587"/>
                </a:lnTo>
                <a:cubicBezTo>
                  <a:pt x="3269" y="4684"/>
                  <a:pt x="3366" y="4684"/>
                  <a:pt x="3464" y="4587"/>
                </a:cubicBezTo>
                <a:lnTo>
                  <a:pt x="6635" y="2635"/>
                </a:lnTo>
                <a:cubicBezTo>
                  <a:pt x="6684" y="2586"/>
                  <a:pt x="6733" y="2538"/>
                  <a:pt x="6733" y="2489"/>
                </a:cubicBezTo>
                <a:lnTo>
                  <a:pt x="6733" y="2489"/>
                </a:lnTo>
                <a:lnTo>
                  <a:pt x="6733" y="2099"/>
                </a:lnTo>
                <a:lnTo>
                  <a:pt x="6733" y="2099"/>
                </a:lnTo>
                <a:cubicBezTo>
                  <a:pt x="6733" y="2001"/>
                  <a:pt x="6684" y="1952"/>
                  <a:pt x="6635" y="1952"/>
                </a:cubicBezTo>
                <a:lnTo>
                  <a:pt x="3610" y="98"/>
                </a:lnTo>
                <a:cubicBezTo>
                  <a:pt x="3513" y="1"/>
                  <a:pt x="3366" y="1"/>
                  <a:pt x="3269" y="98"/>
                </a:cubicBezTo>
                <a:lnTo>
                  <a:pt x="98" y="2050"/>
                </a:lnTo>
                <a:cubicBezTo>
                  <a:pt x="49" y="2099"/>
                  <a:pt x="0" y="2147"/>
                  <a:pt x="49" y="2196"/>
                </a:cubicBezTo>
                <a:lnTo>
                  <a:pt x="49" y="2196"/>
                </a:lnTo>
                <a:lnTo>
                  <a:pt x="49" y="2586"/>
                </a:lnTo>
                <a:lnTo>
                  <a:pt x="49" y="2586"/>
                </a:lnTo>
                <a:cubicBezTo>
                  <a:pt x="49" y="2635"/>
                  <a:pt x="49" y="2733"/>
                  <a:pt x="98" y="27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0" name="Google Shape;310;p27"/>
          <p:cNvSpPr/>
          <p:nvPr/>
        </p:nvSpPr>
        <p:spPr>
          <a:xfrm>
            <a:off x="9559065" y="4020301"/>
            <a:ext cx="221167" cy="155291"/>
          </a:xfrm>
          <a:custGeom>
            <a:avLst/>
            <a:gdLst/>
            <a:ahLst/>
            <a:cxnLst/>
            <a:rect l="l" t="t" r="r" b="b"/>
            <a:pathLst>
              <a:path w="6734" h="4684" extrusionOk="0">
                <a:moveTo>
                  <a:pt x="99" y="2732"/>
                </a:moveTo>
                <a:lnTo>
                  <a:pt x="3172" y="4586"/>
                </a:lnTo>
                <a:cubicBezTo>
                  <a:pt x="3270" y="4684"/>
                  <a:pt x="3367" y="4684"/>
                  <a:pt x="3514" y="4586"/>
                </a:cubicBezTo>
                <a:lnTo>
                  <a:pt x="6685" y="2635"/>
                </a:lnTo>
                <a:cubicBezTo>
                  <a:pt x="6734" y="2586"/>
                  <a:pt x="6734" y="2537"/>
                  <a:pt x="6734" y="2488"/>
                </a:cubicBezTo>
                <a:lnTo>
                  <a:pt x="6734" y="2488"/>
                </a:lnTo>
                <a:lnTo>
                  <a:pt x="6734" y="2098"/>
                </a:lnTo>
                <a:lnTo>
                  <a:pt x="6734" y="2098"/>
                </a:lnTo>
                <a:cubicBezTo>
                  <a:pt x="6734" y="2000"/>
                  <a:pt x="6734" y="1952"/>
                  <a:pt x="6685" y="1952"/>
                </a:cubicBezTo>
                <a:lnTo>
                  <a:pt x="3611" y="49"/>
                </a:lnTo>
                <a:cubicBezTo>
                  <a:pt x="3514" y="0"/>
                  <a:pt x="3367" y="0"/>
                  <a:pt x="3270" y="49"/>
                </a:cubicBezTo>
                <a:lnTo>
                  <a:pt x="99" y="2049"/>
                </a:lnTo>
                <a:cubicBezTo>
                  <a:pt x="50" y="2098"/>
                  <a:pt x="1" y="2147"/>
                  <a:pt x="50" y="2196"/>
                </a:cubicBezTo>
                <a:lnTo>
                  <a:pt x="50" y="2196"/>
                </a:lnTo>
                <a:lnTo>
                  <a:pt x="50" y="2586"/>
                </a:lnTo>
                <a:lnTo>
                  <a:pt x="50" y="2586"/>
                </a:lnTo>
                <a:cubicBezTo>
                  <a:pt x="50" y="2635"/>
                  <a:pt x="50" y="2732"/>
                  <a:pt x="99" y="27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1" name="Google Shape;311;p27"/>
          <p:cNvSpPr/>
          <p:nvPr/>
        </p:nvSpPr>
        <p:spPr>
          <a:xfrm>
            <a:off x="9690475" y="4101152"/>
            <a:ext cx="219557" cy="153699"/>
          </a:xfrm>
          <a:custGeom>
            <a:avLst/>
            <a:gdLst/>
            <a:ahLst/>
            <a:cxnLst/>
            <a:rect l="l" t="t" r="r" b="b"/>
            <a:pathLst>
              <a:path w="6685" h="4636" extrusionOk="0">
                <a:moveTo>
                  <a:pt x="49" y="2733"/>
                </a:moveTo>
                <a:lnTo>
                  <a:pt x="3123" y="4587"/>
                </a:lnTo>
                <a:cubicBezTo>
                  <a:pt x="3221" y="4635"/>
                  <a:pt x="3367" y="4635"/>
                  <a:pt x="3464" y="4587"/>
                </a:cubicBezTo>
                <a:lnTo>
                  <a:pt x="6636" y="2635"/>
                </a:lnTo>
                <a:cubicBezTo>
                  <a:pt x="6684" y="2586"/>
                  <a:pt x="6684" y="2537"/>
                  <a:pt x="6684" y="2489"/>
                </a:cubicBezTo>
                <a:lnTo>
                  <a:pt x="6684" y="2489"/>
                </a:lnTo>
                <a:lnTo>
                  <a:pt x="6684" y="2098"/>
                </a:lnTo>
                <a:lnTo>
                  <a:pt x="6684" y="2098"/>
                </a:lnTo>
                <a:cubicBezTo>
                  <a:pt x="6684" y="2001"/>
                  <a:pt x="6684" y="1952"/>
                  <a:pt x="6636" y="1952"/>
                </a:cubicBezTo>
                <a:lnTo>
                  <a:pt x="3562" y="49"/>
                </a:lnTo>
                <a:cubicBezTo>
                  <a:pt x="3464" y="1"/>
                  <a:pt x="3318" y="1"/>
                  <a:pt x="3221" y="49"/>
                </a:cubicBezTo>
                <a:lnTo>
                  <a:pt x="49" y="2050"/>
                </a:lnTo>
                <a:cubicBezTo>
                  <a:pt x="1" y="2098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1" y="2684"/>
                  <a:pt x="49" y="27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2" name="Google Shape;312;p27"/>
          <p:cNvSpPr/>
          <p:nvPr/>
        </p:nvSpPr>
        <p:spPr>
          <a:xfrm>
            <a:off x="9818667" y="4180413"/>
            <a:ext cx="221167" cy="155291"/>
          </a:xfrm>
          <a:custGeom>
            <a:avLst/>
            <a:gdLst/>
            <a:ahLst/>
            <a:cxnLst/>
            <a:rect l="l" t="t" r="r" b="b"/>
            <a:pathLst>
              <a:path w="6734" h="4684" extrusionOk="0">
                <a:moveTo>
                  <a:pt x="147" y="2781"/>
                </a:moveTo>
                <a:lnTo>
                  <a:pt x="3172" y="4586"/>
                </a:lnTo>
                <a:cubicBezTo>
                  <a:pt x="3269" y="4684"/>
                  <a:pt x="3367" y="4684"/>
                  <a:pt x="3464" y="4586"/>
                </a:cubicBezTo>
                <a:lnTo>
                  <a:pt x="6636" y="2635"/>
                </a:lnTo>
                <a:cubicBezTo>
                  <a:pt x="6684" y="2586"/>
                  <a:pt x="6733" y="2537"/>
                  <a:pt x="6733" y="2488"/>
                </a:cubicBezTo>
                <a:lnTo>
                  <a:pt x="6733" y="2488"/>
                </a:lnTo>
                <a:lnTo>
                  <a:pt x="6733" y="2098"/>
                </a:lnTo>
                <a:lnTo>
                  <a:pt x="6733" y="2098"/>
                </a:lnTo>
                <a:cubicBezTo>
                  <a:pt x="6733" y="2049"/>
                  <a:pt x="6684" y="1952"/>
                  <a:pt x="6636" y="1952"/>
                </a:cubicBezTo>
                <a:lnTo>
                  <a:pt x="3611" y="98"/>
                </a:lnTo>
                <a:cubicBezTo>
                  <a:pt x="3513" y="0"/>
                  <a:pt x="3367" y="0"/>
                  <a:pt x="3269" y="98"/>
                </a:cubicBezTo>
                <a:lnTo>
                  <a:pt x="98" y="2049"/>
                </a:lnTo>
                <a:cubicBezTo>
                  <a:pt x="49" y="2098"/>
                  <a:pt x="1" y="2147"/>
                  <a:pt x="49" y="2196"/>
                </a:cubicBezTo>
                <a:lnTo>
                  <a:pt x="49" y="2196"/>
                </a:lnTo>
                <a:lnTo>
                  <a:pt x="49" y="2586"/>
                </a:lnTo>
                <a:lnTo>
                  <a:pt x="49" y="2586"/>
                </a:lnTo>
                <a:cubicBezTo>
                  <a:pt x="1" y="2683"/>
                  <a:pt x="49" y="2732"/>
                  <a:pt x="147" y="27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3" name="Google Shape;313;p27"/>
          <p:cNvSpPr/>
          <p:nvPr/>
        </p:nvSpPr>
        <p:spPr>
          <a:xfrm>
            <a:off x="9948467" y="4262889"/>
            <a:ext cx="221167" cy="153699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3513" y="4586"/>
                </a:moveTo>
                <a:lnTo>
                  <a:pt x="6684" y="2586"/>
                </a:lnTo>
                <a:cubicBezTo>
                  <a:pt x="6733" y="2586"/>
                  <a:pt x="6733" y="2537"/>
                  <a:pt x="6733" y="2440"/>
                </a:cubicBezTo>
                <a:lnTo>
                  <a:pt x="6733" y="2440"/>
                </a:lnTo>
                <a:lnTo>
                  <a:pt x="6733" y="2049"/>
                </a:lnTo>
                <a:lnTo>
                  <a:pt x="6733" y="2049"/>
                </a:lnTo>
                <a:cubicBezTo>
                  <a:pt x="6733" y="2001"/>
                  <a:pt x="6733" y="1952"/>
                  <a:pt x="6684" y="1903"/>
                </a:cubicBezTo>
                <a:lnTo>
                  <a:pt x="3611" y="98"/>
                </a:lnTo>
                <a:cubicBezTo>
                  <a:pt x="3513" y="0"/>
                  <a:pt x="3367" y="0"/>
                  <a:pt x="3269" y="98"/>
                </a:cubicBezTo>
                <a:lnTo>
                  <a:pt x="98" y="2049"/>
                </a:lnTo>
                <a:cubicBezTo>
                  <a:pt x="49" y="2098"/>
                  <a:pt x="0" y="2147"/>
                  <a:pt x="49" y="2245"/>
                </a:cubicBezTo>
                <a:lnTo>
                  <a:pt x="49" y="2245"/>
                </a:lnTo>
                <a:lnTo>
                  <a:pt x="49" y="2586"/>
                </a:lnTo>
                <a:lnTo>
                  <a:pt x="49" y="2586"/>
                </a:lnTo>
                <a:cubicBezTo>
                  <a:pt x="49" y="2684"/>
                  <a:pt x="49" y="2732"/>
                  <a:pt x="98" y="2781"/>
                </a:cubicBezTo>
                <a:lnTo>
                  <a:pt x="3172" y="4586"/>
                </a:lnTo>
                <a:cubicBezTo>
                  <a:pt x="3269" y="4635"/>
                  <a:pt x="3367" y="4635"/>
                  <a:pt x="3513" y="458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4" name="Google Shape;314;p27"/>
          <p:cNvSpPr/>
          <p:nvPr/>
        </p:nvSpPr>
        <p:spPr>
          <a:xfrm>
            <a:off x="8555964" y="3396030"/>
            <a:ext cx="312504" cy="213540"/>
          </a:xfrm>
          <a:custGeom>
            <a:avLst/>
            <a:gdLst/>
            <a:ahLst/>
            <a:cxnLst/>
            <a:rect l="l" t="t" r="r" b="b"/>
            <a:pathLst>
              <a:path w="9515" h="6441" extrusionOk="0">
                <a:moveTo>
                  <a:pt x="50" y="2781"/>
                </a:moveTo>
                <a:lnTo>
                  <a:pt x="1904" y="3903"/>
                </a:lnTo>
                <a:lnTo>
                  <a:pt x="5953" y="6391"/>
                </a:lnTo>
                <a:cubicBezTo>
                  <a:pt x="6050" y="6440"/>
                  <a:pt x="6148" y="6440"/>
                  <a:pt x="6294" y="6391"/>
                </a:cubicBezTo>
                <a:lnTo>
                  <a:pt x="9417" y="4391"/>
                </a:lnTo>
                <a:cubicBezTo>
                  <a:pt x="9514" y="4342"/>
                  <a:pt x="9514" y="4293"/>
                  <a:pt x="9514" y="4245"/>
                </a:cubicBezTo>
                <a:lnTo>
                  <a:pt x="9514" y="4245"/>
                </a:lnTo>
                <a:lnTo>
                  <a:pt x="9514" y="3854"/>
                </a:lnTo>
                <a:lnTo>
                  <a:pt x="9514" y="3854"/>
                </a:lnTo>
                <a:cubicBezTo>
                  <a:pt x="9514" y="3805"/>
                  <a:pt x="9514" y="3757"/>
                  <a:pt x="9417" y="3708"/>
                </a:cubicBezTo>
                <a:lnTo>
                  <a:pt x="7026" y="2196"/>
                </a:lnTo>
                <a:lnTo>
                  <a:pt x="7026" y="2196"/>
                </a:lnTo>
                <a:lnTo>
                  <a:pt x="3562" y="98"/>
                </a:lnTo>
                <a:cubicBezTo>
                  <a:pt x="3465" y="0"/>
                  <a:pt x="3318" y="0"/>
                  <a:pt x="3221" y="98"/>
                </a:cubicBezTo>
                <a:lnTo>
                  <a:pt x="50" y="2049"/>
                </a:lnTo>
                <a:cubicBezTo>
                  <a:pt x="1" y="2098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83"/>
                  <a:pt x="1" y="2732"/>
                  <a:pt x="50" y="27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5" name="Google Shape;315;p27"/>
          <p:cNvSpPr/>
          <p:nvPr/>
        </p:nvSpPr>
        <p:spPr>
          <a:xfrm>
            <a:off x="8701794" y="3658011"/>
            <a:ext cx="221167" cy="155324"/>
          </a:xfrm>
          <a:custGeom>
            <a:avLst/>
            <a:gdLst/>
            <a:ahLst/>
            <a:cxnLst/>
            <a:rect l="l" t="t" r="r" b="b"/>
            <a:pathLst>
              <a:path w="6734" h="4685" extrusionOk="0">
                <a:moveTo>
                  <a:pt x="0" y="2635"/>
                </a:moveTo>
                <a:lnTo>
                  <a:pt x="0" y="2635"/>
                </a:lnTo>
                <a:cubicBezTo>
                  <a:pt x="0" y="2684"/>
                  <a:pt x="0" y="2733"/>
                  <a:pt x="98" y="2782"/>
                </a:cubicBezTo>
                <a:lnTo>
                  <a:pt x="3123" y="4635"/>
                </a:lnTo>
                <a:cubicBezTo>
                  <a:pt x="3220" y="4684"/>
                  <a:pt x="3367" y="4684"/>
                  <a:pt x="3464" y="4635"/>
                </a:cubicBezTo>
                <a:lnTo>
                  <a:pt x="6636" y="2635"/>
                </a:lnTo>
                <a:cubicBezTo>
                  <a:pt x="6684" y="2586"/>
                  <a:pt x="6684" y="2538"/>
                  <a:pt x="6733" y="2489"/>
                </a:cubicBezTo>
                <a:lnTo>
                  <a:pt x="6733" y="2489"/>
                </a:lnTo>
                <a:lnTo>
                  <a:pt x="6733" y="2099"/>
                </a:lnTo>
                <a:lnTo>
                  <a:pt x="6733" y="2099"/>
                </a:lnTo>
                <a:cubicBezTo>
                  <a:pt x="6684" y="2050"/>
                  <a:pt x="6684" y="1952"/>
                  <a:pt x="6636" y="1952"/>
                </a:cubicBezTo>
                <a:lnTo>
                  <a:pt x="3562" y="98"/>
                </a:lnTo>
                <a:cubicBezTo>
                  <a:pt x="3464" y="1"/>
                  <a:pt x="3367" y="1"/>
                  <a:pt x="3269" y="98"/>
                </a:cubicBezTo>
                <a:lnTo>
                  <a:pt x="98" y="2050"/>
                </a:lnTo>
                <a:cubicBezTo>
                  <a:pt x="0" y="2099"/>
                  <a:pt x="0" y="2147"/>
                  <a:pt x="0" y="2196"/>
                </a:cubicBezTo>
                <a:lnTo>
                  <a:pt x="0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6" name="Google Shape;316;p27"/>
          <p:cNvSpPr/>
          <p:nvPr/>
        </p:nvSpPr>
        <p:spPr>
          <a:xfrm>
            <a:off x="8831594" y="3740485"/>
            <a:ext cx="221135" cy="153699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98" y="2733"/>
                </a:moveTo>
                <a:lnTo>
                  <a:pt x="3123" y="4587"/>
                </a:lnTo>
                <a:cubicBezTo>
                  <a:pt x="3220" y="4636"/>
                  <a:pt x="3367" y="4636"/>
                  <a:pt x="3464" y="4587"/>
                </a:cubicBezTo>
                <a:lnTo>
                  <a:pt x="6635" y="2587"/>
                </a:lnTo>
                <a:cubicBezTo>
                  <a:pt x="6684" y="2587"/>
                  <a:pt x="6733" y="2538"/>
                  <a:pt x="6733" y="2440"/>
                </a:cubicBezTo>
                <a:lnTo>
                  <a:pt x="6733" y="2440"/>
                </a:lnTo>
                <a:lnTo>
                  <a:pt x="6733" y="2050"/>
                </a:lnTo>
                <a:lnTo>
                  <a:pt x="6733" y="2050"/>
                </a:lnTo>
                <a:cubicBezTo>
                  <a:pt x="6733" y="2001"/>
                  <a:pt x="6684" y="1952"/>
                  <a:pt x="6635" y="1904"/>
                </a:cubicBezTo>
                <a:lnTo>
                  <a:pt x="3611" y="50"/>
                </a:lnTo>
                <a:cubicBezTo>
                  <a:pt x="3513" y="1"/>
                  <a:pt x="3367" y="1"/>
                  <a:pt x="3269" y="50"/>
                </a:cubicBezTo>
                <a:lnTo>
                  <a:pt x="98" y="2050"/>
                </a:lnTo>
                <a:cubicBezTo>
                  <a:pt x="49" y="2050"/>
                  <a:pt x="0" y="2147"/>
                  <a:pt x="0" y="2196"/>
                </a:cubicBezTo>
                <a:lnTo>
                  <a:pt x="0" y="2196"/>
                </a:lnTo>
                <a:lnTo>
                  <a:pt x="0" y="2587"/>
                </a:lnTo>
                <a:lnTo>
                  <a:pt x="0" y="2587"/>
                </a:lnTo>
                <a:cubicBezTo>
                  <a:pt x="0" y="2635"/>
                  <a:pt x="49" y="2684"/>
                  <a:pt x="98" y="27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7" name="Google Shape;317;p27"/>
          <p:cNvSpPr/>
          <p:nvPr/>
        </p:nvSpPr>
        <p:spPr>
          <a:xfrm>
            <a:off x="8961395" y="3821371"/>
            <a:ext cx="221135" cy="153699"/>
          </a:xfrm>
          <a:custGeom>
            <a:avLst/>
            <a:gdLst/>
            <a:ahLst/>
            <a:cxnLst/>
            <a:rect l="l" t="t" r="r" b="b"/>
            <a:pathLst>
              <a:path w="6733" h="4636" extrusionOk="0">
                <a:moveTo>
                  <a:pt x="0" y="2586"/>
                </a:moveTo>
                <a:lnTo>
                  <a:pt x="0" y="2586"/>
                </a:lnTo>
                <a:cubicBezTo>
                  <a:pt x="0" y="2635"/>
                  <a:pt x="49" y="2684"/>
                  <a:pt x="98" y="2732"/>
                </a:cubicBezTo>
                <a:lnTo>
                  <a:pt x="3171" y="4586"/>
                </a:lnTo>
                <a:cubicBezTo>
                  <a:pt x="3269" y="4635"/>
                  <a:pt x="3366" y="4635"/>
                  <a:pt x="3464" y="4586"/>
                </a:cubicBezTo>
                <a:lnTo>
                  <a:pt x="6635" y="2586"/>
                </a:lnTo>
                <a:cubicBezTo>
                  <a:pt x="6684" y="2586"/>
                  <a:pt x="6733" y="2488"/>
                  <a:pt x="6733" y="2440"/>
                </a:cubicBezTo>
                <a:lnTo>
                  <a:pt x="6733" y="2440"/>
                </a:lnTo>
                <a:lnTo>
                  <a:pt x="6733" y="2049"/>
                </a:lnTo>
                <a:lnTo>
                  <a:pt x="6733" y="2049"/>
                </a:lnTo>
                <a:cubicBezTo>
                  <a:pt x="6733" y="2001"/>
                  <a:pt x="6684" y="1952"/>
                  <a:pt x="6635" y="1903"/>
                </a:cubicBezTo>
                <a:lnTo>
                  <a:pt x="3610" y="49"/>
                </a:lnTo>
                <a:cubicBezTo>
                  <a:pt x="3513" y="0"/>
                  <a:pt x="3366" y="0"/>
                  <a:pt x="3269" y="49"/>
                </a:cubicBezTo>
                <a:lnTo>
                  <a:pt x="98" y="2049"/>
                </a:lnTo>
                <a:cubicBezTo>
                  <a:pt x="49" y="2049"/>
                  <a:pt x="0" y="2098"/>
                  <a:pt x="0" y="2196"/>
                </a:cubicBezTo>
                <a:lnTo>
                  <a:pt x="0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8" name="Google Shape;318;p27"/>
          <p:cNvSpPr/>
          <p:nvPr/>
        </p:nvSpPr>
        <p:spPr>
          <a:xfrm>
            <a:off x="9091163" y="3902223"/>
            <a:ext cx="221167" cy="153699"/>
          </a:xfrm>
          <a:custGeom>
            <a:avLst/>
            <a:gdLst/>
            <a:ahLst/>
            <a:cxnLst/>
            <a:rect l="l" t="t" r="r" b="b"/>
            <a:pathLst>
              <a:path w="6734" h="4636" extrusionOk="0">
                <a:moveTo>
                  <a:pt x="50" y="2586"/>
                </a:moveTo>
                <a:lnTo>
                  <a:pt x="50" y="2586"/>
                </a:lnTo>
                <a:cubicBezTo>
                  <a:pt x="1" y="2635"/>
                  <a:pt x="50" y="2684"/>
                  <a:pt x="98" y="2733"/>
                </a:cubicBezTo>
                <a:lnTo>
                  <a:pt x="3172" y="4587"/>
                </a:lnTo>
                <a:cubicBezTo>
                  <a:pt x="3270" y="4635"/>
                  <a:pt x="3367" y="4635"/>
                  <a:pt x="3514" y="4587"/>
                </a:cubicBezTo>
                <a:lnTo>
                  <a:pt x="6636" y="2586"/>
                </a:lnTo>
                <a:cubicBezTo>
                  <a:pt x="6685" y="2586"/>
                  <a:pt x="6734" y="2489"/>
                  <a:pt x="6734" y="2440"/>
                </a:cubicBezTo>
                <a:lnTo>
                  <a:pt x="6734" y="2440"/>
                </a:lnTo>
                <a:lnTo>
                  <a:pt x="6734" y="2050"/>
                </a:lnTo>
                <a:lnTo>
                  <a:pt x="6734" y="2050"/>
                </a:lnTo>
                <a:cubicBezTo>
                  <a:pt x="6734" y="2001"/>
                  <a:pt x="6685" y="1952"/>
                  <a:pt x="6636" y="1903"/>
                </a:cubicBezTo>
                <a:lnTo>
                  <a:pt x="3611" y="49"/>
                </a:lnTo>
                <a:cubicBezTo>
                  <a:pt x="3514" y="1"/>
                  <a:pt x="3367" y="1"/>
                  <a:pt x="3270" y="49"/>
                </a:cubicBezTo>
                <a:lnTo>
                  <a:pt x="98" y="2050"/>
                </a:lnTo>
                <a:cubicBezTo>
                  <a:pt x="50" y="2050"/>
                  <a:pt x="1" y="2098"/>
                  <a:pt x="50" y="2196"/>
                </a:cubicBezTo>
                <a:lnTo>
                  <a:pt x="50" y="21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9" name="Google Shape;319;p27"/>
          <p:cNvSpPr/>
          <p:nvPr/>
        </p:nvSpPr>
        <p:spPr>
          <a:xfrm>
            <a:off x="9222574" y="3981483"/>
            <a:ext cx="219557" cy="155291"/>
          </a:xfrm>
          <a:custGeom>
            <a:avLst/>
            <a:gdLst/>
            <a:ahLst/>
            <a:cxnLst/>
            <a:rect l="l" t="t" r="r" b="b"/>
            <a:pathLst>
              <a:path w="6685" h="4684" extrusionOk="0">
                <a:moveTo>
                  <a:pt x="98" y="2781"/>
                </a:moveTo>
                <a:lnTo>
                  <a:pt x="3074" y="4635"/>
                </a:lnTo>
                <a:cubicBezTo>
                  <a:pt x="3221" y="4684"/>
                  <a:pt x="3318" y="4684"/>
                  <a:pt x="3416" y="4635"/>
                </a:cubicBezTo>
                <a:lnTo>
                  <a:pt x="6587" y="2635"/>
                </a:lnTo>
                <a:cubicBezTo>
                  <a:pt x="6636" y="2586"/>
                  <a:pt x="6684" y="2537"/>
                  <a:pt x="6684" y="2488"/>
                </a:cubicBezTo>
                <a:lnTo>
                  <a:pt x="6684" y="2488"/>
                </a:lnTo>
                <a:lnTo>
                  <a:pt x="6684" y="2098"/>
                </a:lnTo>
                <a:lnTo>
                  <a:pt x="6684" y="2098"/>
                </a:lnTo>
                <a:cubicBezTo>
                  <a:pt x="6684" y="2049"/>
                  <a:pt x="6636" y="2001"/>
                  <a:pt x="6587" y="1952"/>
                </a:cubicBezTo>
                <a:lnTo>
                  <a:pt x="3562" y="98"/>
                </a:lnTo>
                <a:cubicBezTo>
                  <a:pt x="3464" y="0"/>
                  <a:pt x="3318" y="0"/>
                  <a:pt x="3221" y="98"/>
                </a:cubicBezTo>
                <a:lnTo>
                  <a:pt x="98" y="2049"/>
                </a:lnTo>
                <a:cubicBezTo>
                  <a:pt x="1" y="2098"/>
                  <a:pt x="1" y="2147"/>
                  <a:pt x="1" y="2244"/>
                </a:cubicBezTo>
                <a:lnTo>
                  <a:pt x="1" y="2244"/>
                </a:lnTo>
                <a:lnTo>
                  <a:pt x="1" y="2635"/>
                </a:lnTo>
                <a:lnTo>
                  <a:pt x="1" y="2635"/>
                </a:lnTo>
                <a:cubicBezTo>
                  <a:pt x="1" y="2684"/>
                  <a:pt x="49" y="2732"/>
                  <a:pt x="98" y="27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0" name="Google Shape;320;p27"/>
          <p:cNvSpPr/>
          <p:nvPr/>
        </p:nvSpPr>
        <p:spPr>
          <a:xfrm>
            <a:off x="9352375" y="4063959"/>
            <a:ext cx="221167" cy="152075"/>
          </a:xfrm>
          <a:custGeom>
            <a:avLst/>
            <a:gdLst/>
            <a:ahLst/>
            <a:cxnLst/>
            <a:rect l="l" t="t" r="r" b="b"/>
            <a:pathLst>
              <a:path w="6734" h="4587" extrusionOk="0">
                <a:moveTo>
                  <a:pt x="98" y="2732"/>
                </a:moveTo>
                <a:lnTo>
                  <a:pt x="3123" y="4538"/>
                </a:lnTo>
                <a:cubicBezTo>
                  <a:pt x="3220" y="4586"/>
                  <a:pt x="3367" y="4586"/>
                  <a:pt x="3464" y="4538"/>
                </a:cubicBezTo>
                <a:lnTo>
                  <a:pt x="6635" y="2586"/>
                </a:lnTo>
                <a:cubicBezTo>
                  <a:pt x="6684" y="2537"/>
                  <a:pt x="6684" y="2489"/>
                  <a:pt x="6733" y="2440"/>
                </a:cubicBezTo>
                <a:lnTo>
                  <a:pt x="6733" y="2440"/>
                </a:lnTo>
                <a:lnTo>
                  <a:pt x="6733" y="2001"/>
                </a:lnTo>
                <a:lnTo>
                  <a:pt x="6733" y="2001"/>
                </a:lnTo>
                <a:cubicBezTo>
                  <a:pt x="6684" y="1952"/>
                  <a:pt x="6684" y="1903"/>
                  <a:pt x="6635" y="1854"/>
                </a:cubicBezTo>
                <a:lnTo>
                  <a:pt x="3562" y="49"/>
                </a:lnTo>
                <a:cubicBezTo>
                  <a:pt x="3464" y="0"/>
                  <a:pt x="3318" y="0"/>
                  <a:pt x="3220" y="49"/>
                </a:cubicBezTo>
                <a:lnTo>
                  <a:pt x="98" y="2001"/>
                </a:lnTo>
                <a:cubicBezTo>
                  <a:pt x="0" y="2049"/>
                  <a:pt x="0" y="2098"/>
                  <a:pt x="0" y="2196"/>
                </a:cubicBezTo>
                <a:lnTo>
                  <a:pt x="0" y="2196"/>
                </a:lnTo>
                <a:lnTo>
                  <a:pt x="0" y="2586"/>
                </a:lnTo>
                <a:lnTo>
                  <a:pt x="0" y="2586"/>
                </a:lnTo>
                <a:cubicBezTo>
                  <a:pt x="0" y="2635"/>
                  <a:pt x="49" y="2684"/>
                  <a:pt x="98" y="27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1" name="Google Shape;321;p27"/>
          <p:cNvSpPr/>
          <p:nvPr/>
        </p:nvSpPr>
        <p:spPr>
          <a:xfrm>
            <a:off x="9483752" y="4143185"/>
            <a:ext cx="219557" cy="153699"/>
          </a:xfrm>
          <a:custGeom>
            <a:avLst/>
            <a:gdLst/>
            <a:ahLst/>
            <a:cxnLst/>
            <a:rect l="l" t="t" r="r" b="b"/>
            <a:pathLst>
              <a:path w="6685" h="4636" extrusionOk="0">
                <a:moveTo>
                  <a:pt x="50" y="2733"/>
                </a:moveTo>
                <a:lnTo>
                  <a:pt x="3123" y="4587"/>
                </a:lnTo>
                <a:cubicBezTo>
                  <a:pt x="3221" y="4636"/>
                  <a:pt x="3318" y="4636"/>
                  <a:pt x="3465" y="4587"/>
                </a:cubicBezTo>
                <a:lnTo>
                  <a:pt x="6636" y="2587"/>
                </a:lnTo>
                <a:cubicBezTo>
                  <a:pt x="6636" y="2587"/>
                  <a:pt x="6685" y="2489"/>
                  <a:pt x="6685" y="2440"/>
                </a:cubicBezTo>
                <a:lnTo>
                  <a:pt x="6685" y="2440"/>
                </a:lnTo>
                <a:lnTo>
                  <a:pt x="6685" y="2050"/>
                </a:lnTo>
                <a:lnTo>
                  <a:pt x="6685" y="2050"/>
                </a:lnTo>
                <a:cubicBezTo>
                  <a:pt x="6685" y="2001"/>
                  <a:pt x="6636" y="1952"/>
                  <a:pt x="6636" y="1904"/>
                </a:cubicBezTo>
                <a:lnTo>
                  <a:pt x="3562" y="99"/>
                </a:lnTo>
                <a:cubicBezTo>
                  <a:pt x="3465" y="1"/>
                  <a:pt x="3318" y="1"/>
                  <a:pt x="3221" y="99"/>
                </a:cubicBezTo>
                <a:lnTo>
                  <a:pt x="50" y="2050"/>
                </a:lnTo>
                <a:cubicBezTo>
                  <a:pt x="1" y="2099"/>
                  <a:pt x="1" y="2148"/>
                  <a:pt x="1" y="2196"/>
                </a:cubicBezTo>
                <a:lnTo>
                  <a:pt x="1" y="2196"/>
                </a:lnTo>
                <a:lnTo>
                  <a:pt x="1" y="2587"/>
                </a:lnTo>
                <a:lnTo>
                  <a:pt x="1" y="2587"/>
                </a:lnTo>
                <a:cubicBezTo>
                  <a:pt x="1" y="2684"/>
                  <a:pt x="1" y="2733"/>
                  <a:pt x="50" y="27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2" name="Google Shape;322;p27"/>
          <p:cNvSpPr/>
          <p:nvPr/>
        </p:nvSpPr>
        <p:spPr>
          <a:xfrm>
            <a:off x="9611945" y="4224071"/>
            <a:ext cx="221167" cy="155291"/>
          </a:xfrm>
          <a:custGeom>
            <a:avLst/>
            <a:gdLst/>
            <a:ahLst/>
            <a:cxnLst/>
            <a:rect l="l" t="t" r="r" b="b"/>
            <a:pathLst>
              <a:path w="6734" h="4684" extrusionOk="0">
                <a:moveTo>
                  <a:pt x="99" y="2732"/>
                </a:moveTo>
                <a:lnTo>
                  <a:pt x="3123" y="4586"/>
                </a:lnTo>
                <a:cubicBezTo>
                  <a:pt x="3221" y="4684"/>
                  <a:pt x="3367" y="4684"/>
                  <a:pt x="3465" y="4586"/>
                </a:cubicBezTo>
                <a:lnTo>
                  <a:pt x="6636" y="2635"/>
                </a:lnTo>
                <a:cubicBezTo>
                  <a:pt x="6685" y="2586"/>
                  <a:pt x="6734" y="2537"/>
                  <a:pt x="6734" y="2489"/>
                </a:cubicBezTo>
                <a:lnTo>
                  <a:pt x="6734" y="2489"/>
                </a:lnTo>
                <a:lnTo>
                  <a:pt x="6734" y="2098"/>
                </a:lnTo>
                <a:lnTo>
                  <a:pt x="6734" y="2098"/>
                </a:lnTo>
                <a:cubicBezTo>
                  <a:pt x="6734" y="2001"/>
                  <a:pt x="6685" y="1952"/>
                  <a:pt x="6636" y="1952"/>
                </a:cubicBezTo>
                <a:lnTo>
                  <a:pt x="3611" y="98"/>
                </a:lnTo>
                <a:cubicBezTo>
                  <a:pt x="3514" y="0"/>
                  <a:pt x="3367" y="0"/>
                  <a:pt x="3270" y="98"/>
                </a:cubicBezTo>
                <a:lnTo>
                  <a:pt x="99" y="2049"/>
                </a:lnTo>
                <a:cubicBezTo>
                  <a:pt x="50" y="2098"/>
                  <a:pt x="1" y="2147"/>
                  <a:pt x="1" y="2196"/>
                </a:cubicBezTo>
                <a:lnTo>
                  <a:pt x="1" y="2196"/>
                </a:lnTo>
                <a:lnTo>
                  <a:pt x="1" y="2586"/>
                </a:lnTo>
                <a:lnTo>
                  <a:pt x="1" y="2586"/>
                </a:lnTo>
                <a:cubicBezTo>
                  <a:pt x="1" y="2635"/>
                  <a:pt x="50" y="2732"/>
                  <a:pt x="99" y="27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3" name="Google Shape;323;p27"/>
          <p:cNvSpPr/>
          <p:nvPr/>
        </p:nvSpPr>
        <p:spPr>
          <a:xfrm>
            <a:off x="8280367" y="3572285"/>
            <a:ext cx="222744" cy="140755"/>
          </a:xfrm>
          <a:custGeom>
            <a:avLst/>
            <a:gdLst/>
            <a:ahLst/>
            <a:cxnLst/>
            <a:rect l="l" t="t" r="r" b="b"/>
            <a:pathLst>
              <a:path w="6782" h="4246" extrusionOk="0">
                <a:moveTo>
                  <a:pt x="3172" y="4197"/>
                </a:moveTo>
                <a:lnTo>
                  <a:pt x="98" y="2343"/>
                </a:lnTo>
                <a:cubicBezTo>
                  <a:pt x="0" y="2294"/>
                  <a:pt x="0" y="2099"/>
                  <a:pt x="98" y="2050"/>
                </a:cubicBezTo>
                <a:lnTo>
                  <a:pt x="3269" y="50"/>
                </a:lnTo>
                <a:cubicBezTo>
                  <a:pt x="3367" y="1"/>
                  <a:pt x="3513" y="1"/>
                  <a:pt x="3611" y="50"/>
                </a:cubicBezTo>
                <a:lnTo>
                  <a:pt x="6635" y="1952"/>
                </a:lnTo>
                <a:cubicBezTo>
                  <a:pt x="6782" y="2001"/>
                  <a:pt x="6782" y="2148"/>
                  <a:pt x="6635" y="2245"/>
                </a:cubicBezTo>
                <a:lnTo>
                  <a:pt x="3464" y="4197"/>
                </a:lnTo>
                <a:cubicBezTo>
                  <a:pt x="3367" y="4245"/>
                  <a:pt x="3269" y="4245"/>
                  <a:pt x="3172" y="4197"/>
                </a:cubicBezTo>
                <a:close/>
              </a:path>
            </a:pathLst>
          </a:custGeom>
          <a:solidFill>
            <a:srgbClr val="D9D8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4" name="Google Shape;324;p27"/>
          <p:cNvSpPr/>
          <p:nvPr/>
        </p:nvSpPr>
        <p:spPr>
          <a:xfrm>
            <a:off x="8410169" y="3654796"/>
            <a:ext cx="221135" cy="139097"/>
          </a:xfrm>
          <a:custGeom>
            <a:avLst/>
            <a:gdLst/>
            <a:ahLst/>
            <a:cxnLst/>
            <a:rect l="l" t="t" r="r" b="b"/>
            <a:pathLst>
              <a:path w="6733" h="4196" extrusionOk="0">
                <a:moveTo>
                  <a:pt x="3171" y="4147"/>
                </a:moveTo>
                <a:lnTo>
                  <a:pt x="98" y="2342"/>
                </a:lnTo>
                <a:cubicBezTo>
                  <a:pt x="0" y="2244"/>
                  <a:pt x="0" y="2098"/>
                  <a:pt x="98" y="2049"/>
                </a:cubicBezTo>
                <a:lnTo>
                  <a:pt x="3269" y="49"/>
                </a:lnTo>
                <a:cubicBezTo>
                  <a:pt x="3366" y="0"/>
                  <a:pt x="3513" y="0"/>
                  <a:pt x="3610" y="49"/>
                </a:cubicBezTo>
                <a:lnTo>
                  <a:pt x="6635" y="1903"/>
                </a:lnTo>
                <a:cubicBezTo>
                  <a:pt x="6733" y="2000"/>
                  <a:pt x="6733" y="2147"/>
                  <a:pt x="6635" y="2196"/>
                </a:cubicBezTo>
                <a:lnTo>
                  <a:pt x="3464" y="4147"/>
                </a:lnTo>
                <a:cubicBezTo>
                  <a:pt x="3366" y="4196"/>
                  <a:pt x="3269" y="4196"/>
                  <a:pt x="3171" y="4147"/>
                </a:cubicBezTo>
                <a:close/>
              </a:path>
            </a:pathLst>
          </a:custGeom>
          <a:solidFill>
            <a:srgbClr val="D9D8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5" name="Google Shape;325;p27"/>
          <p:cNvSpPr/>
          <p:nvPr/>
        </p:nvSpPr>
        <p:spPr>
          <a:xfrm>
            <a:off x="10498086" y="3405710"/>
            <a:ext cx="695457" cy="586159"/>
          </a:xfrm>
          <a:custGeom>
            <a:avLst/>
            <a:gdLst/>
            <a:ahLst/>
            <a:cxnLst/>
            <a:rect l="l" t="t" r="r" b="b"/>
            <a:pathLst>
              <a:path w="21175" h="17682" extrusionOk="0">
                <a:moveTo>
                  <a:pt x="9514" y="1"/>
                </a:moveTo>
                <a:lnTo>
                  <a:pt x="293" y="4489"/>
                </a:lnTo>
                <a:lnTo>
                  <a:pt x="1" y="6099"/>
                </a:lnTo>
                <a:cubicBezTo>
                  <a:pt x="1" y="6197"/>
                  <a:pt x="49" y="6246"/>
                  <a:pt x="98" y="6294"/>
                </a:cubicBezTo>
                <a:lnTo>
                  <a:pt x="18491" y="17662"/>
                </a:lnTo>
                <a:cubicBezTo>
                  <a:pt x="18504" y="17675"/>
                  <a:pt x="18521" y="17681"/>
                  <a:pt x="18539" y="17681"/>
                </a:cubicBezTo>
                <a:cubicBezTo>
                  <a:pt x="18589" y="17681"/>
                  <a:pt x="18651" y="17636"/>
                  <a:pt x="18686" y="17564"/>
                </a:cubicBezTo>
                <a:lnTo>
                  <a:pt x="21174" y="3318"/>
                </a:lnTo>
                <a:lnTo>
                  <a:pt x="11661" y="6929"/>
                </a:lnTo>
                <a:lnTo>
                  <a:pt x="9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6" name="Google Shape;326;p27"/>
          <p:cNvSpPr/>
          <p:nvPr/>
        </p:nvSpPr>
        <p:spPr>
          <a:xfrm>
            <a:off x="10498086" y="3100038"/>
            <a:ext cx="701863" cy="892796"/>
          </a:xfrm>
          <a:custGeom>
            <a:avLst/>
            <a:gdLst/>
            <a:ahLst/>
            <a:cxnLst/>
            <a:rect l="l" t="t" r="r" b="b"/>
            <a:pathLst>
              <a:path w="21370" h="26932" fill="none" extrusionOk="0">
                <a:moveTo>
                  <a:pt x="21370" y="11661"/>
                </a:moveTo>
                <a:lnTo>
                  <a:pt x="21174" y="12539"/>
                </a:lnTo>
                <a:lnTo>
                  <a:pt x="18686" y="26785"/>
                </a:lnTo>
                <a:cubicBezTo>
                  <a:pt x="18638" y="26883"/>
                  <a:pt x="18540" y="26932"/>
                  <a:pt x="18491" y="26883"/>
                </a:cubicBezTo>
                <a:lnTo>
                  <a:pt x="98" y="15515"/>
                </a:lnTo>
                <a:cubicBezTo>
                  <a:pt x="49" y="15467"/>
                  <a:pt x="1" y="15418"/>
                  <a:pt x="1" y="15320"/>
                </a:cubicBezTo>
                <a:lnTo>
                  <a:pt x="293" y="13710"/>
                </a:lnTo>
                <a:lnTo>
                  <a:pt x="2733" y="147"/>
                </a:lnTo>
                <a:cubicBezTo>
                  <a:pt x="2733" y="50"/>
                  <a:pt x="2879" y="1"/>
                  <a:pt x="2977" y="50"/>
                </a:cubicBezTo>
                <a:lnTo>
                  <a:pt x="21272" y="11368"/>
                </a:lnTo>
                <a:cubicBezTo>
                  <a:pt x="21321" y="11417"/>
                  <a:pt x="21370" y="11564"/>
                  <a:pt x="21370" y="11661"/>
                </a:cubicBezTo>
                <a:close/>
              </a:path>
            </a:pathLst>
          </a:custGeom>
          <a:solidFill>
            <a:schemeClr val="accent5"/>
          </a:solidFill>
          <a:ln w="4875" cap="flat" cmpd="sng">
            <a:solidFill>
              <a:schemeClr val="accent4"/>
            </a:solidFill>
            <a:prstDash val="solid"/>
            <a:miter lim="487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7" name="Google Shape;327;p27"/>
          <p:cNvSpPr/>
          <p:nvPr/>
        </p:nvSpPr>
        <p:spPr>
          <a:xfrm>
            <a:off x="9352375" y="1469813"/>
            <a:ext cx="182708" cy="280548"/>
          </a:xfrm>
          <a:custGeom>
            <a:avLst/>
            <a:gdLst/>
            <a:ahLst/>
            <a:cxnLst/>
            <a:rect l="l" t="t" r="r" b="b"/>
            <a:pathLst>
              <a:path w="5563" h="8463" extrusionOk="0">
                <a:moveTo>
                  <a:pt x="1122" y="1"/>
                </a:moveTo>
                <a:cubicBezTo>
                  <a:pt x="1074" y="1"/>
                  <a:pt x="1025" y="1"/>
                  <a:pt x="1025" y="50"/>
                </a:cubicBezTo>
                <a:lnTo>
                  <a:pt x="49" y="5611"/>
                </a:lnTo>
                <a:cubicBezTo>
                  <a:pt x="0" y="5660"/>
                  <a:pt x="49" y="5709"/>
                  <a:pt x="49" y="5709"/>
                </a:cubicBezTo>
                <a:lnTo>
                  <a:pt x="4489" y="8441"/>
                </a:lnTo>
                <a:cubicBezTo>
                  <a:pt x="4505" y="8457"/>
                  <a:pt x="4521" y="8463"/>
                  <a:pt x="4536" y="8463"/>
                </a:cubicBezTo>
                <a:cubicBezTo>
                  <a:pt x="4565" y="8463"/>
                  <a:pt x="4586" y="8441"/>
                  <a:pt x="4586" y="8441"/>
                </a:cubicBezTo>
                <a:lnTo>
                  <a:pt x="5562" y="2831"/>
                </a:lnTo>
                <a:cubicBezTo>
                  <a:pt x="5562" y="2782"/>
                  <a:pt x="5562" y="2733"/>
                  <a:pt x="5513" y="2733"/>
                </a:cubicBezTo>
                <a:lnTo>
                  <a:pt x="11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8" name="Google Shape;328;p27"/>
          <p:cNvSpPr/>
          <p:nvPr/>
        </p:nvSpPr>
        <p:spPr>
          <a:xfrm>
            <a:off x="9583107" y="1603404"/>
            <a:ext cx="487165" cy="327389"/>
          </a:xfrm>
          <a:custGeom>
            <a:avLst/>
            <a:gdLst/>
            <a:ahLst/>
            <a:cxnLst/>
            <a:rect l="l" t="t" r="r" b="b"/>
            <a:pathLst>
              <a:path w="14833" h="9876" extrusionOk="0">
                <a:moveTo>
                  <a:pt x="202" y="0"/>
                </a:moveTo>
                <a:cubicBezTo>
                  <a:pt x="167" y="0"/>
                  <a:pt x="133" y="35"/>
                  <a:pt x="98" y="69"/>
                </a:cubicBezTo>
                <a:lnTo>
                  <a:pt x="1" y="703"/>
                </a:lnTo>
                <a:cubicBezTo>
                  <a:pt x="1" y="752"/>
                  <a:pt x="1" y="801"/>
                  <a:pt x="50" y="850"/>
                </a:cubicBezTo>
                <a:lnTo>
                  <a:pt x="14588" y="9875"/>
                </a:lnTo>
                <a:cubicBezTo>
                  <a:pt x="14637" y="9875"/>
                  <a:pt x="14686" y="9875"/>
                  <a:pt x="14686" y="9827"/>
                </a:cubicBezTo>
                <a:lnTo>
                  <a:pt x="14783" y="9192"/>
                </a:lnTo>
                <a:cubicBezTo>
                  <a:pt x="14832" y="9144"/>
                  <a:pt x="14783" y="9046"/>
                  <a:pt x="14735" y="8997"/>
                </a:cubicBezTo>
                <a:lnTo>
                  <a:pt x="245" y="20"/>
                </a:lnTo>
                <a:cubicBezTo>
                  <a:pt x="230" y="6"/>
                  <a:pt x="216" y="0"/>
                  <a:pt x="2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9" name="Google Shape;329;p27"/>
          <p:cNvSpPr/>
          <p:nvPr/>
        </p:nvSpPr>
        <p:spPr>
          <a:xfrm>
            <a:off x="9575093" y="1653560"/>
            <a:ext cx="485556" cy="328019"/>
          </a:xfrm>
          <a:custGeom>
            <a:avLst/>
            <a:gdLst/>
            <a:ahLst/>
            <a:cxnLst/>
            <a:rect l="l" t="t" r="r" b="b"/>
            <a:pathLst>
              <a:path w="14784" h="9895" extrusionOk="0">
                <a:moveTo>
                  <a:pt x="198" y="1"/>
                </a:moveTo>
                <a:cubicBezTo>
                  <a:pt x="151" y="1"/>
                  <a:pt x="98" y="46"/>
                  <a:pt x="98" y="117"/>
                </a:cubicBezTo>
                <a:lnTo>
                  <a:pt x="1" y="703"/>
                </a:lnTo>
                <a:cubicBezTo>
                  <a:pt x="1" y="751"/>
                  <a:pt x="1" y="800"/>
                  <a:pt x="50" y="849"/>
                </a:cubicBezTo>
                <a:lnTo>
                  <a:pt x="14540" y="9875"/>
                </a:lnTo>
                <a:cubicBezTo>
                  <a:pt x="14554" y="9889"/>
                  <a:pt x="14572" y="9895"/>
                  <a:pt x="14591" y="9895"/>
                </a:cubicBezTo>
                <a:cubicBezTo>
                  <a:pt x="14637" y="9895"/>
                  <a:pt x="14686" y="9860"/>
                  <a:pt x="14686" y="9826"/>
                </a:cubicBezTo>
                <a:lnTo>
                  <a:pt x="14784" y="9192"/>
                </a:lnTo>
                <a:cubicBezTo>
                  <a:pt x="14784" y="9143"/>
                  <a:pt x="14784" y="9045"/>
                  <a:pt x="14686" y="9045"/>
                </a:cubicBezTo>
                <a:lnTo>
                  <a:pt x="245" y="20"/>
                </a:lnTo>
                <a:cubicBezTo>
                  <a:pt x="232" y="7"/>
                  <a:pt x="215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0" name="Google Shape;330;p27"/>
          <p:cNvSpPr/>
          <p:nvPr/>
        </p:nvSpPr>
        <p:spPr>
          <a:xfrm>
            <a:off x="9565502" y="1705274"/>
            <a:ext cx="487132" cy="326461"/>
          </a:xfrm>
          <a:custGeom>
            <a:avLst/>
            <a:gdLst/>
            <a:ahLst/>
            <a:cxnLst/>
            <a:rect l="l" t="t" r="r" b="b"/>
            <a:pathLst>
              <a:path w="14832" h="9848" extrusionOk="0">
                <a:moveTo>
                  <a:pt x="220" y="1"/>
                </a:moveTo>
                <a:cubicBezTo>
                  <a:pt x="171" y="1"/>
                  <a:pt x="146" y="35"/>
                  <a:pt x="146" y="70"/>
                </a:cubicBezTo>
                <a:lnTo>
                  <a:pt x="49" y="704"/>
                </a:lnTo>
                <a:cubicBezTo>
                  <a:pt x="0" y="753"/>
                  <a:pt x="49" y="801"/>
                  <a:pt x="98" y="801"/>
                </a:cubicBezTo>
                <a:lnTo>
                  <a:pt x="14588" y="9827"/>
                </a:lnTo>
                <a:cubicBezTo>
                  <a:pt x="14602" y="9841"/>
                  <a:pt x="14616" y="9847"/>
                  <a:pt x="14631" y="9847"/>
                </a:cubicBezTo>
                <a:cubicBezTo>
                  <a:pt x="14665" y="9847"/>
                  <a:pt x="14700" y="9813"/>
                  <a:pt x="14734" y="9778"/>
                </a:cubicBezTo>
                <a:lnTo>
                  <a:pt x="14832" y="9193"/>
                </a:lnTo>
                <a:cubicBezTo>
                  <a:pt x="14832" y="9095"/>
                  <a:pt x="14783" y="9047"/>
                  <a:pt x="14734" y="8998"/>
                </a:cubicBezTo>
                <a:lnTo>
                  <a:pt x="293" y="21"/>
                </a:lnTo>
                <a:cubicBezTo>
                  <a:pt x="264" y="7"/>
                  <a:pt x="240" y="1"/>
                  <a:pt x="2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1" name="Google Shape;331;p27"/>
          <p:cNvSpPr/>
          <p:nvPr/>
        </p:nvSpPr>
        <p:spPr>
          <a:xfrm>
            <a:off x="9557489" y="1756091"/>
            <a:ext cx="325313" cy="225487"/>
          </a:xfrm>
          <a:custGeom>
            <a:avLst/>
            <a:gdLst/>
            <a:ahLst/>
            <a:cxnLst/>
            <a:rect l="l" t="t" r="r" b="b"/>
            <a:pathLst>
              <a:path w="9905" h="6802" extrusionOk="0">
                <a:moveTo>
                  <a:pt x="244" y="0"/>
                </a:moveTo>
                <a:cubicBezTo>
                  <a:pt x="195" y="0"/>
                  <a:pt x="147" y="0"/>
                  <a:pt x="98" y="98"/>
                </a:cubicBezTo>
                <a:lnTo>
                  <a:pt x="0" y="683"/>
                </a:lnTo>
                <a:cubicBezTo>
                  <a:pt x="0" y="732"/>
                  <a:pt x="0" y="781"/>
                  <a:pt x="49" y="830"/>
                </a:cubicBezTo>
                <a:lnTo>
                  <a:pt x="9660" y="6782"/>
                </a:lnTo>
                <a:cubicBezTo>
                  <a:pt x="9674" y="6796"/>
                  <a:pt x="9689" y="6802"/>
                  <a:pt x="9702" y="6802"/>
                </a:cubicBezTo>
                <a:cubicBezTo>
                  <a:pt x="9733" y="6802"/>
                  <a:pt x="9758" y="6767"/>
                  <a:pt x="9758" y="6733"/>
                </a:cubicBezTo>
                <a:lnTo>
                  <a:pt x="9904" y="6148"/>
                </a:lnTo>
                <a:cubicBezTo>
                  <a:pt x="9904" y="6050"/>
                  <a:pt x="9855" y="6001"/>
                  <a:pt x="9806" y="5952"/>
                </a:cubicBez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2" name="Google Shape;332;p27"/>
          <p:cNvSpPr/>
          <p:nvPr/>
        </p:nvSpPr>
        <p:spPr>
          <a:xfrm>
            <a:off x="9413269" y="1299391"/>
            <a:ext cx="636143" cy="457371"/>
          </a:xfrm>
          <a:custGeom>
            <a:avLst/>
            <a:gdLst/>
            <a:ahLst/>
            <a:cxnLst/>
            <a:rect l="l" t="t" r="r" b="b"/>
            <a:pathLst>
              <a:path w="19369" h="13797" extrusionOk="0">
                <a:moveTo>
                  <a:pt x="557" y="0"/>
                </a:moveTo>
                <a:cubicBezTo>
                  <a:pt x="488" y="0"/>
                  <a:pt x="426" y="45"/>
                  <a:pt x="391" y="117"/>
                </a:cubicBezTo>
                <a:lnTo>
                  <a:pt x="49" y="1971"/>
                </a:lnTo>
                <a:cubicBezTo>
                  <a:pt x="0" y="2068"/>
                  <a:pt x="49" y="2166"/>
                  <a:pt x="147" y="2215"/>
                </a:cubicBezTo>
                <a:lnTo>
                  <a:pt x="18784" y="13777"/>
                </a:lnTo>
                <a:cubicBezTo>
                  <a:pt x="18810" y="13790"/>
                  <a:pt x="18836" y="13796"/>
                  <a:pt x="18861" y="13796"/>
                </a:cubicBezTo>
                <a:cubicBezTo>
                  <a:pt x="18930" y="13796"/>
                  <a:pt x="18992" y="13751"/>
                  <a:pt x="19027" y="13680"/>
                </a:cubicBezTo>
                <a:lnTo>
                  <a:pt x="19320" y="11875"/>
                </a:lnTo>
                <a:cubicBezTo>
                  <a:pt x="19369" y="11728"/>
                  <a:pt x="19320" y="11582"/>
                  <a:pt x="19174" y="11533"/>
                </a:cubicBezTo>
                <a:lnTo>
                  <a:pt x="634" y="19"/>
                </a:lnTo>
                <a:cubicBezTo>
                  <a:pt x="608" y="6"/>
                  <a:pt x="582" y="0"/>
                  <a:pt x="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3" name="Google Shape;333;p27"/>
          <p:cNvSpPr/>
          <p:nvPr/>
        </p:nvSpPr>
        <p:spPr>
          <a:xfrm>
            <a:off x="9538241" y="1871850"/>
            <a:ext cx="485556" cy="326461"/>
          </a:xfrm>
          <a:custGeom>
            <a:avLst/>
            <a:gdLst/>
            <a:ahLst/>
            <a:cxnLst/>
            <a:rect l="l" t="t" r="r" b="b"/>
            <a:pathLst>
              <a:path w="14784" h="9848" extrusionOk="0">
                <a:moveTo>
                  <a:pt x="202" y="1"/>
                </a:moveTo>
                <a:cubicBezTo>
                  <a:pt x="167" y="1"/>
                  <a:pt x="133" y="35"/>
                  <a:pt x="98" y="70"/>
                </a:cubicBezTo>
                <a:lnTo>
                  <a:pt x="1" y="655"/>
                </a:lnTo>
                <a:cubicBezTo>
                  <a:pt x="1" y="704"/>
                  <a:pt x="1" y="753"/>
                  <a:pt x="49" y="802"/>
                </a:cubicBezTo>
                <a:lnTo>
                  <a:pt x="14539" y="9827"/>
                </a:lnTo>
                <a:cubicBezTo>
                  <a:pt x="14554" y="9842"/>
                  <a:pt x="14572" y="9848"/>
                  <a:pt x="14591" y="9848"/>
                </a:cubicBezTo>
                <a:cubicBezTo>
                  <a:pt x="14637" y="9848"/>
                  <a:pt x="14686" y="9813"/>
                  <a:pt x="14686" y="9779"/>
                </a:cubicBezTo>
                <a:lnTo>
                  <a:pt x="14783" y="9144"/>
                </a:lnTo>
                <a:cubicBezTo>
                  <a:pt x="14783" y="9096"/>
                  <a:pt x="14783" y="8998"/>
                  <a:pt x="14686" y="8998"/>
                </a:cubicBezTo>
                <a:lnTo>
                  <a:pt x="245" y="21"/>
                </a:lnTo>
                <a:cubicBezTo>
                  <a:pt x="230" y="7"/>
                  <a:pt x="216" y="1"/>
                  <a:pt x="2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4" name="Google Shape;334;p27"/>
          <p:cNvSpPr/>
          <p:nvPr/>
        </p:nvSpPr>
        <p:spPr>
          <a:xfrm>
            <a:off x="9528618" y="1922004"/>
            <a:ext cx="487165" cy="327389"/>
          </a:xfrm>
          <a:custGeom>
            <a:avLst/>
            <a:gdLst/>
            <a:ahLst/>
            <a:cxnLst/>
            <a:rect l="l" t="t" r="r" b="b"/>
            <a:pathLst>
              <a:path w="14833" h="9876" extrusionOk="0">
                <a:moveTo>
                  <a:pt x="242" y="0"/>
                </a:moveTo>
                <a:cubicBezTo>
                  <a:pt x="196" y="0"/>
                  <a:pt x="147" y="35"/>
                  <a:pt x="147" y="69"/>
                </a:cubicBezTo>
                <a:lnTo>
                  <a:pt x="50" y="703"/>
                </a:lnTo>
                <a:cubicBezTo>
                  <a:pt x="1" y="752"/>
                  <a:pt x="50" y="801"/>
                  <a:pt x="99" y="801"/>
                </a:cubicBezTo>
                <a:lnTo>
                  <a:pt x="14589" y="9876"/>
                </a:lnTo>
                <a:cubicBezTo>
                  <a:pt x="14637" y="9876"/>
                  <a:pt x="14686" y="9876"/>
                  <a:pt x="14735" y="9827"/>
                </a:cubicBezTo>
                <a:lnTo>
                  <a:pt x="14832" y="9193"/>
                </a:lnTo>
                <a:cubicBezTo>
                  <a:pt x="14832" y="9144"/>
                  <a:pt x="14784" y="9046"/>
                  <a:pt x="14735" y="8997"/>
                </a:cubicBezTo>
                <a:lnTo>
                  <a:pt x="294" y="20"/>
                </a:lnTo>
                <a:cubicBezTo>
                  <a:pt x="279" y="6"/>
                  <a:pt x="261" y="0"/>
                  <a:pt x="2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5" name="Google Shape;335;p27"/>
          <p:cNvSpPr/>
          <p:nvPr/>
        </p:nvSpPr>
        <p:spPr>
          <a:xfrm>
            <a:off x="9522213" y="1972790"/>
            <a:ext cx="485556" cy="326727"/>
          </a:xfrm>
          <a:custGeom>
            <a:avLst/>
            <a:gdLst/>
            <a:ahLst/>
            <a:cxnLst/>
            <a:rect l="l" t="t" r="r" b="b"/>
            <a:pathLst>
              <a:path w="14784" h="9856" extrusionOk="0">
                <a:moveTo>
                  <a:pt x="196" y="1"/>
                </a:moveTo>
                <a:cubicBezTo>
                  <a:pt x="147" y="1"/>
                  <a:pt x="98" y="50"/>
                  <a:pt x="98" y="98"/>
                </a:cubicBezTo>
                <a:lnTo>
                  <a:pt x="1" y="684"/>
                </a:lnTo>
                <a:cubicBezTo>
                  <a:pt x="1" y="733"/>
                  <a:pt x="1" y="781"/>
                  <a:pt x="50" y="830"/>
                </a:cubicBezTo>
                <a:lnTo>
                  <a:pt x="14540" y="9856"/>
                </a:lnTo>
                <a:cubicBezTo>
                  <a:pt x="14588" y="9856"/>
                  <a:pt x="14686" y="9856"/>
                  <a:pt x="14686" y="9807"/>
                </a:cubicBezTo>
                <a:lnTo>
                  <a:pt x="14784" y="9173"/>
                </a:lnTo>
                <a:cubicBezTo>
                  <a:pt x="14784" y="9124"/>
                  <a:pt x="14784" y="9027"/>
                  <a:pt x="14686" y="8978"/>
                </a:cubicBezTo>
                <a:lnTo>
                  <a:pt x="1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6" name="Google Shape;336;p27"/>
          <p:cNvSpPr/>
          <p:nvPr/>
        </p:nvSpPr>
        <p:spPr>
          <a:xfrm>
            <a:off x="9512623" y="2022945"/>
            <a:ext cx="323704" cy="225884"/>
          </a:xfrm>
          <a:custGeom>
            <a:avLst/>
            <a:gdLst/>
            <a:ahLst/>
            <a:cxnLst/>
            <a:rect l="l" t="t" r="r" b="b"/>
            <a:pathLst>
              <a:path w="9856" h="6814" extrusionOk="0">
                <a:moveTo>
                  <a:pt x="244" y="0"/>
                </a:moveTo>
                <a:cubicBezTo>
                  <a:pt x="195" y="0"/>
                  <a:pt x="98" y="49"/>
                  <a:pt x="98" y="98"/>
                </a:cubicBezTo>
                <a:lnTo>
                  <a:pt x="0" y="732"/>
                </a:lnTo>
                <a:cubicBezTo>
                  <a:pt x="0" y="781"/>
                  <a:pt x="0" y="830"/>
                  <a:pt x="49" y="830"/>
                </a:cubicBezTo>
                <a:lnTo>
                  <a:pt x="9611" y="6782"/>
                </a:lnTo>
                <a:cubicBezTo>
                  <a:pt x="9631" y="6802"/>
                  <a:pt x="9660" y="6814"/>
                  <a:pt x="9687" y="6814"/>
                </a:cubicBezTo>
                <a:cubicBezTo>
                  <a:pt x="9724" y="6814"/>
                  <a:pt x="9758" y="6790"/>
                  <a:pt x="9758" y="6733"/>
                </a:cubicBezTo>
                <a:lnTo>
                  <a:pt x="9855" y="6148"/>
                </a:lnTo>
                <a:cubicBezTo>
                  <a:pt x="9855" y="6050"/>
                  <a:pt x="9855" y="6001"/>
                  <a:pt x="9758" y="5952"/>
                </a:cubicBez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7" name="Google Shape;337;p27"/>
          <p:cNvSpPr/>
          <p:nvPr/>
        </p:nvSpPr>
        <p:spPr>
          <a:xfrm>
            <a:off x="9304291" y="1746379"/>
            <a:ext cx="181099" cy="280548"/>
          </a:xfrm>
          <a:custGeom>
            <a:avLst/>
            <a:gdLst/>
            <a:ahLst/>
            <a:cxnLst/>
            <a:rect l="l" t="t" r="r" b="b"/>
            <a:pathLst>
              <a:path w="5514" h="8463" extrusionOk="0">
                <a:moveTo>
                  <a:pt x="1074" y="1"/>
                </a:moveTo>
                <a:cubicBezTo>
                  <a:pt x="1025" y="1"/>
                  <a:pt x="1025" y="1"/>
                  <a:pt x="976" y="49"/>
                </a:cubicBezTo>
                <a:lnTo>
                  <a:pt x="49" y="5611"/>
                </a:lnTo>
                <a:cubicBezTo>
                  <a:pt x="1" y="5660"/>
                  <a:pt x="1" y="5660"/>
                  <a:pt x="49" y="5709"/>
                </a:cubicBezTo>
                <a:lnTo>
                  <a:pt x="4489" y="8441"/>
                </a:lnTo>
                <a:cubicBezTo>
                  <a:pt x="4489" y="8457"/>
                  <a:pt x="4495" y="8463"/>
                  <a:pt x="4502" y="8463"/>
                </a:cubicBezTo>
                <a:cubicBezTo>
                  <a:pt x="4516" y="8463"/>
                  <a:pt x="4538" y="8441"/>
                  <a:pt x="4538" y="8441"/>
                </a:cubicBezTo>
                <a:lnTo>
                  <a:pt x="5514" y="2830"/>
                </a:lnTo>
                <a:cubicBezTo>
                  <a:pt x="5514" y="2781"/>
                  <a:pt x="5514" y="2733"/>
                  <a:pt x="5465" y="2733"/>
                </a:cubicBezTo>
                <a:lnTo>
                  <a:pt x="10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8" name="Google Shape;338;p27"/>
          <p:cNvSpPr/>
          <p:nvPr/>
        </p:nvSpPr>
        <p:spPr>
          <a:xfrm>
            <a:off x="9490190" y="2146791"/>
            <a:ext cx="487132" cy="326461"/>
          </a:xfrm>
          <a:custGeom>
            <a:avLst/>
            <a:gdLst/>
            <a:ahLst/>
            <a:cxnLst/>
            <a:rect l="l" t="t" r="r" b="b"/>
            <a:pathLst>
              <a:path w="14832" h="9848" extrusionOk="0">
                <a:moveTo>
                  <a:pt x="220" y="1"/>
                </a:moveTo>
                <a:cubicBezTo>
                  <a:pt x="171" y="1"/>
                  <a:pt x="146" y="35"/>
                  <a:pt x="146" y="70"/>
                </a:cubicBezTo>
                <a:lnTo>
                  <a:pt x="0" y="704"/>
                </a:lnTo>
                <a:cubicBezTo>
                  <a:pt x="0" y="753"/>
                  <a:pt x="49" y="802"/>
                  <a:pt x="49" y="802"/>
                </a:cubicBezTo>
                <a:lnTo>
                  <a:pt x="14588" y="9827"/>
                </a:lnTo>
                <a:cubicBezTo>
                  <a:pt x="14602" y="9842"/>
                  <a:pt x="14616" y="9847"/>
                  <a:pt x="14629" y="9847"/>
                </a:cubicBezTo>
                <a:cubicBezTo>
                  <a:pt x="14661" y="9847"/>
                  <a:pt x="14685" y="9813"/>
                  <a:pt x="14685" y="9778"/>
                </a:cubicBezTo>
                <a:lnTo>
                  <a:pt x="14832" y="9193"/>
                </a:lnTo>
                <a:cubicBezTo>
                  <a:pt x="14832" y="9095"/>
                  <a:pt x="14783" y="9047"/>
                  <a:pt x="14734" y="8998"/>
                </a:cubicBezTo>
                <a:lnTo>
                  <a:pt x="293" y="21"/>
                </a:lnTo>
                <a:cubicBezTo>
                  <a:pt x="264" y="7"/>
                  <a:pt x="240" y="1"/>
                  <a:pt x="2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9" name="Google Shape;339;p27"/>
          <p:cNvSpPr/>
          <p:nvPr/>
        </p:nvSpPr>
        <p:spPr>
          <a:xfrm>
            <a:off x="9482175" y="2196979"/>
            <a:ext cx="485523" cy="327356"/>
          </a:xfrm>
          <a:custGeom>
            <a:avLst/>
            <a:gdLst/>
            <a:ahLst/>
            <a:cxnLst/>
            <a:rect l="l" t="t" r="r" b="b"/>
            <a:pathLst>
              <a:path w="14783" h="9875" extrusionOk="0">
                <a:moveTo>
                  <a:pt x="197" y="0"/>
                </a:moveTo>
                <a:cubicBezTo>
                  <a:pt x="150" y="0"/>
                  <a:pt x="98" y="45"/>
                  <a:pt x="98" y="117"/>
                </a:cubicBezTo>
                <a:lnTo>
                  <a:pt x="0" y="702"/>
                </a:lnTo>
                <a:cubicBezTo>
                  <a:pt x="0" y="751"/>
                  <a:pt x="0" y="800"/>
                  <a:pt x="49" y="849"/>
                </a:cubicBezTo>
                <a:lnTo>
                  <a:pt x="14539" y="9874"/>
                </a:lnTo>
                <a:cubicBezTo>
                  <a:pt x="14588" y="9874"/>
                  <a:pt x="14685" y="9874"/>
                  <a:pt x="14685" y="9826"/>
                </a:cubicBezTo>
                <a:lnTo>
                  <a:pt x="14783" y="9191"/>
                </a:lnTo>
                <a:cubicBezTo>
                  <a:pt x="14783" y="9143"/>
                  <a:pt x="14783" y="9045"/>
                  <a:pt x="14685" y="8996"/>
                </a:cubicBezTo>
                <a:lnTo>
                  <a:pt x="244" y="19"/>
                </a:lnTo>
                <a:cubicBezTo>
                  <a:pt x="231" y="6"/>
                  <a:pt x="214" y="0"/>
                  <a:pt x="1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0" name="Google Shape;340;p27"/>
          <p:cNvSpPr/>
          <p:nvPr/>
        </p:nvSpPr>
        <p:spPr>
          <a:xfrm>
            <a:off x="9474161" y="2247731"/>
            <a:ext cx="485523" cy="327423"/>
          </a:xfrm>
          <a:custGeom>
            <a:avLst/>
            <a:gdLst/>
            <a:ahLst/>
            <a:cxnLst/>
            <a:rect l="l" t="t" r="r" b="b"/>
            <a:pathLst>
              <a:path w="14783" h="9877" extrusionOk="0">
                <a:moveTo>
                  <a:pt x="244" y="1"/>
                </a:moveTo>
                <a:cubicBezTo>
                  <a:pt x="195" y="1"/>
                  <a:pt x="98" y="50"/>
                  <a:pt x="98" y="98"/>
                </a:cubicBezTo>
                <a:lnTo>
                  <a:pt x="0" y="733"/>
                </a:lnTo>
                <a:cubicBezTo>
                  <a:pt x="0" y="781"/>
                  <a:pt x="0" y="830"/>
                  <a:pt x="49" y="830"/>
                </a:cubicBezTo>
                <a:lnTo>
                  <a:pt x="14539" y="9856"/>
                </a:lnTo>
                <a:cubicBezTo>
                  <a:pt x="14553" y="9870"/>
                  <a:pt x="14568" y="9876"/>
                  <a:pt x="14582" y="9876"/>
                </a:cubicBezTo>
                <a:cubicBezTo>
                  <a:pt x="14616" y="9876"/>
                  <a:pt x="14651" y="9842"/>
                  <a:pt x="14685" y="9807"/>
                </a:cubicBezTo>
                <a:lnTo>
                  <a:pt x="14783" y="9222"/>
                </a:lnTo>
                <a:cubicBezTo>
                  <a:pt x="14783" y="9124"/>
                  <a:pt x="14783" y="9075"/>
                  <a:pt x="14685" y="9026"/>
                </a:cubicBezTo>
                <a:lnTo>
                  <a:pt x="2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1" name="Google Shape;341;p27"/>
          <p:cNvSpPr/>
          <p:nvPr/>
        </p:nvSpPr>
        <p:spPr>
          <a:xfrm>
            <a:off x="9464538" y="2298815"/>
            <a:ext cx="325313" cy="225520"/>
          </a:xfrm>
          <a:custGeom>
            <a:avLst/>
            <a:gdLst/>
            <a:ahLst/>
            <a:cxnLst/>
            <a:rect l="l" t="t" r="r" b="b"/>
            <a:pathLst>
              <a:path w="9905" h="6803" extrusionOk="0">
                <a:moveTo>
                  <a:pt x="220" y="1"/>
                </a:moveTo>
                <a:cubicBezTo>
                  <a:pt x="171" y="1"/>
                  <a:pt x="147" y="35"/>
                  <a:pt x="147" y="70"/>
                </a:cubicBezTo>
                <a:lnTo>
                  <a:pt x="0" y="704"/>
                </a:lnTo>
                <a:cubicBezTo>
                  <a:pt x="0" y="753"/>
                  <a:pt x="49" y="802"/>
                  <a:pt x="49" y="802"/>
                </a:cubicBezTo>
                <a:lnTo>
                  <a:pt x="9660" y="6802"/>
                </a:lnTo>
                <a:cubicBezTo>
                  <a:pt x="9709" y="6802"/>
                  <a:pt x="9758" y="6802"/>
                  <a:pt x="9807" y="6754"/>
                </a:cubicBezTo>
                <a:lnTo>
                  <a:pt x="9904" y="6119"/>
                </a:lnTo>
                <a:cubicBezTo>
                  <a:pt x="9904" y="6071"/>
                  <a:pt x="9856" y="5973"/>
                  <a:pt x="9807" y="5924"/>
                </a:cubicBezTo>
                <a:lnTo>
                  <a:pt x="293" y="21"/>
                </a:lnTo>
                <a:cubicBezTo>
                  <a:pt x="265" y="7"/>
                  <a:pt x="240" y="1"/>
                  <a:pt x="2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2" name="Google Shape;342;p27"/>
          <p:cNvSpPr/>
          <p:nvPr/>
        </p:nvSpPr>
        <p:spPr>
          <a:xfrm>
            <a:off x="9256239" y="2022215"/>
            <a:ext cx="182675" cy="280548"/>
          </a:xfrm>
          <a:custGeom>
            <a:avLst/>
            <a:gdLst/>
            <a:ahLst/>
            <a:cxnLst/>
            <a:rect l="l" t="t" r="r" b="b"/>
            <a:pathLst>
              <a:path w="5562" h="8463" extrusionOk="0">
                <a:moveTo>
                  <a:pt x="1061" y="1"/>
                </a:moveTo>
                <a:cubicBezTo>
                  <a:pt x="1046" y="1"/>
                  <a:pt x="1025" y="22"/>
                  <a:pt x="1025" y="22"/>
                </a:cubicBezTo>
                <a:lnTo>
                  <a:pt x="0" y="5633"/>
                </a:lnTo>
                <a:cubicBezTo>
                  <a:pt x="0" y="5633"/>
                  <a:pt x="49" y="5682"/>
                  <a:pt x="49" y="5682"/>
                </a:cubicBezTo>
                <a:lnTo>
                  <a:pt x="4489" y="8463"/>
                </a:lnTo>
                <a:cubicBezTo>
                  <a:pt x="4537" y="8463"/>
                  <a:pt x="4586" y="8463"/>
                  <a:pt x="4586" y="8414"/>
                </a:cubicBezTo>
                <a:lnTo>
                  <a:pt x="5562" y="2852"/>
                </a:lnTo>
                <a:cubicBezTo>
                  <a:pt x="5562" y="2803"/>
                  <a:pt x="5562" y="2754"/>
                  <a:pt x="5513" y="2706"/>
                </a:cubicBezTo>
                <a:lnTo>
                  <a:pt x="1073" y="22"/>
                </a:lnTo>
                <a:cubicBezTo>
                  <a:pt x="1073" y="6"/>
                  <a:pt x="1068" y="1"/>
                  <a:pt x="10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3" name="Google Shape;343;p27"/>
          <p:cNvSpPr/>
          <p:nvPr/>
        </p:nvSpPr>
        <p:spPr>
          <a:xfrm>
            <a:off x="9442106" y="2424020"/>
            <a:ext cx="487132" cy="327389"/>
          </a:xfrm>
          <a:custGeom>
            <a:avLst/>
            <a:gdLst/>
            <a:ahLst/>
            <a:cxnLst/>
            <a:rect l="l" t="t" r="r" b="b"/>
            <a:pathLst>
              <a:path w="14832" h="9876" extrusionOk="0">
                <a:moveTo>
                  <a:pt x="293" y="1"/>
                </a:moveTo>
                <a:cubicBezTo>
                  <a:pt x="196" y="1"/>
                  <a:pt x="147" y="49"/>
                  <a:pt x="147" y="98"/>
                </a:cubicBezTo>
                <a:lnTo>
                  <a:pt x="49" y="732"/>
                </a:lnTo>
                <a:cubicBezTo>
                  <a:pt x="0" y="781"/>
                  <a:pt x="49" y="830"/>
                  <a:pt x="98" y="830"/>
                </a:cubicBezTo>
                <a:lnTo>
                  <a:pt x="14588" y="9856"/>
                </a:lnTo>
                <a:cubicBezTo>
                  <a:pt x="14602" y="9870"/>
                  <a:pt x="14617" y="9876"/>
                  <a:pt x="14631" y="9876"/>
                </a:cubicBezTo>
                <a:cubicBezTo>
                  <a:pt x="14665" y="9876"/>
                  <a:pt x="14700" y="9841"/>
                  <a:pt x="14734" y="9807"/>
                </a:cubicBezTo>
                <a:lnTo>
                  <a:pt x="14832" y="9222"/>
                </a:lnTo>
                <a:cubicBezTo>
                  <a:pt x="14832" y="9124"/>
                  <a:pt x="14783" y="9075"/>
                  <a:pt x="14734" y="9026"/>
                </a:cubicBezTo>
                <a:lnTo>
                  <a:pt x="2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4" name="Google Shape;344;p27"/>
          <p:cNvSpPr/>
          <p:nvPr/>
        </p:nvSpPr>
        <p:spPr>
          <a:xfrm>
            <a:off x="9434091" y="2475138"/>
            <a:ext cx="487132" cy="327356"/>
          </a:xfrm>
          <a:custGeom>
            <a:avLst/>
            <a:gdLst/>
            <a:ahLst/>
            <a:cxnLst/>
            <a:rect l="l" t="t" r="r" b="b"/>
            <a:pathLst>
              <a:path w="14832" h="9875" extrusionOk="0">
                <a:moveTo>
                  <a:pt x="218" y="1"/>
                </a:moveTo>
                <a:cubicBezTo>
                  <a:pt x="154" y="1"/>
                  <a:pt x="111" y="46"/>
                  <a:pt x="147" y="117"/>
                </a:cubicBezTo>
                <a:lnTo>
                  <a:pt x="0" y="703"/>
                </a:lnTo>
                <a:cubicBezTo>
                  <a:pt x="0" y="752"/>
                  <a:pt x="0" y="800"/>
                  <a:pt x="49" y="849"/>
                </a:cubicBezTo>
                <a:lnTo>
                  <a:pt x="14588" y="9875"/>
                </a:lnTo>
                <a:cubicBezTo>
                  <a:pt x="14637" y="9875"/>
                  <a:pt x="14686" y="9875"/>
                  <a:pt x="14686" y="9826"/>
                </a:cubicBezTo>
                <a:lnTo>
                  <a:pt x="14783" y="9192"/>
                </a:lnTo>
                <a:cubicBezTo>
                  <a:pt x="14832" y="9143"/>
                  <a:pt x="14783" y="9046"/>
                  <a:pt x="14734" y="8997"/>
                </a:cubicBezTo>
                <a:lnTo>
                  <a:pt x="293" y="20"/>
                </a:lnTo>
                <a:cubicBezTo>
                  <a:pt x="267" y="7"/>
                  <a:pt x="241" y="1"/>
                  <a:pt x="2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5" name="Google Shape;345;p27"/>
          <p:cNvSpPr/>
          <p:nvPr/>
        </p:nvSpPr>
        <p:spPr>
          <a:xfrm>
            <a:off x="9426078" y="2526850"/>
            <a:ext cx="485556" cy="326461"/>
          </a:xfrm>
          <a:custGeom>
            <a:avLst/>
            <a:gdLst/>
            <a:ahLst/>
            <a:cxnLst/>
            <a:rect l="l" t="t" r="r" b="b"/>
            <a:pathLst>
              <a:path w="14784" h="9848" extrusionOk="0">
                <a:moveTo>
                  <a:pt x="193" y="1"/>
                </a:moveTo>
                <a:cubicBezTo>
                  <a:pt x="147" y="1"/>
                  <a:pt x="98" y="35"/>
                  <a:pt x="98" y="70"/>
                </a:cubicBezTo>
                <a:lnTo>
                  <a:pt x="1" y="704"/>
                </a:lnTo>
                <a:cubicBezTo>
                  <a:pt x="1" y="753"/>
                  <a:pt x="1" y="802"/>
                  <a:pt x="49" y="802"/>
                </a:cubicBezTo>
                <a:lnTo>
                  <a:pt x="14539" y="9827"/>
                </a:lnTo>
                <a:cubicBezTo>
                  <a:pt x="14554" y="9842"/>
                  <a:pt x="14572" y="9848"/>
                  <a:pt x="14591" y="9848"/>
                </a:cubicBezTo>
                <a:cubicBezTo>
                  <a:pt x="14637" y="9848"/>
                  <a:pt x="14686" y="9813"/>
                  <a:pt x="14686" y="9779"/>
                </a:cubicBezTo>
                <a:lnTo>
                  <a:pt x="14783" y="9193"/>
                </a:lnTo>
                <a:cubicBezTo>
                  <a:pt x="14783" y="9096"/>
                  <a:pt x="14783" y="9047"/>
                  <a:pt x="14686" y="8998"/>
                </a:cubicBezTo>
                <a:lnTo>
                  <a:pt x="244" y="21"/>
                </a:lnTo>
                <a:cubicBezTo>
                  <a:pt x="230" y="7"/>
                  <a:pt x="212" y="1"/>
                  <a:pt x="1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6" name="Google Shape;346;p27"/>
          <p:cNvSpPr/>
          <p:nvPr/>
        </p:nvSpPr>
        <p:spPr>
          <a:xfrm>
            <a:off x="9416454" y="2577669"/>
            <a:ext cx="325313" cy="224823"/>
          </a:xfrm>
          <a:custGeom>
            <a:avLst/>
            <a:gdLst/>
            <a:ahLst/>
            <a:cxnLst/>
            <a:rect l="l" t="t" r="r" b="b"/>
            <a:pathLst>
              <a:path w="9905" h="6782" extrusionOk="0">
                <a:moveTo>
                  <a:pt x="294" y="0"/>
                </a:moveTo>
                <a:cubicBezTo>
                  <a:pt x="245" y="0"/>
                  <a:pt x="147" y="0"/>
                  <a:pt x="147" y="49"/>
                </a:cubicBezTo>
                <a:lnTo>
                  <a:pt x="1" y="683"/>
                </a:lnTo>
                <a:cubicBezTo>
                  <a:pt x="1" y="732"/>
                  <a:pt x="50" y="781"/>
                  <a:pt x="98" y="781"/>
                </a:cubicBezTo>
                <a:lnTo>
                  <a:pt x="9661" y="6782"/>
                </a:lnTo>
                <a:cubicBezTo>
                  <a:pt x="9710" y="6782"/>
                  <a:pt x="9758" y="6782"/>
                  <a:pt x="9807" y="6733"/>
                </a:cubicBezTo>
                <a:lnTo>
                  <a:pt x="9905" y="6099"/>
                </a:lnTo>
                <a:cubicBezTo>
                  <a:pt x="9905" y="6050"/>
                  <a:pt x="9856" y="5953"/>
                  <a:pt x="9807" y="5904"/>
                </a:cubicBezTo>
                <a:lnTo>
                  <a:pt x="2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7" name="Google Shape;347;p27"/>
          <p:cNvSpPr/>
          <p:nvPr/>
        </p:nvSpPr>
        <p:spPr>
          <a:xfrm>
            <a:off x="9209764" y="2297191"/>
            <a:ext cx="181099" cy="282140"/>
          </a:xfrm>
          <a:custGeom>
            <a:avLst/>
            <a:gdLst/>
            <a:ahLst/>
            <a:cxnLst/>
            <a:rect l="l" t="t" r="r" b="b"/>
            <a:pathLst>
              <a:path w="5514" h="8511" extrusionOk="0">
                <a:moveTo>
                  <a:pt x="1032" y="1"/>
                </a:moveTo>
                <a:cubicBezTo>
                  <a:pt x="1000" y="1"/>
                  <a:pt x="976" y="35"/>
                  <a:pt x="976" y="70"/>
                </a:cubicBezTo>
                <a:lnTo>
                  <a:pt x="0" y="5681"/>
                </a:lnTo>
                <a:cubicBezTo>
                  <a:pt x="0" y="5681"/>
                  <a:pt x="0" y="5729"/>
                  <a:pt x="0" y="5729"/>
                </a:cubicBezTo>
                <a:lnTo>
                  <a:pt x="4440" y="8510"/>
                </a:lnTo>
                <a:cubicBezTo>
                  <a:pt x="4489" y="8510"/>
                  <a:pt x="4537" y="8510"/>
                  <a:pt x="4537" y="8461"/>
                </a:cubicBezTo>
                <a:lnTo>
                  <a:pt x="5513" y="2900"/>
                </a:lnTo>
                <a:cubicBezTo>
                  <a:pt x="5513" y="2851"/>
                  <a:pt x="5513" y="2802"/>
                  <a:pt x="5464" y="2753"/>
                </a:cubicBezTo>
                <a:lnTo>
                  <a:pt x="1074" y="21"/>
                </a:lnTo>
                <a:cubicBezTo>
                  <a:pt x="1059" y="7"/>
                  <a:pt x="1045" y="1"/>
                  <a:pt x="10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8" name="Google Shape;348;p27"/>
          <p:cNvSpPr/>
          <p:nvPr/>
        </p:nvSpPr>
        <p:spPr>
          <a:xfrm>
            <a:off x="9395631" y="2696709"/>
            <a:ext cx="487165" cy="328052"/>
          </a:xfrm>
          <a:custGeom>
            <a:avLst/>
            <a:gdLst/>
            <a:ahLst/>
            <a:cxnLst/>
            <a:rect l="l" t="t" r="r" b="b"/>
            <a:pathLst>
              <a:path w="14833" h="9896" extrusionOk="0">
                <a:moveTo>
                  <a:pt x="239" y="1"/>
                </a:moveTo>
                <a:cubicBezTo>
                  <a:pt x="180" y="1"/>
                  <a:pt x="111" y="46"/>
                  <a:pt x="147" y="117"/>
                </a:cubicBezTo>
                <a:lnTo>
                  <a:pt x="1" y="752"/>
                </a:lnTo>
                <a:cubicBezTo>
                  <a:pt x="1" y="800"/>
                  <a:pt x="49" y="849"/>
                  <a:pt x="98" y="849"/>
                </a:cubicBezTo>
                <a:lnTo>
                  <a:pt x="14588" y="9875"/>
                </a:lnTo>
                <a:cubicBezTo>
                  <a:pt x="14602" y="9889"/>
                  <a:pt x="14617" y="9895"/>
                  <a:pt x="14630" y="9895"/>
                </a:cubicBezTo>
                <a:cubicBezTo>
                  <a:pt x="14661" y="9895"/>
                  <a:pt x="14686" y="9861"/>
                  <a:pt x="14686" y="9826"/>
                </a:cubicBezTo>
                <a:lnTo>
                  <a:pt x="14832" y="9241"/>
                </a:lnTo>
                <a:cubicBezTo>
                  <a:pt x="14832" y="9143"/>
                  <a:pt x="14783" y="9094"/>
                  <a:pt x="14734" y="9045"/>
                </a:cubicBezTo>
                <a:lnTo>
                  <a:pt x="293" y="20"/>
                </a:lnTo>
                <a:cubicBezTo>
                  <a:pt x="280" y="7"/>
                  <a:pt x="260" y="1"/>
                  <a:pt x="2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9" name="Google Shape;349;p27"/>
          <p:cNvSpPr/>
          <p:nvPr/>
        </p:nvSpPr>
        <p:spPr>
          <a:xfrm>
            <a:off x="9387616" y="2748421"/>
            <a:ext cx="487165" cy="326859"/>
          </a:xfrm>
          <a:custGeom>
            <a:avLst/>
            <a:gdLst/>
            <a:ahLst/>
            <a:cxnLst/>
            <a:rect l="l" t="t" r="r" b="b"/>
            <a:pathLst>
              <a:path w="14833" h="9860" extrusionOk="0">
                <a:moveTo>
                  <a:pt x="193" y="1"/>
                </a:moveTo>
                <a:cubicBezTo>
                  <a:pt x="147" y="1"/>
                  <a:pt x="98" y="35"/>
                  <a:pt x="98" y="70"/>
                </a:cubicBezTo>
                <a:lnTo>
                  <a:pt x="1" y="704"/>
                </a:lnTo>
                <a:cubicBezTo>
                  <a:pt x="1" y="753"/>
                  <a:pt x="1" y="802"/>
                  <a:pt x="49" y="802"/>
                </a:cubicBezTo>
                <a:lnTo>
                  <a:pt x="14588" y="9827"/>
                </a:lnTo>
                <a:cubicBezTo>
                  <a:pt x="14608" y="9848"/>
                  <a:pt x="14629" y="9859"/>
                  <a:pt x="14645" y="9859"/>
                </a:cubicBezTo>
                <a:cubicBezTo>
                  <a:pt x="14669" y="9859"/>
                  <a:pt x="14686" y="9836"/>
                  <a:pt x="14686" y="9779"/>
                </a:cubicBezTo>
                <a:lnTo>
                  <a:pt x="14783" y="9193"/>
                </a:lnTo>
                <a:cubicBezTo>
                  <a:pt x="14832" y="9095"/>
                  <a:pt x="14783" y="9047"/>
                  <a:pt x="14735" y="8998"/>
                </a:cubicBezTo>
                <a:lnTo>
                  <a:pt x="245" y="21"/>
                </a:lnTo>
                <a:cubicBezTo>
                  <a:pt x="230" y="7"/>
                  <a:pt x="212" y="1"/>
                  <a:pt x="1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0" name="Google Shape;350;p27"/>
          <p:cNvSpPr/>
          <p:nvPr/>
        </p:nvSpPr>
        <p:spPr>
          <a:xfrm>
            <a:off x="9379603" y="2799239"/>
            <a:ext cx="485556" cy="326727"/>
          </a:xfrm>
          <a:custGeom>
            <a:avLst/>
            <a:gdLst/>
            <a:ahLst/>
            <a:cxnLst/>
            <a:rect l="l" t="t" r="r" b="b"/>
            <a:pathLst>
              <a:path w="14784" h="9856" extrusionOk="0">
                <a:moveTo>
                  <a:pt x="245" y="0"/>
                </a:moveTo>
                <a:cubicBezTo>
                  <a:pt x="196" y="0"/>
                  <a:pt x="98" y="0"/>
                  <a:pt x="98" y="98"/>
                </a:cubicBezTo>
                <a:lnTo>
                  <a:pt x="1" y="683"/>
                </a:lnTo>
                <a:cubicBezTo>
                  <a:pt x="1" y="732"/>
                  <a:pt x="1" y="781"/>
                  <a:pt x="49" y="830"/>
                </a:cubicBezTo>
                <a:lnTo>
                  <a:pt x="14539" y="9856"/>
                </a:lnTo>
                <a:cubicBezTo>
                  <a:pt x="14588" y="9856"/>
                  <a:pt x="14637" y="9856"/>
                  <a:pt x="14686" y="9807"/>
                </a:cubicBezTo>
                <a:lnTo>
                  <a:pt x="14783" y="9172"/>
                </a:lnTo>
                <a:cubicBezTo>
                  <a:pt x="14783" y="9124"/>
                  <a:pt x="14735" y="9026"/>
                  <a:pt x="14686" y="8977"/>
                </a:cubicBezTo>
                <a:lnTo>
                  <a:pt x="2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1" name="Google Shape;351;p27"/>
          <p:cNvSpPr/>
          <p:nvPr/>
        </p:nvSpPr>
        <p:spPr>
          <a:xfrm>
            <a:off x="9369980" y="2849362"/>
            <a:ext cx="325313" cy="225917"/>
          </a:xfrm>
          <a:custGeom>
            <a:avLst/>
            <a:gdLst/>
            <a:ahLst/>
            <a:cxnLst/>
            <a:rect l="l" t="t" r="r" b="b"/>
            <a:pathLst>
              <a:path w="9905" h="6815" extrusionOk="0">
                <a:moveTo>
                  <a:pt x="294" y="1"/>
                </a:moveTo>
                <a:cubicBezTo>
                  <a:pt x="196" y="1"/>
                  <a:pt x="147" y="50"/>
                  <a:pt x="147" y="98"/>
                </a:cubicBezTo>
                <a:lnTo>
                  <a:pt x="1" y="733"/>
                </a:lnTo>
                <a:cubicBezTo>
                  <a:pt x="1" y="781"/>
                  <a:pt x="50" y="830"/>
                  <a:pt x="50" y="830"/>
                </a:cubicBezTo>
                <a:lnTo>
                  <a:pt x="9661" y="6782"/>
                </a:lnTo>
                <a:cubicBezTo>
                  <a:pt x="9681" y="6803"/>
                  <a:pt x="9701" y="6814"/>
                  <a:pt x="9722" y="6814"/>
                </a:cubicBezTo>
                <a:cubicBezTo>
                  <a:pt x="9750" y="6814"/>
                  <a:pt x="9779" y="6791"/>
                  <a:pt x="9807" y="6734"/>
                </a:cubicBezTo>
                <a:lnTo>
                  <a:pt x="9905" y="6148"/>
                </a:lnTo>
                <a:cubicBezTo>
                  <a:pt x="9905" y="6050"/>
                  <a:pt x="9856" y="6002"/>
                  <a:pt x="9807" y="5953"/>
                </a:cubicBezTo>
                <a:lnTo>
                  <a:pt x="2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2" name="Google Shape;352;p27"/>
          <p:cNvSpPr/>
          <p:nvPr/>
        </p:nvSpPr>
        <p:spPr>
          <a:xfrm>
            <a:off x="9161680" y="2574421"/>
            <a:ext cx="181099" cy="281444"/>
          </a:xfrm>
          <a:custGeom>
            <a:avLst/>
            <a:gdLst/>
            <a:ahLst/>
            <a:cxnLst/>
            <a:rect l="l" t="t" r="r" b="b"/>
            <a:pathLst>
              <a:path w="5514" h="8490" extrusionOk="0">
                <a:moveTo>
                  <a:pt x="1074" y="1"/>
                </a:moveTo>
                <a:cubicBezTo>
                  <a:pt x="1025" y="1"/>
                  <a:pt x="976" y="1"/>
                  <a:pt x="976" y="50"/>
                </a:cubicBezTo>
                <a:lnTo>
                  <a:pt x="1" y="5660"/>
                </a:lnTo>
                <a:cubicBezTo>
                  <a:pt x="1" y="5660"/>
                  <a:pt x="1" y="5709"/>
                  <a:pt x="49" y="5709"/>
                </a:cubicBezTo>
                <a:lnTo>
                  <a:pt x="4489" y="8490"/>
                </a:lnTo>
                <a:cubicBezTo>
                  <a:pt x="4489" y="8490"/>
                  <a:pt x="4538" y="8490"/>
                  <a:pt x="4538" y="8441"/>
                </a:cubicBezTo>
                <a:lnTo>
                  <a:pt x="5514" y="2879"/>
                </a:lnTo>
                <a:cubicBezTo>
                  <a:pt x="5514" y="2831"/>
                  <a:pt x="5514" y="2782"/>
                  <a:pt x="5465" y="2733"/>
                </a:cubicBezTo>
                <a:lnTo>
                  <a:pt x="10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3" name="Google Shape;353;p27"/>
          <p:cNvSpPr/>
          <p:nvPr/>
        </p:nvSpPr>
        <p:spPr>
          <a:xfrm>
            <a:off x="10360269" y="1917829"/>
            <a:ext cx="964675" cy="624313"/>
          </a:xfrm>
          <a:custGeom>
            <a:avLst/>
            <a:gdLst/>
            <a:ahLst/>
            <a:cxnLst/>
            <a:rect l="l" t="t" r="r" b="b"/>
            <a:pathLst>
              <a:path w="29372" h="18833" extrusionOk="0">
                <a:moveTo>
                  <a:pt x="196" y="0"/>
                </a:moveTo>
                <a:cubicBezTo>
                  <a:pt x="147" y="0"/>
                  <a:pt x="98" y="0"/>
                  <a:pt x="98" y="49"/>
                </a:cubicBezTo>
                <a:lnTo>
                  <a:pt x="1" y="537"/>
                </a:lnTo>
                <a:cubicBezTo>
                  <a:pt x="1" y="586"/>
                  <a:pt x="50" y="634"/>
                  <a:pt x="50" y="634"/>
                </a:cubicBezTo>
                <a:lnTo>
                  <a:pt x="29176" y="18832"/>
                </a:lnTo>
                <a:cubicBezTo>
                  <a:pt x="29225" y="18832"/>
                  <a:pt x="29273" y="18832"/>
                  <a:pt x="29273" y="18783"/>
                </a:cubicBezTo>
                <a:lnTo>
                  <a:pt x="29371" y="18295"/>
                </a:lnTo>
                <a:cubicBezTo>
                  <a:pt x="29371" y="18247"/>
                  <a:pt x="29322" y="18198"/>
                  <a:pt x="29273" y="18149"/>
                </a:cubicBezTo>
                <a:lnTo>
                  <a:pt x="1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4" name="Google Shape;354;p27"/>
          <p:cNvSpPr/>
          <p:nvPr/>
        </p:nvSpPr>
        <p:spPr>
          <a:xfrm>
            <a:off x="10353866" y="1957574"/>
            <a:ext cx="964641" cy="624977"/>
          </a:xfrm>
          <a:custGeom>
            <a:avLst/>
            <a:gdLst/>
            <a:ahLst/>
            <a:cxnLst/>
            <a:rect l="l" t="t" r="r" b="b"/>
            <a:pathLst>
              <a:path w="29371" h="18853" extrusionOk="0">
                <a:moveTo>
                  <a:pt x="154" y="1"/>
                </a:moveTo>
                <a:cubicBezTo>
                  <a:pt x="123" y="1"/>
                  <a:pt x="98" y="35"/>
                  <a:pt x="98" y="70"/>
                </a:cubicBezTo>
                <a:lnTo>
                  <a:pt x="1" y="557"/>
                </a:lnTo>
                <a:cubicBezTo>
                  <a:pt x="1" y="606"/>
                  <a:pt x="1" y="655"/>
                  <a:pt x="49" y="655"/>
                </a:cubicBezTo>
                <a:lnTo>
                  <a:pt x="29176" y="18853"/>
                </a:lnTo>
                <a:cubicBezTo>
                  <a:pt x="29225" y="18853"/>
                  <a:pt x="29273" y="18853"/>
                  <a:pt x="29273" y="18804"/>
                </a:cubicBezTo>
                <a:lnTo>
                  <a:pt x="29371" y="18316"/>
                </a:lnTo>
                <a:cubicBezTo>
                  <a:pt x="29371" y="18267"/>
                  <a:pt x="29322" y="18219"/>
                  <a:pt x="29273" y="18170"/>
                </a:cubicBezTo>
                <a:lnTo>
                  <a:pt x="196" y="21"/>
                </a:lnTo>
                <a:cubicBezTo>
                  <a:pt x="182" y="6"/>
                  <a:pt x="167" y="1"/>
                  <a:pt x="1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27"/>
          <p:cNvSpPr/>
          <p:nvPr/>
        </p:nvSpPr>
        <p:spPr>
          <a:xfrm>
            <a:off x="10347461" y="1997055"/>
            <a:ext cx="964641" cy="625939"/>
          </a:xfrm>
          <a:custGeom>
            <a:avLst/>
            <a:gdLst/>
            <a:ahLst/>
            <a:cxnLst/>
            <a:rect l="l" t="t" r="r" b="b"/>
            <a:pathLst>
              <a:path w="29371" h="18882" extrusionOk="0">
                <a:moveTo>
                  <a:pt x="196" y="1"/>
                </a:moveTo>
                <a:cubicBezTo>
                  <a:pt x="147" y="1"/>
                  <a:pt x="98" y="49"/>
                  <a:pt x="98" y="98"/>
                </a:cubicBezTo>
                <a:lnTo>
                  <a:pt x="1" y="586"/>
                </a:lnTo>
                <a:cubicBezTo>
                  <a:pt x="1" y="635"/>
                  <a:pt x="1" y="684"/>
                  <a:pt x="49" y="684"/>
                </a:cubicBezTo>
                <a:lnTo>
                  <a:pt x="29176" y="18882"/>
                </a:lnTo>
                <a:cubicBezTo>
                  <a:pt x="29176" y="18882"/>
                  <a:pt x="29224" y="18882"/>
                  <a:pt x="29273" y="18833"/>
                </a:cubicBezTo>
                <a:lnTo>
                  <a:pt x="29322" y="18345"/>
                </a:lnTo>
                <a:cubicBezTo>
                  <a:pt x="29371" y="18296"/>
                  <a:pt x="29322" y="18198"/>
                  <a:pt x="29273" y="18198"/>
                </a:cubicBezTo>
                <a:lnTo>
                  <a:pt x="1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6" name="Google Shape;356;p27"/>
          <p:cNvSpPr/>
          <p:nvPr/>
        </p:nvSpPr>
        <p:spPr>
          <a:xfrm>
            <a:off x="10339447" y="2038426"/>
            <a:ext cx="836455" cy="544124"/>
          </a:xfrm>
          <a:custGeom>
            <a:avLst/>
            <a:gdLst/>
            <a:ahLst/>
            <a:cxnLst/>
            <a:rect l="l" t="t" r="r" b="b"/>
            <a:pathLst>
              <a:path w="25468" h="16414" extrusionOk="0">
                <a:moveTo>
                  <a:pt x="202" y="1"/>
                </a:moveTo>
                <a:cubicBezTo>
                  <a:pt x="167" y="1"/>
                  <a:pt x="133" y="35"/>
                  <a:pt x="98" y="70"/>
                </a:cubicBezTo>
                <a:lnTo>
                  <a:pt x="49" y="558"/>
                </a:lnTo>
                <a:cubicBezTo>
                  <a:pt x="1" y="607"/>
                  <a:pt x="49" y="607"/>
                  <a:pt x="98" y="655"/>
                </a:cubicBezTo>
                <a:lnTo>
                  <a:pt x="25273" y="16414"/>
                </a:lnTo>
                <a:cubicBezTo>
                  <a:pt x="25321" y="16414"/>
                  <a:pt x="25370" y="16414"/>
                  <a:pt x="25370" y="16365"/>
                </a:cubicBezTo>
                <a:lnTo>
                  <a:pt x="25468" y="15877"/>
                </a:lnTo>
                <a:cubicBezTo>
                  <a:pt x="25468" y="15828"/>
                  <a:pt x="25468" y="15780"/>
                  <a:pt x="25419" y="15731"/>
                </a:cubicBezTo>
                <a:lnTo>
                  <a:pt x="245" y="21"/>
                </a:lnTo>
                <a:cubicBezTo>
                  <a:pt x="230" y="7"/>
                  <a:pt x="216" y="1"/>
                  <a:pt x="2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7" name="Google Shape;357;p27"/>
          <p:cNvSpPr/>
          <p:nvPr/>
        </p:nvSpPr>
        <p:spPr>
          <a:xfrm>
            <a:off x="10105497" y="1768091"/>
            <a:ext cx="221167" cy="298980"/>
          </a:xfrm>
          <a:custGeom>
            <a:avLst/>
            <a:gdLst/>
            <a:ahLst/>
            <a:cxnLst/>
            <a:rect l="l" t="t" r="r" b="b"/>
            <a:pathLst>
              <a:path w="6734" h="9019" extrusionOk="0">
                <a:moveTo>
                  <a:pt x="2958" y="0"/>
                </a:moveTo>
                <a:cubicBezTo>
                  <a:pt x="1527" y="0"/>
                  <a:pt x="362" y="1408"/>
                  <a:pt x="196" y="3493"/>
                </a:cubicBezTo>
                <a:cubicBezTo>
                  <a:pt x="1" y="5883"/>
                  <a:pt x="1269" y="8323"/>
                  <a:pt x="3025" y="8908"/>
                </a:cubicBezTo>
                <a:cubicBezTo>
                  <a:pt x="3270" y="8983"/>
                  <a:pt x="3511" y="9019"/>
                  <a:pt x="3746" y="9019"/>
                </a:cubicBezTo>
                <a:cubicBezTo>
                  <a:pt x="5202" y="9019"/>
                  <a:pt x="6419" y="7642"/>
                  <a:pt x="6587" y="5542"/>
                </a:cubicBezTo>
                <a:cubicBezTo>
                  <a:pt x="6733" y="3151"/>
                  <a:pt x="5514" y="712"/>
                  <a:pt x="3708" y="126"/>
                </a:cubicBezTo>
                <a:cubicBezTo>
                  <a:pt x="3453" y="41"/>
                  <a:pt x="3202" y="0"/>
                  <a:pt x="2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8" name="Google Shape;358;p27"/>
          <p:cNvSpPr/>
          <p:nvPr/>
        </p:nvSpPr>
        <p:spPr>
          <a:xfrm>
            <a:off x="9966104" y="2686034"/>
            <a:ext cx="540011" cy="359081"/>
          </a:xfrm>
          <a:custGeom>
            <a:avLst/>
            <a:gdLst/>
            <a:ahLst/>
            <a:cxnLst/>
            <a:rect l="l" t="t" r="r" b="b"/>
            <a:pathLst>
              <a:path w="16442" h="10832" extrusionOk="0">
                <a:moveTo>
                  <a:pt x="195" y="0"/>
                </a:moveTo>
                <a:cubicBezTo>
                  <a:pt x="195" y="0"/>
                  <a:pt x="98" y="0"/>
                  <a:pt x="98" y="49"/>
                </a:cubicBezTo>
                <a:lnTo>
                  <a:pt x="0" y="586"/>
                </a:lnTo>
                <a:cubicBezTo>
                  <a:pt x="0" y="634"/>
                  <a:pt x="0" y="683"/>
                  <a:pt x="49" y="732"/>
                </a:cubicBezTo>
                <a:lnTo>
                  <a:pt x="16246" y="10831"/>
                </a:lnTo>
                <a:cubicBezTo>
                  <a:pt x="16295" y="10831"/>
                  <a:pt x="16344" y="10831"/>
                  <a:pt x="16344" y="10782"/>
                </a:cubicBezTo>
                <a:lnTo>
                  <a:pt x="16442" y="10246"/>
                </a:lnTo>
                <a:cubicBezTo>
                  <a:pt x="16442" y="10197"/>
                  <a:pt x="16442" y="10148"/>
                  <a:pt x="16344" y="10099"/>
                </a:cubicBezTo>
                <a:lnTo>
                  <a:pt x="1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9" name="Google Shape;359;p27"/>
          <p:cNvSpPr/>
          <p:nvPr/>
        </p:nvSpPr>
        <p:spPr>
          <a:xfrm>
            <a:off x="9958091" y="2730255"/>
            <a:ext cx="540011" cy="359180"/>
          </a:xfrm>
          <a:custGeom>
            <a:avLst/>
            <a:gdLst/>
            <a:ahLst/>
            <a:cxnLst/>
            <a:rect l="l" t="t" r="r" b="b"/>
            <a:pathLst>
              <a:path w="16442" h="10835" extrusionOk="0">
                <a:moveTo>
                  <a:pt x="169" y="0"/>
                </a:moveTo>
                <a:cubicBezTo>
                  <a:pt x="131" y="0"/>
                  <a:pt x="98" y="24"/>
                  <a:pt x="98" y="81"/>
                </a:cubicBezTo>
                <a:lnTo>
                  <a:pt x="0" y="618"/>
                </a:lnTo>
                <a:cubicBezTo>
                  <a:pt x="0" y="667"/>
                  <a:pt x="0" y="715"/>
                  <a:pt x="49" y="715"/>
                </a:cubicBezTo>
                <a:lnTo>
                  <a:pt x="16246" y="10814"/>
                </a:lnTo>
                <a:cubicBezTo>
                  <a:pt x="16261" y="10829"/>
                  <a:pt x="16275" y="10835"/>
                  <a:pt x="16288" y="10835"/>
                </a:cubicBezTo>
                <a:cubicBezTo>
                  <a:pt x="16320" y="10835"/>
                  <a:pt x="16344" y="10800"/>
                  <a:pt x="16344" y="10766"/>
                </a:cubicBezTo>
                <a:lnTo>
                  <a:pt x="16442" y="10278"/>
                </a:lnTo>
                <a:cubicBezTo>
                  <a:pt x="16442" y="10180"/>
                  <a:pt x="16442" y="10131"/>
                  <a:pt x="16393" y="10083"/>
                </a:cubicBezTo>
                <a:lnTo>
                  <a:pt x="244" y="32"/>
                </a:lnTo>
                <a:cubicBezTo>
                  <a:pt x="224" y="12"/>
                  <a:pt x="195" y="0"/>
                  <a:pt x="1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0" name="Google Shape;360;p27"/>
          <p:cNvSpPr/>
          <p:nvPr/>
        </p:nvSpPr>
        <p:spPr>
          <a:xfrm>
            <a:off x="9950077" y="2774311"/>
            <a:ext cx="541620" cy="359744"/>
          </a:xfrm>
          <a:custGeom>
            <a:avLst/>
            <a:gdLst/>
            <a:ahLst/>
            <a:cxnLst/>
            <a:rect l="l" t="t" r="r" b="b"/>
            <a:pathLst>
              <a:path w="16491" h="10852" extrusionOk="0">
                <a:moveTo>
                  <a:pt x="202" y="0"/>
                </a:moveTo>
                <a:cubicBezTo>
                  <a:pt x="171" y="0"/>
                  <a:pt x="147" y="35"/>
                  <a:pt x="147" y="69"/>
                </a:cubicBezTo>
                <a:lnTo>
                  <a:pt x="49" y="606"/>
                </a:lnTo>
                <a:cubicBezTo>
                  <a:pt x="0" y="655"/>
                  <a:pt x="49" y="704"/>
                  <a:pt x="98" y="752"/>
                </a:cubicBezTo>
                <a:lnTo>
                  <a:pt x="16246" y="10851"/>
                </a:lnTo>
                <a:cubicBezTo>
                  <a:pt x="16295" y="10851"/>
                  <a:pt x="16344" y="10851"/>
                  <a:pt x="16393" y="10803"/>
                </a:cubicBezTo>
                <a:lnTo>
                  <a:pt x="16490" y="10266"/>
                </a:lnTo>
                <a:cubicBezTo>
                  <a:pt x="16490" y="10217"/>
                  <a:pt x="16442" y="10120"/>
                  <a:pt x="16393" y="10120"/>
                </a:cubicBezTo>
                <a:lnTo>
                  <a:pt x="244" y="21"/>
                </a:lnTo>
                <a:cubicBezTo>
                  <a:pt x="230" y="6"/>
                  <a:pt x="216" y="0"/>
                  <a:pt x="2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1" name="Google Shape;361;p27"/>
          <p:cNvSpPr/>
          <p:nvPr/>
        </p:nvSpPr>
        <p:spPr>
          <a:xfrm>
            <a:off x="9942063" y="2819593"/>
            <a:ext cx="400623" cy="270803"/>
          </a:xfrm>
          <a:custGeom>
            <a:avLst/>
            <a:gdLst/>
            <a:ahLst/>
            <a:cxnLst/>
            <a:rect l="l" t="t" r="r" b="b"/>
            <a:pathLst>
              <a:path w="12198" h="8169" extrusionOk="0">
                <a:moveTo>
                  <a:pt x="203" y="0"/>
                </a:moveTo>
                <a:cubicBezTo>
                  <a:pt x="171" y="0"/>
                  <a:pt x="147" y="35"/>
                  <a:pt x="147" y="69"/>
                </a:cubicBezTo>
                <a:lnTo>
                  <a:pt x="49" y="606"/>
                </a:lnTo>
                <a:cubicBezTo>
                  <a:pt x="0" y="655"/>
                  <a:pt x="49" y="704"/>
                  <a:pt x="98" y="752"/>
                </a:cubicBezTo>
                <a:lnTo>
                  <a:pt x="11953" y="8168"/>
                </a:lnTo>
                <a:cubicBezTo>
                  <a:pt x="12002" y="8168"/>
                  <a:pt x="12051" y="8168"/>
                  <a:pt x="12051" y="8119"/>
                </a:cubicBezTo>
                <a:lnTo>
                  <a:pt x="12148" y="7583"/>
                </a:lnTo>
                <a:cubicBezTo>
                  <a:pt x="12197" y="7534"/>
                  <a:pt x="12148" y="7436"/>
                  <a:pt x="12100" y="7436"/>
                </a:cubicBezTo>
                <a:lnTo>
                  <a:pt x="244" y="21"/>
                </a:lnTo>
                <a:cubicBezTo>
                  <a:pt x="230" y="6"/>
                  <a:pt x="216" y="0"/>
                  <a:pt x="2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2" name="Google Shape;362;p27"/>
          <p:cNvSpPr/>
          <p:nvPr/>
        </p:nvSpPr>
        <p:spPr>
          <a:xfrm>
            <a:off x="9908397" y="3042789"/>
            <a:ext cx="540043" cy="358783"/>
          </a:xfrm>
          <a:custGeom>
            <a:avLst/>
            <a:gdLst/>
            <a:ahLst/>
            <a:cxnLst/>
            <a:rect l="l" t="t" r="r" b="b"/>
            <a:pathLst>
              <a:path w="16443" h="10823" extrusionOk="0">
                <a:moveTo>
                  <a:pt x="154" y="0"/>
                </a:moveTo>
                <a:cubicBezTo>
                  <a:pt x="123" y="0"/>
                  <a:pt x="98" y="35"/>
                  <a:pt x="98" y="69"/>
                </a:cubicBezTo>
                <a:lnTo>
                  <a:pt x="1" y="606"/>
                </a:lnTo>
                <a:cubicBezTo>
                  <a:pt x="1" y="655"/>
                  <a:pt x="1" y="703"/>
                  <a:pt x="49" y="703"/>
                </a:cubicBezTo>
                <a:lnTo>
                  <a:pt x="16247" y="10802"/>
                </a:lnTo>
                <a:cubicBezTo>
                  <a:pt x="16261" y="10817"/>
                  <a:pt x="16276" y="10823"/>
                  <a:pt x="16289" y="10823"/>
                </a:cubicBezTo>
                <a:cubicBezTo>
                  <a:pt x="16320" y="10823"/>
                  <a:pt x="16345" y="10788"/>
                  <a:pt x="16345" y="10754"/>
                </a:cubicBezTo>
                <a:lnTo>
                  <a:pt x="16442" y="10266"/>
                </a:lnTo>
                <a:cubicBezTo>
                  <a:pt x="16442" y="10168"/>
                  <a:pt x="16393" y="10119"/>
                  <a:pt x="16345" y="10071"/>
                </a:cubicBezTo>
                <a:lnTo>
                  <a:pt x="196" y="20"/>
                </a:lnTo>
                <a:cubicBezTo>
                  <a:pt x="182" y="6"/>
                  <a:pt x="167" y="0"/>
                  <a:pt x="1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3" name="Google Shape;363;p27"/>
          <p:cNvSpPr/>
          <p:nvPr/>
        </p:nvSpPr>
        <p:spPr>
          <a:xfrm>
            <a:off x="9900383" y="3086447"/>
            <a:ext cx="540043" cy="358783"/>
          </a:xfrm>
          <a:custGeom>
            <a:avLst/>
            <a:gdLst/>
            <a:ahLst/>
            <a:cxnLst/>
            <a:rect l="l" t="t" r="r" b="b"/>
            <a:pathLst>
              <a:path w="16443" h="10823" extrusionOk="0">
                <a:moveTo>
                  <a:pt x="193" y="0"/>
                </a:moveTo>
                <a:cubicBezTo>
                  <a:pt x="147" y="0"/>
                  <a:pt x="98" y="35"/>
                  <a:pt x="98" y="69"/>
                </a:cubicBezTo>
                <a:lnTo>
                  <a:pt x="1" y="606"/>
                </a:lnTo>
                <a:cubicBezTo>
                  <a:pt x="1" y="655"/>
                  <a:pt x="1" y="704"/>
                  <a:pt x="50" y="704"/>
                </a:cubicBezTo>
                <a:lnTo>
                  <a:pt x="16247" y="10803"/>
                </a:lnTo>
                <a:cubicBezTo>
                  <a:pt x="16261" y="10817"/>
                  <a:pt x="16276" y="10823"/>
                  <a:pt x="16289" y="10823"/>
                </a:cubicBezTo>
                <a:cubicBezTo>
                  <a:pt x="16320" y="10823"/>
                  <a:pt x="16345" y="10788"/>
                  <a:pt x="16345" y="10754"/>
                </a:cubicBezTo>
                <a:lnTo>
                  <a:pt x="16442" y="10266"/>
                </a:lnTo>
                <a:cubicBezTo>
                  <a:pt x="16442" y="10168"/>
                  <a:pt x="16442" y="10120"/>
                  <a:pt x="16393" y="10071"/>
                </a:cubicBezTo>
                <a:lnTo>
                  <a:pt x="245" y="21"/>
                </a:lnTo>
                <a:cubicBezTo>
                  <a:pt x="230" y="6"/>
                  <a:pt x="212" y="0"/>
                  <a:pt x="1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4" name="Google Shape;364;p27"/>
          <p:cNvSpPr/>
          <p:nvPr/>
        </p:nvSpPr>
        <p:spPr>
          <a:xfrm>
            <a:off x="9892370" y="3130104"/>
            <a:ext cx="541652" cy="359744"/>
          </a:xfrm>
          <a:custGeom>
            <a:avLst/>
            <a:gdLst/>
            <a:ahLst/>
            <a:cxnLst/>
            <a:rect l="l" t="t" r="r" b="b"/>
            <a:pathLst>
              <a:path w="16492" h="10852" extrusionOk="0">
                <a:moveTo>
                  <a:pt x="203" y="1"/>
                </a:moveTo>
                <a:cubicBezTo>
                  <a:pt x="172" y="1"/>
                  <a:pt x="147" y="35"/>
                  <a:pt x="147" y="70"/>
                </a:cubicBezTo>
                <a:lnTo>
                  <a:pt x="50" y="606"/>
                </a:lnTo>
                <a:cubicBezTo>
                  <a:pt x="1" y="655"/>
                  <a:pt x="50" y="704"/>
                  <a:pt x="98" y="753"/>
                </a:cubicBezTo>
                <a:lnTo>
                  <a:pt x="16296" y="10852"/>
                </a:lnTo>
                <a:cubicBezTo>
                  <a:pt x="16345" y="10852"/>
                  <a:pt x="16393" y="10852"/>
                  <a:pt x="16393" y="10803"/>
                </a:cubicBezTo>
                <a:lnTo>
                  <a:pt x="16491" y="10266"/>
                </a:lnTo>
                <a:cubicBezTo>
                  <a:pt x="16491" y="10218"/>
                  <a:pt x="16442" y="10120"/>
                  <a:pt x="16393" y="10120"/>
                </a:cubicBezTo>
                <a:lnTo>
                  <a:pt x="245" y="21"/>
                </a:lnTo>
                <a:cubicBezTo>
                  <a:pt x="230" y="7"/>
                  <a:pt x="216" y="1"/>
                  <a:pt x="2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5" name="Google Shape;365;p27"/>
          <p:cNvSpPr/>
          <p:nvPr/>
        </p:nvSpPr>
        <p:spPr>
          <a:xfrm>
            <a:off x="9885964" y="3175388"/>
            <a:ext cx="399013" cy="269841"/>
          </a:xfrm>
          <a:custGeom>
            <a:avLst/>
            <a:gdLst/>
            <a:ahLst/>
            <a:cxnLst/>
            <a:rect l="l" t="t" r="r" b="b"/>
            <a:pathLst>
              <a:path w="12149" h="8140" extrusionOk="0">
                <a:moveTo>
                  <a:pt x="154" y="1"/>
                </a:moveTo>
                <a:cubicBezTo>
                  <a:pt x="123" y="1"/>
                  <a:pt x="98" y="35"/>
                  <a:pt x="98" y="70"/>
                </a:cubicBezTo>
                <a:lnTo>
                  <a:pt x="1" y="606"/>
                </a:lnTo>
                <a:cubicBezTo>
                  <a:pt x="1" y="655"/>
                  <a:pt x="1" y="704"/>
                  <a:pt x="49" y="704"/>
                </a:cubicBezTo>
                <a:lnTo>
                  <a:pt x="11905" y="8120"/>
                </a:lnTo>
                <a:cubicBezTo>
                  <a:pt x="11919" y="8134"/>
                  <a:pt x="11933" y="8140"/>
                  <a:pt x="11948" y="8140"/>
                </a:cubicBezTo>
                <a:cubicBezTo>
                  <a:pt x="11982" y="8140"/>
                  <a:pt x="12017" y="8105"/>
                  <a:pt x="12051" y="8071"/>
                </a:cubicBezTo>
                <a:lnTo>
                  <a:pt x="12149" y="7583"/>
                </a:lnTo>
                <a:cubicBezTo>
                  <a:pt x="12149" y="7485"/>
                  <a:pt x="12100" y="7437"/>
                  <a:pt x="12051" y="7388"/>
                </a:cubicBezTo>
                <a:lnTo>
                  <a:pt x="196" y="21"/>
                </a:lnTo>
                <a:cubicBezTo>
                  <a:pt x="182" y="7"/>
                  <a:pt x="167" y="1"/>
                  <a:pt x="1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6" name="Google Shape;366;p27"/>
          <p:cNvSpPr/>
          <p:nvPr/>
        </p:nvSpPr>
        <p:spPr>
          <a:xfrm>
            <a:off x="10017375" y="2488032"/>
            <a:ext cx="187503" cy="133992"/>
          </a:xfrm>
          <a:custGeom>
            <a:avLst/>
            <a:gdLst/>
            <a:ahLst/>
            <a:cxnLst/>
            <a:rect l="l" t="t" r="r" b="b"/>
            <a:pathLst>
              <a:path w="5709" h="4042" extrusionOk="0">
                <a:moveTo>
                  <a:pt x="154" y="1"/>
                </a:moveTo>
                <a:cubicBezTo>
                  <a:pt x="122" y="1"/>
                  <a:pt x="98" y="35"/>
                  <a:pt x="98" y="70"/>
                </a:cubicBezTo>
                <a:lnTo>
                  <a:pt x="0" y="558"/>
                </a:lnTo>
                <a:cubicBezTo>
                  <a:pt x="0" y="607"/>
                  <a:pt x="0" y="655"/>
                  <a:pt x="49" y="655"/>
                </a:cubicBezTo>
                <a:lnTo>
                  <a:pt x="5513" y="4022"/>
                </a:lnTo>
                <a:cubicBezTo>
                  <a:pt x="5513" y="4036"/>
                  <a:pt x="5517" y="4042"/>
                  <a:pt x="5525" y="4042"/>
                </a:cubicBezTo>
                <a:cubicBezTo>
                  <a:pt x="5542" y="4042"/>
                  <a:pt x="5576" y="4007"/>
                  <a:pt x="5611" y="3973"/>
                </a:cubicBezTo>
                <a:lnTo>
                  <a:pt x="5660" y="3534"/>
                </a:lnTo>
                <a:cubicBezTo>
                  <a:pt x="5708" y="3485"/>
                  <a:pt x="5660" y="3387"/>
                  <a:pt x="5611" y="3387"/>
                </a:cubicBezTo>
                <a:lnTo>
                  <a:pt x="195" y="21"/>
                </a:lnTo>
                <a:cubicBezTo>
                  <a:pt x="181" y="7"/>
                  <a:pt x="167" y="1"/>
                  <a:pt x="1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7" name="Google Shape;367;p27"/>
          <p:cNvSpPr/>
          <p:nvPr/>
        </p:nvSpPr>
        <p:spPr>
          <a:xfrm>
            <a:off x="10010970" y="2528475"/>
            <a:ext cx="185893" cy="133992"/>
          </a:xfrm>
          <a:custGeom>
            <a:avLst/>
            <a:gdLst/>
            <a:ahLst/>
            <a:cxnLst/>
            <a:rect l="l" t="t" r="r" b="b"/>
            <a:pathLst>
              <a:path w="5660" h="4042" extrusionOk="0">
                <a:moveTo>
                  <a:pt x="154" y="1"/>
                </a:moveTo>
                <a:cubicBezTo>
                  <a:pt x="122" y="1"/>
                  <a:pt x="98" y="35"/>
                  <a:pt x="98" y="70"/>
                </a:cubicBezTo>
                <a:lnTo>
                  <a:pt x="0" y="557"/>
                </a:lnTo>
                <a:cubicBezTo>
                  <a:pt x="0" y="606"/>
                  <a:pt x="0" y="655"/>
                  <a:pt x="49" y="655"/>
                </a:cubicBezTo>
                <a:lnTo>
                  <a:pt x="5464" y="4021"/>
                </a:lnTo>
                <a:cubicBezTo>
                  <a:pt x="5479" y="4036"/>
                  <a:pt x="5493" y="4042"/>
                  <a:pt x="5506" y="4042"/>
                </a:cubicBezTo>
                <a:cubicBezTo>
                  <a:pt x="5538" y="4042"/>
                  <a:pt x="5562" y="4007"/>
                  <a:pt x="5562" y="3973"/>
                </a:cubicBezTo>
                <a:lnTo>
                  <a:pt x="5659" y="3534"/>
                </a:lnTo>
                <a:cubicBezTo>
                  <a:pt x="5659" y="3436"/>
                  <a:pt x="5659" y="3387"/>
                  <a:pt x="5611" y="3387"/>
                </a:cubicBezTo>
                <a:lnTo>
                  <a:pt x="195" y="21"/>
                </a:lnTo>
                <a:cubicBezTo>
                  <a:pt x="181" y="7"/>
                  <a:pt x="167" y="1"/>
                  <a:pt x="1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8" name="Google Shape;368;p27"/>
          <p:cNvSpPr/>
          <p:nvPr/>
        </p:nvSpPr>
        <p:spPr>
          <a:xfrm>
            <a:off x="10034979" y="2181234"/>
            <a:ext cx="250004" cy="325301"/>
          </a:xfrm>
          <a:custGeom>
            <a:avLst/>
            <a:gdLst/>
            <a:ahLst/>
            <a:cxnLst/>
            <a:rect l="l" t="t" r="r" b="b"/>
            <a:pathLst>
              <a:path w="7612" h="9813" extrusionOk="0">
                <a:moveTo>
                  <a:pt x="3416" y="836"/>
                </a:moveTo>
                <a:cubicBezTo>
                  <a:pt x="3611" y="836"/>
                  <a:pt x="3806" y="885"/>
                  <a:pt x="4002" y="933"/>
                </a:cubicBezTo>
                <a:cubicBezTo>
                  <a:pt x="5612" y="1470"/>
                  <a:pt x="6734" y="3666"/>
                  <a:pt x="6587" y="5910"/>
                </a:cubicBezTo>
                <a:cubicBezTo>
                  <a:pt x="6538" y="6983"/>
                  <a:pt x="6051" y="8008"/>
                  <a:pt x="5221" y="8691"/>
                </a:cubicBezTo>
                <a:cubicBezTo>
                  <a:pt x="4921" y="8901"/>
                  <a:pt x="4584" y="9000"/>
                  <a:pt x="4233" y="9000"/>
                </a:cubicBezTo>
                <a:cubicBezTo>
                  <a:pt x="4013" y="9000"/>
                  <a:pt x="3788" y="8961"/>
                  <a:pt x="3562" y="8886"/>
                </a:cubicBezTo>
                <a:cubicBezTo>
                  <a:pt x="2001" y="8398"/>
                  <a:pt x="830" y="6154"/>
                  <a:pt x="1025" y="3909"/>
                </a:cubicBezTo>
                <a:cubicBezTo>
                  <a:pt x="1025" y="2836"/>
                  <a:pt x="1513" y="1812"/>
                  <a:pt x="2392" y="1129"/>
                </a:cubicBezTo>
                <a:cubicBezTo>
                  <a:pt x="2684" y="933"/>
                  <a:pt x="3026" y="836"/>
                  <a:pt x="3416" y="836"/>
                </a:cubicBezTo>
                <a:close/>
                <a:moveTo>
                  <a:pt x="3392" y="1"/>
                </a:moveTo>
                <a:cubicBezTo>
                  <a:pt x="2867" y="1"/>
                  <a:pt x="2345" y="162"/>
                  <a:pt x="1904" y="446"/>
                </a:cubicBezTo>
                <a:cubicBezTo>
                  <a:pt x="830" y="1275"/>
                  <a:pt x="196" y="2495"/>
                  <a:pt x="196" y="3861"/>
                </a:cubicBezTo>
                <a:cubicBezTo>
                  <a:pt x="1" y="6495"/>
                  <a:pt x="1367" y="9081"/>
                  <a:pt x="3318" y="9666"/>
                </a:cubicBezTo>
                <a:cubicBezTo>
                  <a:pt x="3611" y="9764"/>
                  <a:pt x="3904" y="9813"/>
                  <a:pt x="4197" y="9813"/>
                </a:cubicBezTo>
                <a:cubicBezTo>
                  <a:pt x="4733" y="9813"/>
                  <a:pt x="5221" y="9666"/>
                  <a:pt x="5660" y="9374"/>
                </a:cubicBezTo>
                <a:cubicBezTo>
                  <a:pt x="6734" y="8544"/>
                  <a:pt x="7368" y="7325"/>
                  <a:pt x="7368" y="5959"/>
                </a:cubicBezTo>
                <a:cubicBezTo>
                  <a:pt x="7612" y="3373"/>
                  <a:pt x="6197" y="738"/>
                  <a:pt x="4245" y="153"/>
                </a:cubicBezTo>
                <a:cubicBezTo>
                  <a:pt x="3969" y="49"/>
                  <a:pt x="3680" y="1"/>
                  <a:pt x="33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9" name="Google Shape;369;p27"/>
          <p:cNvSpPr/>
          <p:nvPr/>
        </p:nvSpPr>
        <p:spPr>
          <a:xfrm>
            <a:off x="10363490" y="2698964"/>
            <a:ext cx="187503" cy="134257"/>
          </a:xfrm>
          <a:custGeom>
            <a:avLst/>
            <a:gdLst/>
            <a:ahLst/>
            <a:cxnLst/>
            <a:rect l="l" t="t" r="r" b="b"/>
            <a:pathLst>
              <a:path w="5709" h="4050" extrusionOk="0">
                <a:moveTo>
                  <a:pt x="244" y="1"/>
                </a:moveTo>
                <a:cubicBezTo>
                  <a:pt x="196" y="1"/>
                  <a:pt x="98" y="1"/>
                  <a:pt x="98" y="49"/>
                </a:cubicBezTo>
                <a:lnTo>
                  <a:pt x="0" y="537"/>
                </a:lnTo>
                <a:cubicBezTo>
                  <a:pt x="0" y="586"/>
                  <a:pt x="49" y="635"/>
                  <a:pt x="49" y="635"/>
                </a:cubicBezTo>
                <a:lnTo>
                  <a:pt x="5513" y="4050"/>
                </a:lnTo>
                <a:cubicBezTo>
                  <a:pt x="5562" y="4050"/>
                  <a:pt x="5611" y="4050"/>
                  <a:pt x="5611" y="4001"/>
                </a:cubicBezTo>
                <a:lnTo>
                  <a:pt x="5709" y="3513"/>
                </a:lnTo>
                <a:cubicBezTo>
                  <a:pt x="5709" y="3464"/>
                  <a:pt x="5660" y="3416"/>
                  <a:pt x="5611" y="3367"/>
                </a:cubicBezTo>
                <a:lnTo>
                  <a:pt x="2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0" name="Google Shape;370;p27"/>
          <p:cNvSpPr/>
          <p:nvPr/>
        </p:nvSpPr>
        <p:spPr>
          <a:xfrm>
            <a:off x="10357084" y="2739405"/>
            <a:ext cx="185893" cy="134257"/>
          </a:xfrm>
          <a:custGeom>
            <a:avLst/>
            <a:gdLst/>
            <a:ahLst/>
            <a:cxnLst/>
            <a:rect l="l" t="t" r="r" b="b"/>
            <a:pathLst>
              <a:path w="5660" h="4050" extrusionOk="0">
                <a:moveTo>
                  <a:pt x="195" y="0"/>
                </a:moveTo>
                <a:cubicBezTo>
                  <a:pt x="147" y="0"/>
                  <a:pt x="98" y="0"/>
                  <a:pt x="98" y="49"/>
                </a:cubicBezTo>
                <a:lnTo>
                  <a:pt x="0" y="537"/>
                </a:lnTo>
                <a:cubicBezTo>
                  <a:pt x="0" y="586"/>
                  <a:pt x="0" y="634"/>
                  <a:pt x="49" y="634"/>
                </a:cubicBezTo>
                <a:lnTo>
                  <a:pt x="5513" y="4050"/>
                </a:lnTo>
                <a:cubicBezTo>
                  <a:pt x="5513" y="4050"/>
                  <a:pt x="5562" y="4050"/>
                  <a:pt x="5611" y="4001"/>
                </a:cubicBezTo>
                <a:lnTo>
                  <a:pt x="5660" y="3513"/>
                </a:lnTo>
                <a:cubicBezTo>
                  <a:pt x="5660" y="3464"/>
                  <a:pt x="5660" y="3415"/>
                  <a:pt x="5611" y="3367"/>
                </a:cubicBezTo>
                <a:lnTo>
                  <a:pt x="1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1" name="Google Shape;371;p27"/>
          <p:cNvSpPr/>
          <p:nvPr/>
        </p:nvSpPr>
        <p:spPr>
          <a:xfrm>
            <a:off x="10381127" y="2392264"/>
            <a:ext cx="249971" cy="326129"/>
          </a:xfrm>
          <a:custGeom>
            <a:avLst/>
            <a:gdLst/>
            <a:ahLst/>
            <a:cxnLst/>
            <a:rect l="l" t="t" r="r" b="b"/>
            <a:pathLst>
              <a:path w="7611" h="9838" extrusionOk="0">
                <a:moveTo>
                  <a:pt x="3415" y="812"/>
                </a:moveTo>
                <a:cubicBezTo>
                  <a:pt x="3610" y="812"/>
                  <a:pt x="3806" y="861"/>
                  <a:pt x="4001" y="910"/>
                </a:cubicBezTo>
                <a:cubicBezTo>
                  <a:pt x="5611" y="1447"/>
                  <a:pt x="6782" y="3691"/>
                  <a:pt x="6586" y="5935"/>
                </a:cubicBezTo>
                <a:cubicBezTo>
                  <a:pt x="6538" y="7008"/>
                  <a:pt x="6050" y="7984"/>
                  <a:pt x="5220" y="8667"/>
                </a:cubicBezTo>
                <a:cubicBezTo>
                  <a:pt x="4900" y="8891"/>
                  <a:pt x="4537" y="9010"/>
                  <a:pt x="4174" y="9010"/>
                </a:cubicBezTo>
                <a:cubicBezTo>
                  <a:pt x="3984" y="9010"/>
                  <a:pt x="3795" y="8978"/>
                  <a:pt x="3610" y="8911"/>
                </a:cubicBezTo>
                <a:cubicBezTo>
                  <a:pt x="2000" y="8374"/>
                  <a:pt x="829" y="6130"/>
                  <a:pt x="1025" y="3886"/>
                </a:cubicBezTo>
                <a:cubicBezTo>
                  <a:pt x="1025" y="2813"/>
                  <a:pt x="1512" y="1837"/>
                  <a:pt x="2391" y="1154"/>
                </a:cubicBezTo>
                <a:cubicBezTo>
                  <a:pt x="2683" y="910"/>
                  <a:pt x="3025" y="812"/>
                  <a:pt x="3415" y="812"/>
                </a:cubicBezTo>
                <a:close/>
                <a:moveTo>
                  <a:pt x="3419" y="1"/>
                </a:moveTo>
                <a:cubicBezTo>
                  <a:pt x="2876" y="1"/>
                  <a:pt x="2348" y="153"/>
                  <a:pt x="1903" y="471"/>
                </a:cubicBezTo>
                <a:cubicBezTo>
                  <a:pt x="878" y="1251"/>
                  <a:pt x="244" y="2520"/>
                  <a:pt x="195" y="3837"/>
                </a:cubicBezTo>
                <a:cubicBezTo>
                  <a:pt x="0" y="6472"/>
                  <a:pt x="1366" y="9057"/>
                  <a:pt x="3318" y="9692"/>
                </a:cubicBezTo>
                <a:cubicBezTo>
                  <a:pt x="3610" y="9789"/>
                  <a:pt x="3903" y="9838"/>
                  <a:pt x="4196" y="9838"/>
                </a:cubicBezTo>
                <a:cubicBezTo>
                  <a:pt x="4732" y="9838"/>
                  <a:pt x="5220" y="9643"/>
                  <a:pt x="5708" y="9350"/>
                </a:cubicBezTo>
                <a:cubicBezTo>
                  <a:pt x="6733" y="8570"/>
                  <a:pt x="7367" y="7301"/>
                  <a:pt x="7416" y="5984"/>
                </a:cubicBezTo>
                <a:cubicBezTo>
                  <a:pt x="7611" y="3349"/>
                  <a:pt x="6245" y="763"/>
                  <a:pt x="4293" y="129"/>
                </a:cubicBezTo>
                <a:cubicBezTo>
                  <a:pt x="4004" y="44"/>
                  <a:pt x="3709" y="1"/>
                  <a:pt x="34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2" name="Google Shape;372;p27"/>
          <p:cNvSpPr/>
          <p:nvPr/>
        </p:nvSpPr>
        <p:spPr>
          <a:xfrm>
            <a:off x="10683951" y="2893053"/>
            <a:ext cx="187536" cy="134257"/>
          </a:xfrm>
          <a:custGeom>
            <a:avLst/>
            <a:gdLst/>
            <a:ahLst/>
            <a:cxnLst/>
            <a:rect l="l" t="t" r="r" b="b"/>
            <a:pathLst>
              <a:path w="5710" h="4050" extrusionOk="0">
                <a:moveTo>
                  <a:pt x="245" y="0"/>
                </a:moveTo>
                <a:cubicBezTo>
                  <a:pt x="196" y="0"/>
                  <a:pt x="99" y="0"/>
                  <a:pt x="99" y="49"/>
                </a:cubicBezTo>
                <a:lnTo>
                  <a:pt x="1" y="537"/>
                </a:lnTo>
                <a:cubicBezTo>
                  <a:pt x="1" y="586"/>
                  <a:pt x="50" y="634"/>
                  <a:pt x="50" y="634"/>
                </a:cubicBezTo>
                <a:lnTo>
                  <a:pt x="5514" y="4049"/>
                </a:lnTo>
                <a:cubicBezTo>
                  <a:pt x="5563" y="4049"/>
                  <a:pt x="5612" y="4049"/>
                  <a:pt x="5612" y="4001"/>
                </a:cubicBezTo>
                <a:lnTo>
                  <a:pt x="5709" y="3513"/>
                </a:lnTo>
                <a:cubicBezTo>
                  <a:pt x="5709" y="3464"/>
                  <a:pt x="5660" y="3415"/>
                  <a:pt x="5612" y="3366"/>
                </a:cubicBezTo>
                <a:lnTo>
                  <a:pt x="2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3" name="Google Shape;373;p27"/>
          <p:cNvSpPr/>
          <p:nvPr/>
        </p:nvSpPr>
        <p:spPr>
          <a:xfrm>
            <a:off x="10677547" y="2933461"/>
            <a:ext cx="187503" cy="134291"/>
          </a:xfrm>
          <a:custGeom>
            <a:avLst/>
            <a:gdLst/>
            <a:ahLst/>
            <a:cxnLst/>
            <a:rect l="l" t="t" r="r" b="b"/>
            <a:pathLst>
              <a:path w="5709" h="4051" extrusionOk="0">
                <a:moveTo>
                  <a:pt x="245" y="1"/>
                </a:moveTo>
                <a:cubicBezTo>
                  <a:pt x="196" y="1"/>
                  <a:pt x="147" y="1"/>
                  <a:pt x="98" y="50"/>
                </a:cubicBezTo>
                <a:lnTo>
                  <a:pt x="50" y="537"/>
                </a:lnTo>
                <a:cubicBezTo>
                  <a:pt x="1" y="586"/>
                  <a:pt x="50" y="635"/>
                  <a:pt x="98" y="635"/>
                </a:cubicBezTo>
                <a:lnTo>
                  <a:pt x="5514" y="4050"/>
                </a:lnTo>
                <a:cubicBezTo>
                  <a:pt x="5563" y="4050"/>
                  <a:pt x="5611" y="4050"/>
                  <a:pt x="5611" y="4001"/>
                </a:cubicBezTo>
                <a:lnTo>
                  <a:pt x="5709" y="3513"/>
                </a:lnTo>
                <a:cubicBezTo>
                  <a:pt x="5709" y="3465"/>
                  <a:pt x="5660" y="3416"/>
                  <a:pt x="5611" y="3367"/>
                </a:cubicBezTo>
                <a:lnTo>
                  <a:pt x="24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4" name="Google Shape;374;p27"/>
          <p:cNvSpPr/>
          <p:nvPr/>
        </p:nvSpPr>
        <p:spPr>
          <a:xfrm>
            <a:off x="10701590" y="2586354"/>
            <a:ext cx="250004" cy="326129"/>
          </a:xfrm>
          <a:custGeom>
            <a:avLst/>
            <a:gdLst/>
            <a:ahLst/>
            <a:cxnLst/>
            <a:rect l="l" t="t" r="r" b="b"/>
            <a:pathLst>
              <a:path w="7612" h="9838" extrusionOk="0">
                <a:moveTo>
                  <a:pt x="3416" y="812"/>
                </a:moveTo>
                <a:cubicBezTo>
                  <a:pt x="3611" y="812"/>
                  <a:pt x="3855" y="861"/>
                  <a:pt x="4050" y="909"/>
                </a:cubicBezTo>
                <a:cubicBezTo>
                  <a:pt x="5611" y="1397"/>
                  <a:pt x="6782" y="3641"/>
                  <a:pt x="6587" y="5886"/>
                </a:cubicBezTo>
                <a:cubicBezTo>
                  <a:pt x="6587" y="6959"/>
                  <a:pt x="6099" y="7984"/>
                  <a:pt x="5270" y="8667"/>
                </a:cubicBezTo>
                <a:cubicBezTo>
                  <a:pt x="4949" y="8891"/>
                  <a:pt x="4566" y="9010"/>
                  <a:pt x="4188" y="9010"/>
                </a:cubicBezTo>
                <a:cubicBezTo>
                  <a:pt x="3991" y="9010"/>
                  <a:pt x="3795" y="8978"/>
                  <a:pt x="3611" y="8911"/>
                </a:cubicBezTo>
                <a:cubicBezTo>
                  <a:pt x="2001" y="8374"/>
                  <a:pt x="879" y="6130"/>
                  <a:pt x="1025" y="3885"/>
                </a:cubicBezTo>
                <a:cubicBezTo>
                  <a:pt x="1074" y="2812"/>
                  <a:pt x="1562" y="1788"/>
                  <a:pt x="2391" y="1153"/>
                </a:cubicBezTo>
                <a:cubicBezTo>
                  <a:pt x="2684" y="909"/>
                  <a:pt x="3074" y="812"/>
                  <a:pt x="3416" y="812"/>
                </a:cubicBezTo>
                <a:close/>
                <a:moveTo>
                  <a:pt x="3455" y="0"/>
                </a:moveTo>
                <a:cubicBezTo>
                  <a:pt x="2925" y="0"/>
                  <a:pt x="2397" y="152"/>
                  <a:pt x="1952" y="470"/>
                </a:cubicBezTo>
                <a:cubicBezTo>
                  <a:pt x="879" y="1251"/>
                  <a:pt x="245" y="2519"/>
                  <a:pt x="245" y="3837"/>
                </a:cubicBezTo>
                <a:cubicBezTo>
                  <a:pt x="1" y="6471"/>
                  <a:pt x="1415" y="9057"/>
                  <a:pt x="3367" y="9691"/>
                </a:cubicBezTo>
                <a:cubicBezTo>
                  <a:pt x="3611" y="9740"/>
                  <a:pt x="3904" y="9789"/>
                  <a:pt x="4245" y="9838"/>
                </a:cubicBezTo>
                <a:cubicBezTo>
                  <a:pt x="4733" y="9789"/>
                  <a:pt x="5270" y="9642"/>
                  <a:pt x="5709" y="9350"/>
                </a:cubicBezTo>
                <a:cubicBezTo>
                  <a:pt x="6782" y="8520"/>
                  <a:pt x="7416" y="7301"/>
                  <a:pt x="7416" y="5983"/>
                </a:cubicBezTo>
                <a:cubicBezTo>
                  <a:pt x="7612" y="3398"/>
                  <a:pt x="6245" y="763"/>
                  <a:pt x="4294" y="129"/>
                </a:cubicBezTo>
                <a:cubicBezTo>
                  <a:pt x="4022" y="44"/>
                  <a:pt x="3738" y="0"/>
                  <a:pt x="34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5" name="Google Shape;375;p27"/>
          <p:cNvSpPr/>
          <p:nvPr/>
        </p:nvSpPr>
        <p:spPr>
          <a:xfrm>
            <a:off x="11031675" y="3103288"/>
            <a:ext cx="185927" cy="134257"/>
          </a:xfrm>
          <a:custGeom>
            <a:avLst/>
            <a:gdLst/>
            <a:ahLst/>
            <a:cxnLst/>
            <a:rect l="l" t="t" r="r" b="b"/>
            <a:pathLst>
              <a:path w="5661" h="4050" extrusionOk="0">
                <a:moveTo>
                  <a:pt x="196" y="0"/>
                </a:moveTo>
                <a:cubicBezTo>
                  <a:pt x="147" y="0"/>
                  <a:pt x="98" y="0"/>
                  <a:pt x="98" y="49"/>
                </a:cubicBezTo>
                <a:lnTo>
                  <a:pt x="1" y="537"/>
                </a:lnTo>
                <a:cubicBezTo>
                  <a:pt x="1" y="586"/>
                  <a:pt x="1" y="635"/>
                  <a:pt x="50" y="635"/>
                </a:cubicBezTo>
                <a:lnTo>
                  <a:pt x="5514" y="4050"/>
                </a:lnTo>
                <a:cubicBezTo>
                  <a:pt x="5514" y="4050"/>
                  <a:pt x="5563" y="4050"/>
                  <a:pt x="5612" y="4001"/>
                </a:cubicBezTo>
                <a:lnTo>
                  <a:pt x="5660" y="3513"/>
                </a:lnTo>
                <a:cubicBezTo>
                  <a:pt x="5660" y="3464"/>
                  <a:pt x="5660" y="3416"/>
                  <a:pt x="5612" y="3367"/>
                </a:cubicBezTo>
                <a:lnTo>
                  <a:pt x="1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6" name="Google Shape;376;p27"/>
          <p:cNvSpPr/>
          <p:nvPr/>
        </p:nvSpPr>
        <p:spPr>
          <a:xfrm>
            <a:off x="11025271" y="3143730"/>
            <a:ext cx="185927" cy="134257"/>
          </a:xfrm>
          <a:custGeom>
            <a:avLst/>
            <a:gdLst/>
            <a:ahLst/>
            <a:cxnLst/>
            <a:rect l="l" t="t" r="r" b="b"/>
            <a:pathLst>
              <a:path w="5661" h="4050" extrusionOk="0">
                <a:moveTo>
                  <a:pt x="196" y="0"/>
                </a:moveTo>
                <a:cubicBezTo>
                  <a:pt x="147" y="0"/>
                  <a:pt x="98" y="0"/>
                  <a:pt x="98" y="49"/>
                </a:cubicBezTo>
                <a:lnTo>
                  <a:pt x="1" y="537"/>
                </a:lnTo>
                <a:cubicBezTo>
                  <a:pt x="1" y="586"/>
                  <a:pt x="1" y="634"/>
                  <a:pt x="50" y="634"/>
                </a:cubicBezTo>
                <a:lnTo>
                  <a:pt x="5465" y="4050"/>
                </a:lnTo>
                <a:cubicBezTo>
                  <a:pt x="5514" y="4050"/>
                  <a:pt x="5563" y="4050"/>
                  <a:pt x="5563" y="4001"/>
                </a:cubicBezTo>
                <a:lnTo>
                  <a:pt x="5660" y="3513"/>
                </a:lnTo>
                <a:cubicBezTo>
                  <a:pt x="5660" y="3464"/>
                  <a:pt x="5660" y="3415"/>
                  <a:pt x="5611" y="3367"/>
                </a:cubicBezTo>
                <a:lnTo>
                  <a:pt x="1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7" name="Google Shape;377;p27"/>
          <p:cNvSpPr/>
          <p:nvPr/>
        </p:nvSpPr>
        <p:spPr>
          <a:xfrm>
            <a:off x="11049313" y="2796588"/>
            <a:ext cx="250004" cy="326129"/>
          </a:xfrm>
          <a:custGeom>
            <a:avLst/>
            <a:gdLst/>
            <a:ahLst/>
            <a:cxnLst/>
            <a:rect l="l" t="t" r="r" b="b"/>
            <a:pathLst>
              <a:path w="7612" h="9838" extrusionOk="0">
                <a:moveTo>
                  <a:pt x="3367" y="812"/>
                </a:moveTo>
                <a:cubicBezTo>
                  <a:pt x="3611" y="812"/>
                  <a:pt x="3806" y="861"/>
                  <a:pt x="4001" y="910"/>
                </a:cubicBezTo>
                <a:cubicBezTo>
                  <a:pt x="5611" y="1446"/>
                  <a:pt x="6733" y="3691"/>
                  <a:pt x="6587" y="5935"/>
                </a:cubicBezTo>
                <a:cubicBezTo>
                  <a:pt x="6538" y="7008"/>
                  <a:pt x="6050" y="8033"/>
                  <a:pt x="5221" y="8716"/>
                </a:cubicBezTo>
                <a:cubicBezTo>
                  <a:pt x="4906" y="8905"/>
                  <a:pt x="4530" y="9012"/>
                  <a:pt x="4158" y="9012"/>
                </a:cubicBezTo>
                <a:cubicBezTo>
                  <a:pt x="3955" y="9012"/>
                  <a:pt x="3752" y="8980"/>
                  <a:pt x="3562" y="8911"/>
                </a:cubicBezTo>
                <a:cubicBezTo>
                  <a:pt x="2001" y="8374"/>
                  <a:pt x="830" y="6179"/>
                  <a:pt x="1025" y="3935"/>
                </a:cubicBezTo>
                <a:cubicBezTo>
                  <a:pt x="1025" y="2861"/>
                  <a:pt x="1513" y="1837"/>
                  <a:pt x="2342" y="1154"/>
                </a:cubicBezTo>
                <a:cubicBezTo>
                  <a:pt x="2635" y="959"/>
                  <a:pt x="3025" y="812"/>
                  <a:pt x="3367" y="812"/>
                </a:cubicBezTo>
                <a:close/>
                <a:moveTo>
                  <a:pt x="3406" y="1"/>
                </a:moveTo>
                <a:cubicBezTo>
                  <a:pt x="2876" y="1"/>
                  <a:pt x="2348" y="153"/>
                  <a:pt x="1903" y="471"/>
                </a:cubicBezTo>
                <a:cubicBezTo>
                  <a:pt x="830" y="1251"/>
                  <a:pt x="196" y="2520"/>
                  <a:pt x="196" y="3837"/>
                </a:cubicBezTo>
                <a:cubicBezTo>
                  <a:pt x="1" y="6472"/>
                  <a:pt x="1367" y="9057"/>
                  <a:pt x="3318" y="9692"/>
                </a:cubicBezTo>
                <a:cubicBezTo>
                  <a:pt x="3611" y="9789"/>
                  <a:pt x="3904" y="9838"/>
                  <a:pt x="4196" y="9838"/>
                </a:cubicBezTo>
                <a:cubicBezTo>
                  <a:pt x="4733" y="9838"/>
                  <a:pt x="5221" y="9643"/>
                  <a:pt x="5660" y="9350"/>
                </a:cubicBezTo>
                <a:cubicBezTo>
                  <a:pt x="6733" y="8569"/>
                  <a:pt x="7368" y="7301"/>
                  <a:pt x="7368" y="5984"/>
                </a:cubicBezTo>
                <a:cubicBezTo>
                  <a:pt x="7611" y="3349"/>
                  <a:pt x="6197" y="763"/>
                  <a:pt x="4245" y="129"/>
                </a:cubicBezTo>
                <a:cubicBezTo>
                  <a:pt x="3973" y="44"/>
                  <a:pt x="3689" y="1"/>
                  <a:pt x="34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8" name="Google Shape;378;p27"/>
          <p:cNvSpPr/>
          <p:nvPr/>
        </p:nvSpPr>
        <p:spPr>
          <a:xfrm>
            <a:off x="8439006" y="949067"/>
            <a:ext cx="546415" cy="672812"/>
          </a:xfrm>
          <a:custGeom>
            <a:avLst/>
            <a:gdLst/>
            <a:ahLst/>
            <a:cxnLst/>
            <a:rect l="l" t="t" r="r" b="b"/>
            <a:pathLst>
              <a:path w="16637" h="20296" extrusionOk="0">
                <a:moveTo>
                  <a:pt x="9904" y="293"/>
                </a:moveTo>
                <a:cubicBezTo>
                  <a:pt x="9124" y="49"/>
                  <a:pt x="8294" y="0"/>
                  <a:pt x="7465" y="98"/>
                </a:cubicBezTo>
                <a:lnTo>
                  <a:pt x="7465" y="98"/>
                </a:lnTo>
                <a:lnTo>
                  <a:pt x="6196" y="342"/>
                </a:lnTo>
                <a:lnTo>
                  <a:pt x="6196" y="342"/>
                </a:lnTo>
                <a:cubicBezTo>
                  <a:pt x="3171" y="634"/>
                  <a:pt x="781" y="3611"/>
                  <a:pt x="439" y="8001"/>
                </a:cubicBezTo>
                <a:cubicBezTo>
                  <a:pt x="0" y="13368"/>
                  <a:pt x="2830" y="18686"/>
                  <a:pt x="6733" y="19954"/>
                </a:cubicBezTo>
                <a:cubicBezTo>
                  <a:pt x="7562" y="20247"/>
                  <a:pt x="8489" y="20296"/>
                  <a:pt x="9319" y="20101"/>
                </a:cubicBezTo>
                <a:lnTo>
                  <a:pt x="9319" y="20101"/>
                </a:lnTo>
                <a:lnTo>
                  <a:pt x="13124" y="19418"/>
                </a:lnTo>
                <a:lnTo>
                  <a:pt x="10685" y="19857"/>
                </a:lnTo>
                <a:cubicBezTo>
                  <a:pt x="13563" y="19467"/>
                  <a:pt x="15856" y="16490"/>
                  <a:pt x="16198" y="12246"/>
                </a:cubicBezTo>
                <a:cubicBezTo>
                  <a:pt x="16637" y="6928"/>
                  <a:pt x="13807" y="1561"/>
                  <a:pt x="9904" y="29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9" name="Google Shape;379;p27"/>
          <p:cNvSpPr/>
          <p:nvPr/>
        </p:nvSpPr>
        <p:spPr>
          <a:xfrm>
            <a:off x="8439006" y="960007"/>
            <a:ext cx="490351" cy="659519"/>
          </a:xfrm>
          <a:custGeom>
            <a:avLst/>
            <a:gdLst/>
            <a:ahLst/>
            <a:cxnLst/>
            <a:rect l="l" t="t" r="r" b="b"/>
            <a:pathLst>
              <a:path w="14930" h="19895" extrusionOk="0">
                <a:moveTo>
                  <a:pt x="6626" y="1"/>
                </a:moveTo>
                <a:cubicBezTo>
                  <a:pt x="3425" y="1"/>
                  <a:pt x="816" y="3062"/>
                  <a:pt x="439" y="7671"/>
                </a:cubicBezTo>
                <a:cubicBezTo>
                  <a:pt x="0" y="13038"/>
                  <a:pt x="2830" y="18356"/>
                  <a:pt x="6733" y="19624"/>
                </a:cubicBezTo>
                <a:cubicBezTo>
                  <a:pt x="7289" y="19807"/>
                  <a:pt x="7837" y="19895"/>
                  <a:pt x="8370" y="19895"/>
                </a:cubicBezTo>
                <a:cubicBezTo>
                  <a:pt x="11536" y="19895"/>
                  <a:pt x="14163" y="16809"/>
                  <a:pt x="14539" y="12257"/>
                </a:cubicBezTo>
                <a:cubicBezTo>
                  <a:pt x="14929" y="6891"/>
                  <a:pt x="12100" y="1524"/>
                  <a:pt x="8245" y="256"/>
                </a:cubicBezTo>
                <a:cubicBezTo>
                  <a:pt x="7694" y="83"/>
                  <a:pt x="7152" y="1"/>
                  <a:pt x="6626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0" name="Google Shape;380;p27"/>
          <p:cNvSpPr/>
          <p:nvPr/>
        </p:nvSpPr>
        <p:spPr>
          <a:xfrm>
            <a:off x="8523941" y="1209456"/>
            <a:ext cx="322095" cy="207021"/>
          </a:xfrm>
          <a:custGeom>
            <a:avLst/>
            <a:gdLst/>
            <a:ahLst/>
            <a:cxnLst/>
            <a:rect l="l" t="t" r="r" b="b"/>
            <a:pathLst>
              <a:path w="9807" h="6245" extrusionOk="0">
                <a:moveTo>
                  <a:pt x="9026" y="0"/>
                </a:moveTo>
                <a:lnTo>
                  <a:pt x="3220" y="4001"/>
                </a:lnTo>
                <a:lnTo>
                  <a:pt x="1269" y="781"/>
                </a:lnTo>
                <a:lnTo>
                  <a:pt x="0" y="1610"/>
                </a:lnTo>
                <a:lnTo>
                  <a:pt x="2732" y="6245"/>
                </a:lnTo>
                <a:lnTo>
                  <a:pt x="9806" y="1269"/>
                </a:lnTo>
                <a:lnTo>
                  <a:pt x="90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1" name="Google Shape;381;p27"/>
          <p:cNvSpPr/>
          <p:nvPr/>
        </p:nvSpPr>
        <p:spPr>
          <a:xfrm>
            <a:off x="5866847" y="4388913"/>
            <a:ext cx="416651" cy="262017"/>
          </a:xfrm>
          <a:custGeom>
            <a:avLst/>
            <a:gdLst/>
            <a:ahLst/>
            <a:cxnLst/>
            <a:rect l="l" t="t" r="r" b="b"/>
            <a:pathLst>
              <a:path w="12686" h="7904" extrusionOk="0">
                <a:moveTo>
                  <a:pt x="6562" y="0"/>
                </a:moveTo>
                <a:cubicBezTo>
                  <a:pt x="6489" y="0"/>
                  <a:pt x="6416" y="25"/>
                  <a:pt x="6343" y="73"/>
                </a:cubicBezTo>
                <a:lnTo>
                  <a:pt x="147" y="3928"/>
                </a:lnTo>
                <a:cubicBezTo>
                  <a:pt x="0" y="3976"/>
                  <a:pt x="0" y="4220"/>
                  <a:pt x="147" y="4269"/>
                </a:cubicBezTo>
                <a:lnTo>
                  <a:pt x="5904" y="7831"/>
                </a:lnTo>
                <a:cubicBezTo>
                  <a:pt x="5952" y="7879"/>
                  <a:pt x="6026" y="7904"/>
                  <a:pt x="6099" y="7904"/>
                </a:cubicBezTo>
                <a:cubicBezTo>
                  <a:pt x="6172" y="7904"/>
                  <a:pt x="6245" y="7879"/>
                  <a:pt x="6294" y="7831"/>
                </a:cubicBezTo>
                <a:lnTo>
                  <a:pt x="12539" y="4025"/>
                </a:lnTo>
                <a:cubicBezTo>
                  <a:pt x="12685" y="3928"/>
                  <a:pt x="12685" y="3732"/>
                  <a:pt x="12539" y="3635"/>
                </a:cubicBezTo>
                <a:lnTo>
                  <a:pt x="6782" y="73"/>
                </a:lnTo>
                <a:cubicBezTo>
                  <a:pt x="6709" y="25"/>
                  <a:pt x="6636" y="0"/>
                  <a:pt x="65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2" name="Google Shape;382;p27"/>
          <p:cNvSpPr/>
          <p:nvPr/>
        </p:nvSpPr>
        <p:spPr>
          <a:xfrm>
            <a:off x="5866848" y="4124479"/>
            <a:ext cx="415041" cy="443183"/>
          </a:xfrm>
          <a:custGeom>
            <a:avLst/>
            <a:gdLst/>
            <a:ahLst/>
            <a:cxnLst/>
            <a:rect l="l" t="t" r="r" b="b"/>
            <a:pathLst>
              <a:path w="12637" h="13369" extrusionOk="0">
                <a:moveTo>
                  <a:pt x="12636" y="0"/>
                </a:moveTo>
                <a:lnTo>
                  <a:pt x="6099" y="147"/>
                </a:lnTo>
                <a:lnTo>
                  <a:pt x="0" y="293"/>
                </a:lnTo>
                <a:lnTo>
                  <a:pt x="0" y="9514"/>
                </a:lnTo>
                <a:cubicBezTo>
                  <a:pt x="0" y="9612"/>
                  <a:pt x="49" y="9709"/>
                  <a:pt x="98" y="9758"/>
                </a:cubicBezTo>
                <a:lnTo>
                  <a:pt x="5904" y="13319"/>
                </a:lnTo>
                <a:cubicBezTo>
                  <a:pt x="5952" y="13319"/>
                  <a:pt x="6001" y="13368"/>
                  <a:pt x="6099" y="13368"/>
                </a:cubicBezTo>
                <a:cubicBezTo>
                  <a:pt x="6148" y="13368"/>
                  <a:pt x="6245" y="13368"/>
                  <a:pt x="6294" y="13319"/>
                </a:cubicBezTo>
                <a:lnTo>
                  <a:pt x="12539" y="9465"/>
                </a:lnTo>
                <a:cubicBezTo>
                  <a:pt x="12636" y="9416"/>
                  <a:pt x="12636" y="9368"/>
                  <a:pt x="12636" y="9270"/>
                </a:cubicBezTo>
                <a:lnTo>
                  <a:pt x="126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3" name="Google Shape;383;p27"/>
          <p:cNvSpPr/>
          <p:nvPr/>
        </p:nvSpPr>
        <p:spPr>
          <a:xfrm>
            <a:off x="6067132" y="4124479"/>
            <a:ext cx="214763" cy="443183"/>
          </a:xfrm>
          <a:custGeom>
            <a:avLst/>
            <a:gdLst/>
            <a:ahLst/>
            <a:cxnLst/>
            <a:rect l="l" t="t" r="r" b="b"/>
            <a:pathLst>
              <a:path w="6539" h="13369" extrusionOk="0">
                <a:moveTo>
                  <a:pt x="6538" y="0"/>
                </a:moveTo>
                <a:lnTo>
                  <a:pt x="1" y="147"/>
                </a:lnTo>
                <a:lnTo>
                  <a:pt x="1" y="13368"/>
                </a:lnTo>
                <a:cubicBezTo>
                  <a:pt x="50" y="13368"/>
                  <a:pt x="147" y="13368"/>
                  <a:pt x="196" y="13319"/>
                </a:cubicBezTo>
                <a:lnTo>
                  <a:pt x="6441" y="9465"/>
                </a:lnTo>
                <a:cubicBezTo>
                  <a:pt x="6538" y="9416"/>
                  <a:pt x="6538" y="9368"/>
                  <a:pt x="6538" y="9270"/>
                </a:cubicBezTo>
                <a:lnTo>
                  <a:pt x="65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4" name="Google Shape;384;p27"/>
          <p:cNvSpPr/>
          <p:nvPr/>
        </p:nvSpPr>
        <p:spPr>
          <a:xfrm>
            <a:off x="5866847" y="3998743"/>
            <a:ext cx="416651" cy="260824"/>
          </a:xfrm>
          <a:custGeom>
            <a:avLst/>
            <a:gdLst/>
            <a:ahLst/>
            <a:cxnLst/>
            <a:rect l="l" t="t" r="r" b="b"/>
            <a:pathLst>
              <a:path w="12686" h="7868" extrusionOk="0">
                <a:moveTo>
                  <a:pt x="6562" y="0"/>
                </a:moveTo>
                <a:cubicBezTo>
                  <a:pt x="6489" y="0"/>
                  <a:pt x="6416" y="12"/>
                  <a:pt x="6343" y="37"/>
                </a:cubicBezTo>
                <a:lnTo>
                  <a:pt x="147" y="3891"/>
                </a:lnTo>
                <a:cubicBezTo>
                  <a:pt x="0" y="3989"/>
                  <a:pt x="0" y="4184"/>
                  <a:pt x="147" y="4281"/>
                </a:cubicBezTo>
                <a:lnTo>
                  <a:pt x="5904" y="7794"/>
                </a:lnTo>
                <a:cubicBezTo>
                  <a:pt x="5952" y="7843"/>
                  <a:pt x="6026" y="7867"/>
                  <a:pt x="6099" y="7867"/>
                </a:cubicBezTo>
                <a:cubicBezTo>
                  <a:pt x="6172" y="7867"/>
                  <a:pt x="6245" y="7843"/>
                  <a:pt x="6294" y="7794"/>
                </a:cubicBezTo>
                <a:lnTo>
                  <a:pt x="12539" y="3989"/>
                </a:lnTo>
                <a:cubicBezTo>
                  <a:pt x="12685" y="3891"/>
                  <a:pt x="12685" y="3696"/>
                  <a:pt x="12539" y="3598"/>
                </a:cubicBezTo>
                <a:lnTo>
                  <a:pt x="6782" y="37"/>
                </a:lnTo>
                <a:cubicBezTo>
                  <a:pt x="6709" y="12"/>
                  <a:pt x="6636" y="0"/>
                  <a:pt x="656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5" name="Google Shape;385;p27"/>
          <p:cNvSpPr/>
          <p:nvPr/>
        </p:nvSpPr>
        <p:spPr>
          <a:xfrm>
            <a:off x="6333139" y="4086058"/>
            <a:ext cx="416651" cy="253133"/>
          </a:xfrm>
          <a:custGeom>
            <a:avLst/>
            <a:gdLst/>
            <a:ahLst/>
            <a:cxnLst/>
            <a:rect l="l" t="t" r="r" b="b"/>
            <a:pathLst>
              <a:path w="12686" h="7636" extrusionOk="0">
                <a:moveTo>
                  <a:pt x="6563" y="1"/>
                </a:moveTo>
                <a:cubicBezTo>
                  <a:pt x="6489" y="1"/>
                  <a:pt x="6416" y="13"/>
                  <a:pt x="6343" y="37"/>
                </a:cubicBezTo>
                <a:lnTo>
                  <a:pt x="98" y="3794"/>
                </a:lnTo>
                <a:cubicBezTo>
                  <a:pt x="1" y="3843"/>
                  <a:pt x="1" y="4038"/>
                  <a:pt x="98" y="4135"/>
                </a:cubicBezTo>
                <a:lnTo>
                  <a:pt x="5904" y="7599"/>
                </a:lnTo>
                <a:cubicBezTo>
                  <a:pt x="5953" y="7624"/>
                  <a:pt x="6014" y="7636"/>
                  <a:pt x="6081" y="7636"/>
                </a:cubicBezTo>
                <a:cubicBezTo>
                  <a:pt x="6148" y="7636"/>
                  <a:pt x="6221" y="7624"/>
                  <a:pt x="6294" y="7599"/>
                </a:cubicBezTo>
                <a:lnTo>
                  <a:pt x="12539" y="3843"/>
                </a:lnTo>
                <a:cubicBezTo>
                  <a:pt x="12685" y="3794"/>
                  <a:pt x="12685" y="3599"/>
                  <a:pt x="12539" y="3501"/>
                </a:cubicBezTo>
                <a:lnTo>
                  <a:pt x="6782" y="37"/>
                </a:lnTo>
                <a:cubicBezTo>
                  <a:pt x="6709" y="13"/>
                  <a:pt x="6636" y="1"/>
                  <a:pt x="65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6" name="Google Shape;386;p27"/>
          <p:cNvSpPr/>
          <p:nvPr/>
        </p:nvSpPr>
        <p:spPr>
          <a:xfrm>
            <a:off x="6333140" y="3493744"/>
            <a:ext cx="415041" cy="756913"/>
          </a:xfrm>
          <a:custGeom>
            <a:avLst/>
            <a:gdLst/>
            <a:ahLst/>
            <a:cxnLst/>
            <a:rect l="l" t="t" r="r" b="b"/>
            <a:pathLst>
              <a:path w="12637" h="22833" extrusionOk="0">
                <a:moveTo>
                  <a:pt x="12637" y="0"/>
                </a:moveTo>
                <a:lnTo>
                  <a:pt x="6099" y="98"/>
                </a:lnTo>
                <a:lnTo>
                  <a:pt x="1" y="244"/>
                </a:lnTo>
                <a:lnTo>
                  <a:pt x="1" y="19125"/>
                </a:lnTo>
                <a:cubicBezTo>
                  <a:pt x="1" y="19223"/>
                  <a:pt x="49" y="19320"/>
                  <a:pt x="98" y="19369"/>
                </a:cubicBezTo>
                <a:lnTo>
                  <a:pt x="5904" y="22784"/>
                </a:lnTo>
                <a:cubicBezTo>
                  <a:pt x="5953" y="22833"/>
                  <a:pt x="6002" y="22833"/>
                  <a:pt x="6099" y="22833"/>
                </a:cubicBezTo>
                <a:cubicBezTo>
                  <a:pt x="6148" y="22833"/>
                  <a:pt x="6245" y="22833"/>
                  <a:pt x="6294" y="22784"/>
                </a:cubicBezTo>
                <a:lnTo>
                  <a:pt x="12539" y="19076"/>
                </a:lnTo>
                <a:cubicBezTo>
                  <a:pt x="12588" y="19027"/>
                  <a:pt x="12637" y="18930"/>
                  <a:pt x="12637" y="18881"/>
                </a:cubicBezTo>
                <a:lnTo>
                  <a:pt x="1263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7" name="Google Shape;387;p27"/>
          <p:cNvSpPr/>
          <p:nvPr/>
        </p:nvSpPr>
        <p:spPr>
          <a:xfrm>
            <a:off x="6533457" y="3493744"/>
            <a:ext cx="214729" cy="756913"/>
          </a:xfrm>
          <a:custGeom>
            <a:avLst/>
            <a:gdLst/>
            <a:ahLst/>
            <a:cxnLst/>
            <a:rect l="l" t="t" r="r" b="b"/>
            <a:pathLst>
              <a:path w="6538" h="22833" extrusionOk="0">
                <a:moveTo>
                  <a:pt x="6538" y="0"/>
                </a:moveTo>
                <a:lnTo>
                  <a:pt x="0" y="98"/>
                </a:lnTo>
                <a:lnTo>
                  <a:pt x="0" y="22833"/>
                </a:lnTo>
                <a:cubicBezTo>
                  <a:pt x="49" y="22833"/>
                  <a:pt x="146" y="22833"/>
                  <a:pt x="195" y="22784"/>
                </a:cubicBezTo>
                <a:lnTo>
                  <a:pt x="6440" y="19076"/>
                </a:lnTo>
                <a:cubicBezTo>
                  <a:pt x="6489" y="19027"/>
                  <a:pt x="6538" y="18930"/>
                  <a:pt x="6538" y="18881"/>
                </a:cubicBezTo>
                <a:lnTo>
                  <a:pt x="65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8" name="Google Shape;388;p27"/>
          <p:cNvSpPr/>
          <p:nvPr/>
        </p:nvSpPr>
        <p:spPr>
          <a:xfrm>
            <a:off x="6333139" y="3371620"/>
            <a:ext cx="416651" cy="252736"/>
          </a:xfrm>
          <a:custGeom>
            <a:avLst/>
            <a:gdLst/>
            <a:ahLst/>
            <a:cxnLst/>
            <a:rect l="l" t="t" r="r" b="b"/>
            <a:pathLst>
              <a:path w="12686" h="7624" extrusionOk="0">
                <a:moveTo>
                  <a:pt x="6563" y="1"/>
                </a:moveTo>
                <a:cubicBezTo>
                  <a:pt x="6489" y="1"/>
                  <a:pt x="6416" y="25"/>
                  <a:pt x="6343" y="74"/>
                </a:cubicBezTo>
                <a:lnTo>
                  <a:pt x="98" y="3782"/>
                </a:lnTo>
                <a:cubicBezTo>
                  <a:pt x="1" y="3831"/>
                  <a:pt x="1" y="4074"/>
                  <a:pt x="98" y="4123"/>
                </a:cubicBezTo>
                <a:lnTo>
                  <a:pt x="5904" y="7587"/>
                </a:lnTo>
                <a:cubicBezTo>
                  <a:pt x="5953" y="7612"/>
                  <a:pt x="6014" y="7624"/>
                  <a:pt x="6081" y="7624"/>
                </a:cubicBezTo>
                <a:cubicBezTo>
                  <a:pt x="6148" y="7624"/>
                  <a:pt x="6221" y="7612"/>
                  <a:pt x="6294" y="7587"/>
                </a:cubicBezTo>
                <a:lnTo>
                  <a:pt x="12539" y="3879"/>
                </a:lnTo>
                <a:cubicBezTo>
                  <a:pt x="12685" y="3782"/>
                  <a:pt x="12685" y="3587"/>
                  <a:pt x="12539" y="3489"/>
                </a:cubicBezTo>
                <a:lnTo>
                  <a:pt x="6782" y="74"/>
                </a:lnTo>
                <a:cubicBezTo>
                  <a:pt x="6709" y="25"/>
                  <a:pt x="6636" y="1"/>
                  <a:pt x="65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9" name="Google Shape;389;p27"/>
          <p:cNvSpPr/>
          <p:nvPr/>
        </p:nvSpPr>
        <p:spPr>
          <a:xfrm>
            <a:off x="6797853" y="3806673"/>
            <a:ext cx="418227" cy="260824"/>
          </a:xfrm>
          <a:custGeom>
            <a:avLst/>
            <a:gdLst/>
            <a:ahLst/>
            <a:cxnLst/>
            <a:rect l="l" t="t" r="r" b="b"/>
            <a:pathLst>
              <a:path w="12734" h="7868" extrusionOk="0">
                <a:moveTo>
                  <a:pt x="6611" y="1"/>
                </a:moveTo>
                <a:cubicBezTo>
                  <a:pt x="6538" y="1"/>
                  <a:pt x="6464" y="25"/>
                  <a:pt x="6391" y="74"/>
                </a:cubicBezTo>
                <a:lnTo>
                  <a:pt x="146" y="3879"/>
                </a:lnTo>
                <a:cubicBezTo>
                  <a:pt x="0" y="3977"/>
                  <a:pt x="0" y="4172"/>
                  <a:pt x="146" y="4270"/>
                </a:cubicBezTo>
                <a:lnTo>
                  <a:pt x="5903" y="7831"/>
                </a:lnTo>
                <a:cubicBezTo>
                  <a:pt x="5977" y="7855"/>
                  <a:pt x="6050" y="7868"/>
                  <a:pt x="6123" y="7868"/>
                </a:cubicBezTo>
                <a:cubicBezTo>
                  <a:pt x="6196" y="7868"/>
                  <a:pt x="6269" y="7855"/>
                  <a:pt x="6342" y="7831"/>
                </a:cubicBezTo>
                <a:lnTo>
                  <a:pt x="12587" y="3977"/>
                </a:lnTo>
                <a:cubicBezTo>
                  <a:pt x="12734" y="3879"/>
                  <a:pt x="12734" y="3684"/>
                  <a:pt x="12587" y="3635"/>
                </a:cubicBezTo>
                <a:lnTo>
                  <a:pt x="6830" y="74"/>
                </a:lnTo>
                <a:cubicBezTo>
                  <a:pt x="6757" y="25"/>
                  <a:pt x="6684" y="1"/>
                  <a:pt x="6611" y="1"/>
                </a:cubicBezTo>
                <a:close/>
              </a:path>
            </a:pathLst>
          </a:custGeom>
          <a:solidFill>
            <a:srgbClr val="66248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0" name="Google Shape;390;p27"/>
          <p:cNvSpPr/>
          <p:nvPr/>
        </p:nvSpPr>
        <p:spPr>
          <a:xfrm>
            <a:off x="6799432" y="2578354"/>
            <a:ext cx="415041" cy="1411925"/>
          </a:xfrm>
          <a:custGeom>
            <a:avLst/>
            <a:gdLst/>
            <a:ahLst/>
            <a:cxnLst/>
            <a:rect l="l" t="t" r="r" b="b"/>
            <a:pathLst>
              <a:path w="12637" h="42592" extrusionOk="0">
                <a:moveTo>
                  <a:pt x="12637" y="0"/>
                </a:moveTo>
                <a:lnTo>
                  <a:pt x="6051" y="147"/>
                </a:lnTo>
                <a:lnTo>
                  <a:pt x="1" y="244"/>
                </a:lnTo>
                <a:lnTo>
                  <a:pt x="1" y="38738"/>
                </a:lnTo>
                <a:cubicBezTo>
                  <a:pt x="1" y="38835"/>
                  <a:pt x="50" y="38933"/>
                  <a:pt x="98" y="38982"/>
                </a:cubicBezTo>
                <a:lnTo>
                  <a:pt x="5855" y="42543"/>
                </a:lnTo>
                <a:cubicBezTo>
                  <a:pt x="5953" y="42543"/>
                  <a:pt x="6002" y="42592"/>
                  <a:pt x="6051" y="42592"/>
                </a:cubicBezTo>
                <a:cubicBezTo>
                  <a:pt x="6148" y="42592"/>
                  <a:pt x="6246" y="42592"/>
                  <a:pt x="6294" y="42543"/>
                </a:cubicBezTo>
                <a:lnTo>
                  <a:pt x="12539" y="38689"/>
                </a:lnTo>
                <a:cubicBezTo>
                  <a:pt x="12588" y="38640"/>
                  <a:pt x="12637" y="38591"/>
                  <a:pt x="12637" y="38494"/>
                </a:cubicBezTo>
                <a:lnTo>
                  <a:pt x="1263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1" name="Google Shape;391;p27"/>
          <p:cNvSpPr/>
          <p:nvPr/>
        </p:nvSpPr>
        <p:spPr>
          <a:xfrm>
            <a:off x="6998139" y="2578354"/>
            <a:ext cx="216339" cy="1411925"/>
          </a:xfrm>
          <a:custGeom>
            <a:avLst/>
            <a:gdLst/>
            <a:ahLst/>
            <a:cxnLst/>
            <a:rect l="l" t="t" r="r" b="b"/>
            <a:pathLst>
              <a:path w="6587" h="42592" extrusionOk="0">
                <a:moveTo>
                  <a:pt x="6587" y="0"/>
                </a:moveTo>
                <a:lnTo>
                  <a:pt x="1" y="147"/>
                </a:lnTo>
                <a:lnTo>
                  <a:pt x="1" y="42592"/>
                </a:lnTo>
                <a:cubicBezTo>
                  <a:pt x="98" y="42592"/>
                  <a:pt x="196" y="42592"/>
                  <a:pt x="244" y="42543"/>
                </a:cubicBezTo>
                <a:lnTo>
                  <a:pt x="6489" y="38689"/>
                </a:lnTo>
                <a:cubicBezTo>
                  <a:pt x="6538" y="38640"/>
                  <a:pt x="6587" y="38591"/>
                  <a:pt x="6587" y="38494"/>
                </a:cubicBezTo>
                <a:lnTo>
                  <a:pt x="6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2" name="Google Shape;392;p27"/>
          <p:cNvSpPr/>
          <p:nvPr/>
        </p:nvSpPr>
        <p:spPr>
          <a:xfrm>
            <a:off x="6797853" y="2451391"/>
            <a:ext cx="418227" cy="262051"/>
          </a:xfrm>
          <a:custGeom>
            <a:avLst/>
            <a:gdLst/>
            <a:ahLst/>
            <a:cxnLst/>
            <a:rect l="l" t="t" r="r" b="b"/>
            <a:pathLst>
              <a:path w="12734" h="7905" extrusionOk="0">
                <a:moveTo>
                  <a:pt x="6611" y="0"/>
                </a:moveTo>
                <a:cubicBezTo>
                  <a:pt x="6538" y="0"/>
                  <a:pt x="6464" y="25"/>
                  <a:pt x="6391" y="74"/>
                </a:cubicBezTo>
                <a:lnTo>
                  <a:pt x="146" y="3879"/>
                </a:lnTo>
                <a:cubicBezTo>
                  <a:pt x="0" y="3977"/>
                  <a:pt x="0" y="4172"/>
                  <a:pt x="146" y="4269"/>
                </a:cubicBezTo>
                <a:lnTo>
                  <a:pt x="5903" y="7831"/>
                </a:lnTo>
                <a:cubicBezTo>
                  <a:pt x="5977" y="7880"/>
                  <a:pt x="6050" y="7904"/>
                  <a:pt x="6123" y="7904"/>
                </a:cubicBezTo>
                <a:cubicBezTo>
                  <a:pt x="6196" y="7904"/>
                  <a:pt x="6269" y="7880"/>
                  <a:pt x="6342" y="7831"/>
                </a:cubicBezTo>
                <a:lnTo>
                  <a:pt x="12587" y="3977"/>
                </a:lnTo>
                <a:cubicBezTo>
                  <a:pt x="12734" y="3928"/>
                  <a:pt x="12734" y="3733"/>
                  <a:pt x="12587" y="3635"/>
                </a:cubicBezTo>
                <a:lnTo>
                  <a:pt x="6830" y="74"/>
                </a:lnTo>
                <a:cubicBezTo>
                  <a:pt x="6757" y="25"/>
                  <a:pt x="6684" y="0"/>
                  <a:pt x="66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" name="Google Shape;393;p27"/>
          <p:cNvSpPr/>
          <p:nvPr/>
        </p:nvSpPr>
        <p:spPr>
          <a:xfrm>
            <a:off x="7264145" y="3532959"/>
            <a:ext cx="418227" cy="260824"/>
          </a:xfrm>
          <a:custGeom>
            <a:avLst/>
            <a:gdLst/>
            <a:ahLst/>
            <a:cxnLst/>
            <a:rect l="l" t="t" r="r" b="b"/>
            <a:pathLst>
              <a:path w="12734" h="7868" extrusionOk="0">
                <a:moveTo>
                  <a:pt x="6635" y="0"/>
                </a:moveTo>
                <a:cubicBezTo>
                  <a:pt x="6562" y="0"/>
                  <a:pt x="6489" y="12"/>
                  <a:pt x="6440" y="37"/>
                </a:cubicBezTo>
                <a:lnTo>
                  <a:pt x="147" y="3891"/>
                </a:lnTo>
                <a:cubicBezTo>
                  <a:pt x="0" y="3940"/>
                  <a:pt x="0" y="4184"/>
                  <a:pt x="147" y="4281"/>
                </a:cubicBezTo>
                <a:lnTo>
                  <a:pt x="5904" y="7794"/>
                </a:lnTo>
                <a:cubicBezTo>
                  <a:pt x="5977" y="7843"/>
                  <a:pt x="6050" y="7867"/>
                  <a:pt x="6123" y="7867"/>
                </a:cubicBezTo>
                <a:cubicBezTo>
                  <a:pt x="6196" y="7867"/>
                  <a:pt x="6270" y="7843"/>
                  <a:pt x="6343" y="7794"/>
                </a:cubicBezTo>
                <a:lnTo>
                  <a:pt x="12588" y="3989"/>
                </a:lnTo>
                <a:cubicBezTo>
                  <a:pt x="12734" y="3891"/>
                  <a:pt x="12734" y="3696"/>
                  <a:pt x="12588" y="3598"/>
                </a:cubicBezTo>
                <a:lnTo>
                  <a:pt x="6831" y="37"/>
                </a:lnTo>
                <a:cubicBezTo>
                  <a:pt x="6782" y="12"/>
                  <a:pt x="6709" y="0"/>
                  <a:pt x="66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" name="Google Shape;394;p27"/>
          <p:cNvSpPr/>
          <p:nvPr/>
        </p:nvSpPr>
        <p:spPr>
          <a:xfrm>
            <a:off x="7265756" y="2214472"/>
            <a:ext cx="415041" cy="1486313"/>
          </a:xfrm>
          <a:custGeom>
            <a:avLst/>
            <a:gdLst/>
            <a:ahLst/>
            <a:cxnLst/>
            <a:rect l="l" t="t" r="r" b="b"/>
            <a:pathLst>
              <a:path w="12637" h="44836" extrusionOk="0">
                <a:moveTo>
                  <a:pt x="12636" y="0"/>
                </a:moveTo>
                <a:lnTo>
                  <a:pt x="6050" y="146"/>
                </a:lnTo>
                <a:lnTo>
                  <a:pt x="0" y="244"/>
                </a:lnTo>
                <a:lnTo>
                  <a:pt x="0" y="40982"/>
                </a:lnTo>
                <a:cubicBezTo>
                  <a:pt x="0" y="41079"/>
                  <a:pt x="0" y="41177"/>
                  <a:pt x="98" y="41226"/>
                </a:cubicBezTo>
                <a:lnTo>
                  <a:pt x="5855" y="44787"/>
                </a:lnTo>
                <a:cubicBezTo>
                  <a:pt x="5903" y="44836"/>
                  <a:pt x="6001" y="44836"/>
                  <a:pt x="6050" y="44836"/>
                </a:cubicBezTo>
                <a:cubicBezTo>
                  <a:pt x="6147" y="44836"/>
                  <a:pt x="6196" y="44836"/>
                  <a:pt x="6294" y="44787"/>
                </a:cubicBezTo>
                <a:lnTo>
                  <a:pt x="12539" y="40982"/>
                </a:lnTo>
                <a:cubicBezTo>
                  <a:pt x="12587" y="40933"/>
                  <a:pt x="12636" y="40835"/>
                  <a:pt x="12636" y="40787"/>
                </a:cubicBezTo>
                <a:lnTo>
                  <a:pt x="1263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27"/>
          <p:cNvSpPr/>
          <p:nvPr/>
        </p:nvSpPr>
        <p:spPr>
          <a:xfrm>
            <a:off x="7464431" y="2214472"/>
            <a:ext cx="216372" cy="1486313"/>
          </a:xfrm>
          <a:custGeom>
            <a:avLst/>
            <a:gdLst/>
            <a:ahLst/>
            <a:cxnLst/>
            <a:rect l="l" t="t" r="r" b="b"/>
            <a:pathLst>
              <a:path w="6588" h="44836" extrusionOk="0">
                <a:moveTo>
                  <a:pt x="6587" y="0"/>
                </a:moveTo>
                <a:lnTo>
                  <a:pt x="1" y="146"/>
                </a:lnTo>
                <a:lnTo>
                  <a:pt x="1" y="44836"/>
                </a:lnTo>
                <a:cubicBezTo>
                  <a:pt x="98" y="44836"/>
                  <a:pt x="147" y="44836"/>
                  <a:pt x="245" y="44787"/>
                </a:cubicBezTo>
                <a:lnTo>
                  <a:pt x="6490" y="40982"/>
                </a:lnTo>
                <a:cubicBezTo>
                  <a:pt x="6538" y="40933"/>
                  <a:pt x="6587" y="40835"/>
                  <a:pt x="6587" y="40787"/>
                </a:cubicBezTo>
                <a:lnTo>
                  <a:pt x="6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6" name="Google Shape;396;p27"/>
          <p:cNvSpPr/>
          <p:nvPr/>
        </p:nvSpPr>
        <p:spPr>
          <a:xfrm>
            <a:off x="7264145" y="2087509"/>
            <a:ext cx="418227" cy="262017"/>
          </a:xfrm>
          <a:custGeom>
            <a:avLst/>
            <a:gdLst/>
            <a:ahLst/>
            <a:cxnLst/>
            <a:rect l="l" t="t" r="r" b="b"/>
            <a:pathLst>
              <a:path w="12734" h="7904" extrusionOk="0">
                <a:moveTo>
                  <a:pt x="6635" y="0"/>
                </a:moveTo>
                <a:cubicBezTo>
                  <a:pt x="6562" y="0"/>
                  <a:pt x="6489" y="25"/>
                  <a:pt x="6440" y="73"/>
                </a:cubicBezTo>
                <a:lnTo>
                  <a:pt x="147" y="3928"/>
                </a:lnTo>
                <a:cubicBezTo>
                  <a:pt x="0" y="3976"/>
                  <a:pt x="0" y="4220"/>
                  <a:pt x="147" y="4269"/>
                </a:cubicBezTo>
                <a:lnTo>
                  <a:pt x="5904" y="7831"/>
                </a:lnTo>
                <a:cubicBezTo>
                  <a:pt x="5977" y="7879"/>
                  <a:pt x="6062" y="7904"/>
                  <a:pt x="6141" y="7904"/>
                </a:cubicBezTo>
                <a:cubicBezTo>
                  <a:pt x="6221" y="7904"/>
                  <a:pt x="6294" y="7879"/>
                  <a:pt x="6343" y="7831"/>
                </a:cubicBezTo>
                <a:lnTo>
                  <a:pt x="12588" y="4025"/>
                </a:lnTo>
                <a:cubicBezTo>
                  <a:pt x="12734" y="3928"/>
                  <a:pt x="12734" y="3732"/>
                  <a:pt x="12588" y="3635"/>
                </a:cubicBezTo>
                <a:lnTo>
                  <a:pt x="6831" y="73"/>
                </a:lnTo>
                <a:cubicBezTo>
                  <a:pt x="6782" y="25"/>
                  <a:pt x="6709" y="0"/>
                  <a:pt x="66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7" name="Google Shape;397;p27"/>
          <p:cNvSpPr/>
          <p:nvPr/>
        </p:nvSpPr>
        <p:spPr>
          <a:xfrm>
            <a:off x="10555717" y="569038"/>
            <a:ext cx="591312" cy="428629"/>
          </a:xfrm>
          <a:custGeom>
            <a:avLst/>
            <a:gdLst/>
            <a:ahLst/>
            <a:cxnLst/>
            <a:rect l="l" t="t" r="r" b="b"/>
            <a:pathLst>
              <a:path w="18004" h="12930" extrusionOk="0">
                <a:moveTo>
                  <a:pt x="17613" y="10051"/>
                </a:moveTo>
                <a:lnTo>
                  <a:pt x="1562" y="50"/>
                </a:lnTo>
                <a:cubicBezTo>
                  <a:pt x="1416" y="1"/>
                  <a:pt x="1269" y="1"/>
                  <a:pt x="1172" y="50"/>
                </a:cubicBezTo>
                <a:lnTo>
                  <a:pt x="1172" y="50"/>
                </a:lnTo>
                <a:lnTo>
                  <a:pt x="1" y="684"/>
                </a:lnTo>
                <a:lnTo>
                  <a:pt x="781" y="1172"/>
                </a:lnTo>
                <a:lnTo>
                  <a:pt x="684" y="1660"/>
                </a:lnTo>
                <a:lnTo>
                  <a:pt x="8392" y="12052"/>
                </a:lnTo>
                <a:lnTo>
                  <a:pt x="16345" y="12247"/>
                </a:lnTo>
                <a:lnTo>
                  <a:pt x="16442" y="12930"/>
                </a:lnTo>
                <a:lnTo>
                  <a:pt x="17759" y="12247"/>
                </a:lnTo>
                <a:lnTo>
                  <a:pt x="18003" y="10783"/>
                </a:lnTo>
                <a:cubicBezTo>
                  <a:pt x="18003" y="10490"/>
                  <a:pt x="17857" y="10198"/>
                  <a:pt x="17613" y="1005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8" name="Google Shape;398;p27"/>
          <p:cNvSpPr/>
          <p:nvPr/>
        </p:nvSpPr>
        <p:spPr>
          <a:xfrm>
            <a:off x="10518866" y="662851"/>
            <a:ext cx="612135" cy="695487"/>
          </a:xfrm>
          <a:custGeom>
            <a:avLst/>
            <a:gdLst/>
            <a:ahLst/>
            <a:cxnLst/>
            <a:rect l="l" t="t" r="r" b="b"/>
            <a:pathLst>
              <a:path w="18638" h="20980" extrusionOk="0">
                <a:moveTo>
                  <a:pt x="1611" y="1"/>
                </a:moveTo>
                <a:lnTo>
                  <a:pt x="293" y="684"/>
                </a:lnTo>
                <a:lnTo>
                  <a:pt x="732" y="2586"/>
                </a:lnTo>
                <a:lnTo>
                  <a:pt x="1171" y="2830"/>
                </a:lnTo>
                <a:lnTo>
                  <a:pt x="98" y="9612"/>
                </a:lnTo>
                <a:cubicBezTo>
                  <a:pt x="1" y="9905"/>
                  <a:pt x="147" y="10197"/>
                  <a:pt x="391" y="10344"/>
                </a:cubicBezTo>
                <a:lnTo>
                  <a:pt x="15320" y="19613"/>
                </a:lnTo>
                <a:lnTo>
                  <a:pt x="15174" y="20004"/>
                </a:lnTo>
                <a:lnTo>
                  <a:pt x="15515" y="20979"/>
                </a:lnTo>
                <a:lnTo>
                  <a:pt x="16735" y="20345"/>
                </a:lnTo>
                <a:lnTo>
                  <a:pt x="16784" y="20345"/>
                </a:lnTo>
                <a:cubicBezTo>
                  <a:pt x="16979" y="20248"/>
                  <a:pt x="17125" y="20101"/>
                  <a:pt x="17174" y="19857"/>
                </a:cubicBezTo>
                <a:lnTo>
                  <a:pt x="18637" y="10588"/>
                </a:lnTo>
                <a:lnTo>
                  <a:pt x="9319" y="1034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9" name="Google Shape;399;p27"/>
          <p:cNvSpPr/>
          <p:nvPr/>
        </p:nvSpPr>
        <p:spPr>
          <a:xfrm>
            <a:off x="10534893" y="592342"/>
            <a:ext cx="568880" cy="405325"/>
          </a:xfrm>
          <a:custGeom>
            <a:avLst/>
            <a:gdLst/>
            <a:ahLst/>
            <a:cxnLst/>
            <a:rect l="l" t="t" r="r" b="b"/>
            <a:pathLst>
              <a:path w="17321" h="12227" extrusionOk="0">
                <a:moveTo>
                  <a:pt x="696" y="0"/>
                </a:moveTo>
                <a:cubicBezTo>
                  <a:pt x="459" y="0"/>
                  <a:pt x="234" y="148"/>
                  <a:pt x="196" y="420"/>
                </a:cubicBezTo>
                <a:lnTo>
                  <a:pt x="0" y="1640"/>
                </a:lnTo>
                <a:lnTo>
                  <a:pt x="7709" y="11983"/>
                </a:lnTo>
                <a:lnTo>
                  <a:pt x="17027" y="12227"/>
                </a:lnTo>
                <a:lnTo>
                  <a:pt x="17271" y="10714"/>
                </a:lnTo>
                <a:cubicBezTo>
                  <a:pt x="17320" y="10470"/>
                  <a:pt x="17174" y="10178"/>
                  <a:pt x="16930" y="10031"/>
                </a:cubicBezTo>
                <a:lnTo>
                  <a:pt x="879" y="30"/>
                </a:lnTo>
                <a:cubicBezTo>
                  <a:pt x="819" y="10"/>
                  <a:pt x="757" y="0"/>
                  <a:pt x="6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0" name="Google Shape;400;p27"/>
          <p:cNvSpPr/>
          <p:nvPr/>
        </p:nvSpPr>
        <p:spPr>
          <a:xfrm>
            <a:off x="10477219" y="685492"/>
            <a:ext cx="610525" cy="674437"/>
          </a:xfrm>
          <a:custGeom>
            <a:avLst/>
            <a:gdLst/>
            <a:ahLst/>
            <a:cxnLst/>
            <a:rect l="l" t="t" r="r" b="b"/>
            <a:pathLst>
              <a:path w="18589" h="20345" extrusionOk="0">
                <a:moveTo>
                  <a:pt x="1561" y="1"/>
                </a:moveTo>
                <a:lnTo>
                  <a:pt x="49" y="9612"/>
                </a:lnTo>
                <a:cubicBezTo>
                  <a:pt x="0" y="9905"/>
                  <a:pt x="98" y="10197"/>
                  <a:pt x="342" y="10344"/>
                </a:cubicBezTo>
                <a:lnTo>
                  <a:pt x="16295" y="20296"/>
                </a:lnTo>
                <a:cubicBezTo>
                  <a:pt x="16372" y="20329"/>
                  <a:pt x="16454" y="20345"/>
                  <a:pt x="16535" y="20345"/>
                </a:cubicBezTo>
                <a:cubicBezTo>
                  <a:pt x="16815" y="20345"/>
                  <a:pt x="17087" y="20160"/>
                  <a:pt x="17125" y="19857"/>
                </a:cubicBezTo>
                <a:lnTo>
                  <a:pt x="18588" y="10588"/>
                </a:lnTo>
                <a:lnTo>
                  <a:pt x="9270" y="10344"/>
                </a:lnTo>
                <a:lnTo>
                  <a:pt x="15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1" name="Google Shape;401;p27"/>
          <p:cNvSpPr/>
          <p:nvPr/>
        </p:nvSpPr>
        <p:spPr>
          <a:xfrm>
            <a:off x="10781653" y="1005716"/>
            <a:ext cx="349355" cy="30763"/>
          </a:xfrm>
          <a:custGeom>
            <a:avLst/>
            <a:gdLst/>
            <a:ahLst/>
            <a:cxnLst/>
            <a:rect l="l" t="t" r="r" b="b"/>
            <a:pathLst>
              <a:path w="10637" h="928" extrusionOk="0">
                <a:moveTo>
                  <a:pt x="1318" y="1"/>
                </a:moveTo>
                <a:lnTo>
                  <a:pt x="1" y="684"/>
                </a:lnTo>
                <a:lnTo>
                  <a:pt x="9319" y="928"/>
                </a:lnTo>
                <a:lnTo>
                  <a:pt x="10636" y="24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2" name="Google Shape;402;p27"/>
          <p:cNvSpPr/>
          <p:nvPr/>
        </p:nvSpPr>
        <p:spPr>
          <a:xfrm>
            <a:off x="10009360" y="4792552"/>
            <a:ext cx="2044629" cy="1241301"/>
          </a:xfrm>
          <a:custGeom>
            <a:avLst/>
            <a:gdLst/>
            <a:ahLst/>
            <a:cxnLst/>
            <a:rect l="l" t="t" r="r" b="b"/>
            <a:pathLst>
              <a:path w="62254" h="37445" extrusionOk="0">
                <a:moveTo>
                  <a:pt x="38299" y="0"/>
                </a:moveTo>
                <a:cubicBezTo>
                  <a:pt x="37860" y="0"/>
                  <a:pt x="37421" y="122"/>
                  <a:pt x="37030" y="366"/>
                </a:cubicBezTo>
                <a:lnTo>
                  <a:pt x="439" y="22516"/>
                </a:lnTo>
                <a:cubicBezTo>
                  <a:pt x="0" y="22711"/>
                  <a:pt x="0" y="23345"/>
                  <a:pt x="439" y="23589"/>
                </a:cubicBezTo>
                <a:lnTo>
                  <a:pt x="22833" y="37152"/>
                </a:lnTo>
                <a:cubicBezTo>
                  <a:pt x="23175" y="37347"/>
                  <a:pt x="23565" y="37445"/>
                  <a:pt x="23961" y="37445"/>
                </a:cubicBezTo>
                <a:cubicBezTo>
                  <a:pt x="24358" y="37445"/>
                  <a:pt x="24760" y="37347"/>
                  <a:pt x="25126" y="37152"/>
                </a:cubicBezTo>
                <a:lnTo>
                  <a:pt x="61863" y="14905"/>
                </a:lnTo>
                <a:cubicBezTo>
                  <a:pt x="62254" y="14661"/>
                  <a:pt x="62254" y="14076"/>
                  <a:pt x="61863" y="13832"/>
                </a:cubicBezTo>
                <a:lnTo>
                  <a:pt x="39567" y="366"/>
                </a:lnTo>
                <a:cubicBezTo>
                  <a:pt x="39177" y="122"/>
                  <a:pt x="38738" y="0"/>
                  <a:pt x="382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3" name="Google Shape;403;p27"/>
          <p:cNvSpPr/>
          <p:nvPr/>
        </p:nvSpPr>
        <p:spPr>
          <a:xfrm>
            <a:off x="10012547" y="4618683"/>
            <a:ext cx="2038224" cy="1319768"/>
          </a:xfrm>
          <a:custGeom>
            <a:avLst/>
            <a:gdLst/>
            <a:ahLst/>
            <a:cxnLst/>
            <a:rect l="l" t="t" r="r" b="b"/>
            <a:pathLst>
              <a:path w="62059" h="39812" extrusionOk="0">
                <a:moveTo>
                  <a:pt x="61766" y="13954"/>
                </a:moveTo>
                <a:lnTo>
                  <a:pt x="39470" y="488"/>
                </a:lnTo>
                <a:cubicBezTo>
                  <a:pt x="38641" y="1"/>
                  <a:pt x="37665" y="1"/>
                  <a:pt x="36884" y="488"/>
                </a:cubicBezTo>
                <a:lnTo>
                  <a:pt x="294" y="22638"/>
                </a:lnTo>
                <a:cubicBezTo>
                  <a:pt x="98" y="22736"/>
                  <a:pt x="1" y="22931"/>
                  <a:pt x="1" y="23175"/>
                </a:cubicBezTo>
                <a:lnTo>
                  <a:pt x="1" y="25370"/>
                </a:lnTo>
                <a:lnTo>
                  <a:pt x="1" y="25370"/>
                </a:lnTo>
                <a:cubicBezTo>
                  <a:pt x="1" y="25565"/>
                  <a:pt x="98" y="25712"/>
                  <a:pt x="294" y="25858"/>
                </a:cubicBezTo>
                <a:lnTo>
                  <a:pt x="22687" y="39372"/>
                </a:lnTo>
                <a:cubicBezTo>
                  <a:pt x="23370" y="39811"/>
                  <a:pt x="24248" y="39811"/>
                  <a:pt x="24980" y="39372"/>
                </a:cubicBezTo>
                <a:lnTo>
                  <a:pt x="61766" y="17174"/>
                </a:lnTo>
                <a:cubicBezTo>
                  <a:pt x="61913" y="17027"/>
                  <a:pt x="62059" y="16832"/>
                  <a:pt x="62059" y="16637"/>
                </a:cubicBezTo>
                <a:lnTo>
                  <a:pt x="62059" y="14491"/>
                </a:lnTo>
                <a:cubicBezTo>
                  <a:pt x="62059" y="14247"/>
                  <a:pt x="61913" y="14051"/>
                  <a:pt x="61766" y="139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4" name="Google Shape;404;p27"/>
          <p:cNvSpPr/>
          <p:nvPr/>
        </p:nvSpPr>
        <p:spPr>
          <a:xfrm>
            <a:off x="10009360" y="4622727"/>
            <a:ext cx="2044629" cy="1240904"/>
          </a:xfrm>
          <a:custGeom>
            <a:avLst/>
            <a:gdLst/>
            <a:ahLst/>
            <a:cxnLst/>
            <a:rect l="l" t="t" r="r" b="b"/>
            <a:pathLst>
              <a:path w="62254" h="37433" extrusionOk="0">
                <a:moveTo>
                  <a:pt x="38299" y="1"/>
                </a:moveTo>
                <a:cubicBezTo>
                  <a:pt x="37860" y="1"/>
                  <a:pt x="37421" y="123"/>
                  <a:pt x="37030" y="366"/>
                </a:cubicBezTo>
                <a:lnTo>
                  <a:pt x="439" y="22516"/>
                </a:lnTo>
                <a:cubicBezTo>
                  <a:pt x="0" y="22711"/>
                  <a:pt x="0" y="23345"/>
                  <a:pt x="439" y="23589"/>
                </a:cubicBezTo>
                <a:lnTo>
                  <a:pt x="22833" y="37104"/>
                </a:lnTo>
                <a:cubicBezTo>
                  <a:pt x="23175" y="37323"/>
                  <a:pt x="23565" y="37433"/>
                  <a:pt x="23961" y="37433"/>
                </a:cubicBezTo>
                <a:cubicBezTo>
                  <a:pt x="24358" y="37433"/>
                  <a:pt x="24760" y="37323"/>
                  <a:pt x="25126" y="37104"/>
                </a:cubicBezTo>
                <a:lnTo>
                  <a:pt x="61863" y="14905"/>
                </a:lnTo>
                <a:cubicBezTo>
                  <a:pt x="62254" y="14661"/>
                  <a:pt x="62254" y="14076"/>
                  <a:pt x="61863" y="13832"/>
                </a:cubicBezTo>
                <a:lnTo>
                  <a:pt x="39567" y="366"/>
                </a:lnTo>
                <a:cubicBezTo>
                  <a:pt x="39177" y="123"/>
                  <a:pt x="38738" y="1"/>
                  <a:pt x="382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5" name="Google Shape;405;p27"/>
          <p:cNvSpPr/>
          <p:nvPr/>
        </p:nvSpPr>
        <p:spPr>
          <a:xfrm>
            <a:off x="10211255" y="4681766"/>
            <a:ext cx="1740204" cy="1062591"/>
          </a:xfrm>
          <a:custGeom>
            <a:avLst/>
            <a:gdLst/>
            <a:ahLst/>
            <a:cxnLst/>
            <a:rect l="l" t="t" r="r" b="b"/>
            <a:pathLst>
              <a:path w="52985" h="32054" extrusionOk="0">
                <a:moveTo>
                  <a:pt x="20540" y="31664"/>
                </a:moveTo>
                <a:lnTo>
                  <a:pt x="342" y="19467"/>
                </a:lnTo>
                <a:cubicBezTo>
                  <a:pt x="1" y="19271"/>
                  <a:pt x="1" y="18735"/>
                  <a:pt x="342" y="18540"/>
                </a:cubicBezTo>
                <a:lnTo>
                  <a:pt x="30249" y="439"/>
                </a:lnTo>
                <a:cubicBezTo>
                  <a:pt x="30981" y="0"/>
                  <a:pt x="31859" y="0"/>
                  <a:pt x="32591" y="439"/>
                </a:cubicBezTo>
                <a:lnTo>
                  <a:pt x="52643" y="12539"/>
                </a:lnTo>
                <a:cubicBezTo>
                  <a:pt x="52984" y="12783"/>
                  <a:pt x="52984" y="13271"/>
                  <a:pt x="52643" y="13515"/>
                </a:cubicBezTo>
                <a:lnTo>
                  <a:pt x="22589" y="31712"/>
                </a:lnTo>
                <a:cubicBezTo>
                  <a:pt x="21955" y="32054"/>
                  <a:pt x="21126" y="32054"/>
                  <a:pt x="20540" y="31664"/>
                </a:cubicBezTo>
                <a:close/>
              </a:path>
            </a:pathLst>
          </a:custGeom>
          <a:solidFill>
            <a:srgbClr val="009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6" name="Google Shape;406;p27"/>
          <p:cNvSpPr/>
          <p:nvPr/>
        </p:nvSpPr>
        <p:spPr>
          <a:xfrm>
            <a:off x="10211255" y="4681766"/>
            <a:ext cx="1740204" cy="1062591"/>
          </a:xfrm>
          <a:custGeom>
            <a:avLst/>
            <a:gdLst/>
            <a:ahLst/>
            <a:cxnLst/>
            <a:rect l="l" t="t" r="r" b="b"/>
            <a:pathLst>
              <a:path w="52985" h="32054" extrusionOk="0">
                <a:moveTo>
                  <a:pt x="52887" y="13222"/>
                </a:moveTo>
                <a:cubicBezTo>
                  <a:pt x="52838" y="13319"/>
                  <a:pt x="52740" y="13417"/>
                  <a:pt x="52643" y="13515"/>
                </a:cubicBezTo>
                <a:lnTo>
                  <a:pt x="22589" y="31664"/>
                </a:lnTo>
                <a:cubicBezTo>
                  <a:pt x="21955" y="32054"/>
                  <a:pt x="21174" y="32054"/>
                  <a:pt x="20540" y="31664"/>
                </a:cubicBezTo>
                <a:lnTo>
                  <a:pt x="342" y="19467"/>
                </a:lnTo>
                <a:cubicBezTo>
                  <a:pt x="245" y="19418"/>
                  <a:pt x="147" y="19320"/>
                  <a:pt x="98" y="19174"/>
                </a:cubicBezTo>
                <a:cubicBezTo>
                  <a:pt x="1" y="18930"/>
                  <a:pt x="98" y="18637"/>
                  <a:pt x="342" y="18540"/>
                </a:cubicBezTo>
                <a:lnTo>
                  <a:pt x="30249" y="391"/>
                </a:lnTo>
                <a:cubicBezTo>
                  <a:pt x="30981" y="0"/>
                  <a:pt x="31859" y="0"/>
                  <a:pt x="32591" y="391"/>
                </a:cubicBezTo>
                <a:lnTo>
                  <a:pt x="52643" y="12539"/>
                </a:lnTo>
                <a:cubicBezTo>
                  <a:pt x="52887" y="12685"/>
                  <a:pt x="52984" y="12978"/>
                  <a:pt x="52887" y="132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7" name="Google Shape;407;p27"/>
          <p:cNvSpPr/>
          <p:nvPr/>
        </p:nvSpPr>
        <p:spPr>
          <a:xfrm>
            <a:off x="10214474" y="4696551"/>
            <a:ext cx="1733767" cy="1044589"/>
          </a:xfrm>
          <a:custGeom>
            <a:avLst/>
            <a:gdLst/>
            <a:ahLst/>
            <a:cxnLst/>
            <a:rect l="l" t="t" r="r" b="b"/>
            <a:pathLst>
              <a:path w="52789" h="31511" extrusionOk="0">
                <a:moveTo>
                  <a:pt x="31337" y="0"/>
                </a:moveTo>
                <a:cubicBezTo>
                  <a:pt x="31038" y="0"/>
                  <a:pt x="30736" y="63"/>
                  <a:pt x="30444" y="189"/>
                </a:cubicBezTo>
                <a:cubicBezTo>
                  <a:pt x="30346" y="237"/>
                  <a:pt x="30249" y="286"/>
                  <a:pt x="30151" y="335"/>
                </a:cubicBezTo>
                <a:lnTo>
                  <a:pt x="29029" y="1018"/>
                </a:lnTo>
                <a:lnTo>
                  <a:pt x="26053" y="2823"/>
                </a:lnTo>
                <a:lnTo>
                  <a:pt x="244" y="18435"/>
                </a:lnTo>
                <a:cubicBezTo>
                  <a:pt x="147" y="18484"/>
                  <a:pt x="49" y="18582"/>
                  <a:pt x="0" y="18728"/>
                </a:cubicBezTo>
                <a:cubicBezTo>
                  <a:pt x="49" y="18874"/>
                  <a:pt x="147" y="18972"/>
                  <a:pt x="244" y="19021"/>
                </a:cubicBezTo>
                <a:lnTo>
                  <a:pt x="15124" y="28046"/>
                </a:lnTo>
                <a:lnTo>
                  <a:pt x="16832" y="29071"/>
                </a:lnTo>
                <a:lnTo>
                  <a:pt x="17710" y="29608"/>
                </a:lnTo>
                <a:lnTo>
                  <a:pt x="20442" y="31218"/>
                </a:lnTo>
                <a:cubicBezTo>
                  <a:pt x="20759" y="31413"/>
                  <a:pt x="21113" y="31510"/>
                  <a:pt x="21467" y="31510"/>
                </a:cubicBezTo>
                <a:cubicBezTo>
                  <a:pt x="21820" y="31510"/>
                  <a:pt x="22174" y="31413"/>
                  <a:pt x="22491" y="31218"/>
                </a:cubicBezTo>
                <a:lnTo>
                  <a:pt x="22735" y="31071"/>
                </a:lnTo>
                <a:lnTo>
                  <a:pt x="52545" y="13069"/>
                </a:lnTo>
                <a:cubicBezTo>
                  <a:pt x="52642" y="12971"/>
                  <a:pt x="52740" y="12873"/>
                  <a:pt x="52789" y="12776"/>
                </a:cubicBezTo>
                <a:cubicBezTo>
                  <a:pt x="52740" y="12629"/>
                  <a:pt x="52642" y="12532"/>
                  <a:pt x="52545" y="12483"/>
                </a:cubicBezTo>
                <a:lnTo>
                  <a:pt x="35322" y="2042"/>
                </a:lnTo>
                <a:lnTo>
                  <a:pt x="32493" y="335"/>
                </a:lnTo>
                <a:cubicBezTo>
                  <a:pt x="32130" y="112"/>
                  <a:pt x="31736" y="0"/>
                  <a:pt x="313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8" name="Google Shape;408;p27"/>
          <p:cNvSpPr/>
          <p:nvPr/>
        </p:nvSpPr>
        <p:spPr>
          <a:xfrm>
            <a:off x="10260917" y="5137836"/>
            <a:ext cx="953441" cy="593584"/>
          </a:xfrm>
          <a:custGeom>
            <a:avLst/>
            <a:gdLst/>
            <a:ahLst/>
            <a:cxnLst/>
            <a:rect l="l" t="t" r="r" b="b"/>
            <a:pathLst>
              <a:path w="29030" h="17906" extrusionOk="0">
                <a:moveTo>
                  <a:pt x="10661" y="0"/>
                </a:moveTo>
                <a:cubicBezTo>
                  <a:pt x="10454" y="0"/>
                  <a:pt x="10246" y="49"/>
                  <a:pt x="10051" y="147"/>
                </a:cubicBezTo>
                <a:lnTo>
                  <a:pt x="1" y="6440"/>
                </a:lnTo>
                <a:lnTo>
                  <a:pt x="13710" y="14734"/>
                </a:lnTo>
                <a:lnTo>
                  <a:pt x="15418" y="15808"/>
                </a:lnTo>
                <a:lnTo>
                  <a:pt x="16296" y="16296"/>
                </a:lnTo>
                <a:lnTo>
                  <a:pt x="18931" y="17906"/>
                </a:lnTo>
                <a:lnTo>
                  <a:pt x="28639" y="11856"/>
                </a:lnTo>
                <a:cubicBezTo>
                  <a:pt x="29030" y="11612"/>
                  <a:pt x="29030" y="11075"/>
                  <a:pt x="28639" y="10831"/>
                </a:cubicBezTo>
                <a:lnTo>
                  <a:pt x="23614" y="7758"/>
                </a:lnTo>
                <a:lnTo>
                  <a:pt x="11271" y="147"/>
                </a:lnTo>
                <a:cubicBezTo>
                  <a:pt x="11076" y="49"/>
                  <a:pt x="10868" y="0"/>
                  <a:pt x="10661" y="0"/>
                </a:cubicBezTo>
                <a:close/>
              </a:path>
            </a:pathLst>
          </a:custGeom>
          <a:solidFill>
            <a:srgbClr val="E600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9" name="Google Shape;409;p27"/>
          <p:cNvSpPr/>
          <p:nvPr/>
        </p:nvSpPr>
        <p:spPr>
          <a:xfrm>
            <a:off x="10366675" y="5511432"/>
            <a:ext cx="166680" cy="116489"/>
          </a:xfrm>
          <a:custGeom>
            <a:avLst/>
            <a:gdLst/>
            <a:ahLst/>
            <a:cxnLst/>
            <a:rect l="l" t="t" r="r" b="b"/>
            <a:pathLst>
              <a:path w="5075" h="3514" extrusionOk="0">
                <a:moveTo>
                  <a:pt x="5075" y="1708"/>
                </a:moveTo>
                <a:lnTo>
                  <a:pt x="5075" y="1708"/>
                </a:lnTo>
                <a:cubicBezTo>
                  <a:pt x="4929" y="1269"/>
                  <a:pt x="4636" y="879"/>
                  <a:pt x="4197" y="683"/>
                </a:cubicBezTo>
                <a:cubicBezTo>
                  <a:pt x="3123" y="49"/>
                  <a:pt x="1757" y="0"/>
                  <a:pt x="635" y="586"/>
                </a:cubicBezTo>
                <a:cubicBezTo>
                  <a:pt x="342" y="781"/>
                  <a:pt x="99" y="1025"/>
                  <a:pt x="1" y="1366"/>
                </a:cubicBezTo>
                <a:lnTo>
                  <a:pt x="1" y="1366"/>
                </a:lnTo>
                <a:lnTo>
                  <a:pt x="1" y="1659"/>
                </a:lnTo>
                <a:lnTo>
                  <a:pt x="1" y="1659"/>
                </a:lnTo>
                <a:cubicBezTo>
                  <a:pt x="99" y="2147"/>
                  <a:pt x="391" y="2586"/>
                  <a:pt x="879" y="2830"/>
                </a:cubicBezTo>
                <a:cubicBezTo>
                  <a:pt x="1952" y="3464"/>
                  <a:pt x="3319" y="3513"/>
                  <a:pt x="4441" y="2928"/>
                </a:cubicBezTo>
                <a:cubicBezTo>
                  <a:pt x="4782" y="2733"/>
                  <a:pt x="5026" y="2342"/>
                  <a:pt x="5075" y="1952"/>
                </a:cubicBezTo>
                <a:lnTo>
                  <a:pt x="5075" y="19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Google Shape;410;p27"/>
          <p:cNvSpPr/>
          <p:nvPr/>
        </p:nvSpPr>
        <p:spPr>
          <a:xfrm>
            <a:off x="10355475" y="5504968"/>
            <a:ext cx="187503" cy="114865"/>
          </a:xfrm>
          <a:custGeom>
            <a:avLst/>
            <a:gdLst/>
            <a:ahLst/>
            <a:cxnLst/>
            <a:rect l="l" t="t" r="r" b="b"/>
            <a:pathLst>
              <a:path w="5709" h="3465" extrusionOk="0">
                <a:moveTo>
                  <a:pt x="976" y="586"/>
                </a:moveTo>
                <a:cubicBezTo>
                  <a:pt x="2098" y="0"/>
                  <a:pt x="3464" y="49"/>
                  <a:pt x="4538" y="683"/>
                </a:cubicBezTo>
                <a:cubicBezTo>
                  <a:pt x="5611" y="1318"/>
                  <a:pt x="5709" y="2293"/>
                  <a:pt x="4782" y="2879"/>
                </a:cubicBezTo>
                <a:cubicBezTo>
                  <a:pt x="3611" y="3464"/>
                  <a:pt x="2293" y="3415"/>
                  <a:pt x="1171" y="2781"/>
                </a:cubicBezTo>
                <a:cubicBezTo>
                  <a:pt x="98" y="2147"/>
                  <a:pt x="0" y="1171"/>
                  <a:pt x="976" y="5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1" name="Google Shape;411;p27"/>
          <p:cNvSpPr/>
          <p:nvPr/>
        </p:nvSpPr>
        <p:spPr>
          <a:xfrm>
            <a:off x="11142261" y="4733909"/>
            <a:ext cx="283635" cy="177120"/>
          </a:xfrm>
          <a:custGeom>
            <a:avLst/>
            <a:gdLst/>
            <a:ahLst/>
            <a:cxnLst/>
            <a:rect l="l" t="t" r="r" b="b"/>
            <a:pathLst>
              <a:path w="8636" h="5343" extrusionOk="0">
                <a:moveTo>
                  <a:pt x="3464" y="1"/>
                </a:moveTo>
                <a:cubicBezTo>
                  <a:pt x="3415" y="1"/>
                  <a:pt x="3367" y="13"/>
                  <a:pt x="3318" y="37"/>
                </a:cubicBezTo>
                <a:lnTo>
                  <a:pt x="147" y="1989"/>
                </a:lnTo>
                <a:cubicBezTo>
                  <a:pt x="0" y="2086"/>
                  <a:pt x="0" y="2233"/>
                  <a:pt x="147" y="2330"/>
                </a:cubicBezTo>
                <a:lnTo>
                  <a:pt x="1952" y="3452"/>
                </a:lnTo>
                <a:lnTo>
                  <a:pt x="5025" y="5306"/>
                </a:lnTo>
                <a:cubicBezTo>
                  <a:pt x="5074" y="5331"/>
                  <a:pt x="5123" y="5343"/>
                  <a:pt x="5172" y="5343"/>
                </a:cubicBezTo>
                <a:cubicBezTo>
                  <a:pt x="5221" y="5343"/>
                  <a:pt x="5269" y="5331"/>
                  <a:pt x="5318" y="5306"/>
                </a:cubicBezTo>
                <a:lnTo>
                  <a:pt x="8538" y="3306"/>
                </a:lnTo>
                <a:cubicBezTo>
                  <a:pt x="8636" y="3257"/>
                  <a:pt x="8636" y="3111"/>
                  <a:pt x="8538" y="3013"/>
                </a:cubicBezTo>
                <a:lnTo>
                  <a:pt x="7123" y="2184"/>
                </a:lnTo>
                <a:lnTo>
                  <a:pt x="3611" y="37"/>
                </a:lnTo>
                <a:cubicBezTo>
                  <a:pt x="3562" y="13"/>
                  <a:pt x="3513" y="1"/>
                  <a:pt x="34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27"/>
          <p:cNvSpPr/>
          <p:nvPr/>
        </p:nvSpPr>
        <p:spPr>
          <a:xfrm>
            <a:off x="11425874" y="4851989"/>
            <a:ext cx="306100" cy="190049"/>
          </a:xfrm>
          <a:custGeom>
            <a:avLst/>
            <a:gdLst/>
            <a:ahLst/>
            <a:cxnLst/>
            <a:rect l="l" t="t" r="r" b="b"/>
            <a:pathLst>
              <a:path w="9320" h="5733" extrusionOk="0">
                <a:moveTo>
                  <a:pt x="659" y="0"/>
                </a:moveTo>
                <a:cubicBezTo>
                  <a:pt x="623" y="0"/>
                  <a:pt x="586" y="12"/>
                  <a:pt x="537" y="37"/>
                </a:cubicBezTo>
                <a:lnTo>
                  <a:pt x="49" y="281"/>
                </a:lnTo>
                <a:cubicBezTo>
                  <a:pt x="1" y="330"/>
                  <a:pt x="1" y="476"/>
                  <a:pt x="49" y="525"/>
                </a:cubicBezTo>
                <a:lnTo>
                  <a:pt x="8539" y="5696"/>
                </a:lnTo>
                <a:cubicBezTo>
                  <a:pt x="8563" y="5721"/>
                  <a:pt x="8600" y="5733"/>
                  <a:pt x="8636" y="5733"/>
                </a:cubicBezTo>
                <a:cubicBezTo>
                  <a:pt x="8673" y="5733"/>
                  <a:pt x="8709" y="5721"/>
                  <a:pt x="8734" y="5696"/>
                </a:cubicBezTo>
                <a:lnTo>
                  <a:pt x="9222" y="5403"/>
                </a:lnTo>
                <a:cubicBezTo>
                  <a:pt x="9319" y="5355"/>
                  <a:pt x="9319" y="5257"/>
                  <a:pt x="9222" y="5208"/>
                </a:cubicBezTo>
                <a:lnTo>
                  <a:pt x="781" y="37"/>
                </a:lnTo>
                <a:cubicBezTo>
                  <a:pt x="733" y="12"/>
                  <a:pt x="696" y="0"/>
                  <a:pt x="6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3" name="Google Shape;413;p27"/>
          <p:cNvSpPr/>
          <p:nvPr/>
        </p:nvSpPr>
        <p:spPr>
          <a:xfrm>
            <a:off x="11389022" y="4874630"/>
            <a:ext cx="306100" cy="190049"/>
          </a:xfrm>
          <a:custGeom>
            <a:avLst/>
            <a:gdLst/>
            <a:ahLst/>
            <a:cxnLst/>
            <a:rect l="l" t="t" r="r" b="b"/>
            <a:pathLst>
              <a:path w="9320" h="5733" extrusionOk="0">
                <a:moveTo>
                  <a:pt x="690" y="0"/>
                </a:moveTo>
                <a:cubicBezTo>
                  <a:pt x="647" y="0"/>
                  <a:pt x="610" y="12"/>
                  <a:pt x="586" y="37"/>
                </a:cubicBezTo>
                <a:lnTo>
                  <a:pt x="98" y="281"/>
                </a:lnTo>
                <a:cubicBezTo>
                  <a:pt x="1" y="330"/>
                  <a:pt x="1" y="476"/>
                  <a:pt x="98" y="525"/>
                </a:cubicBezTo>
                <a:lnTo>
                  <a:pt x="8538" y="5696"/>
                </a:lnTo>
                <a:cubicBezTo>
                  <a:pt x="8587" y="5721"/>
                  <a:pt x="8624" y="5733"/>
                  <a:pt x="8660" y="5733"/>
                </a:cubicBezTo>
                <a:cubicBezTo>
                  <a:pt x="8697" y="5733"/>
                  <a:pt x="8734" y="5721"/>
                  <a:pt x="8782" y="5696"/>
                </a:cubicBezTo>
                <a:lnTo>
                  <a:pt x="9270" y="5403"/>
                </a:lnTo>
                <a:cubicBezTo>
                  <a:pt x="9319" y="5355"/>
                  <a:pt x="9319" y="5257"/>
                  <a:pt x="9270" y="5208"/>
                </a:cubicBezTo>
                <a:lnTo>
                  <a:pt x="830" y="37"/>
                </a:lnTo>
                <a:cubicBezTo>
                  <a:pt x="781" y="12"/>
                  <a:pt x="732" y="0"/>
                  <a:pt x="6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4" name="Google Shape;414;p27"/>
          <p:cNvSpPr/>
          <p:nvPr/>
        </p:nvSpPr>
        <p:spPr>
          <a:xfrm>
            <a:off x="11355390" y="4897272"/>
            <a:ext cx="304457" cy="190049"/>
          </a:xfrm>
          <a:custGeom>
            <a:avLst/>
            <a:gdLst/>
            <a:ahLst/>
            <a:cxnLst/>
            <a:rect l="l" t="t" r="r" b="b"/>
            <a:pathLst>
              <a:path w="9270" h="5733" extrusionOk="0">
                <a:moveTo>
                  <a:pt x="677" y="0"/>
                </a:moveTo>
                <a:cubicBezTo>
                  <a:pt x="634" y="0"/>
                  <a:pt x="585" y="12"/>
                  <a:pt x="537" y="37"/>
                </a:cubicBezTo>
                <a:lnTo>
                  <a:pt x="49" y="330"/>
                </a:lnTo>
                <a:cubicBezTo>
                  <a:pt x="0" y="378"/>
                  <a:pt x="0" y="476"/>
                  <a:pt x="49" y="574"/>
                </a:cubicBezTo>
                <a:lnTo>
                  <a:pt x="8489" y="5696"/>
                </a:lnTo>
                <a:cubicBezTo>
                  <a:pt x="8538" y="5721"/>
                  <a:pt x="8587" y="5733"/>
                  <a:pt x="8629" y="5733"/>
                </a:cubicBezTo>
                <a:cubicBezTo>
                  <a:pt x="8672" y="5733"/>
                  <a:pt x="8709" y="5721"/>
                  <a:pt x="8733" y="5696"/>
                </a:cubicBezTo>
                <a:lnTo>
                  <a:pt x="9221" y="5452"/>
                </a:lnTo>
                <a:cubicBezTo>
                  <a:pt x="9270" y="5404"/>
                  <a:pt x="9270" y="5306"/>
                  <a:pt x="9221" y="5257"/>
                </a:cubicBezTo>
                <a:lnTo>
                  <a:pt x="781" y="37"/>
                </a:lnTo>
                <a:cubicBezTo>
                  <a:pt x="756" y="12"/>
                  <a:pt x="720" y="0"/>
                  <a:pt x="6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5" name="Google Shape;415;p27"/>
          <p:cNvSpPr/>
          <p:nvPr/>
        </p:nvSpPr>
        <p:spPr>
          <a:xfrm>
            <a:off x="10699981" y="4835414"/>
            <a:ext cx="1004711" cy="633596"/>
          </a:xfrm>
          <a:custGeom>
            <a:avLst/>
            <a:gdLst/>
            <a:ahLst/>
            <a:cxnLst/>
            <a:rect l="l" t="t" r="r" b="b"/>
            <a:pathLst>
              <a:path w="30591" h="19113" extrusionOk="0">
                <a:moveTo>
                  <a:pt x="12271" y="0"/>
                </a:moveTo>
                <a:cubicBezTo>
                  <a:pt x="12064" y="0"/>
                  <a:pt x="11856" y="49"/>
                  <a:pt x="11661" y="147"/>
                </a:cubicBezTo>
                <a:lnTo>
                  <a:pt x="440" y="7221"/>
                </a:lnTo>
                <a:cubicBezTo>
                  <a:pt x="1" y="7416"/>
                  <a:pt x="1" y="8001"/>
                  <a:pt x="440" y="8245"/>
                </a:cubicBezTo>
                <a:lnTo>
                  <a:pt x="7026" y="12295"/>
                </a:lnTo>
                <a:lnTo>
                  <a:pt x="17760" y="18930"/>
                </a:lnTo>
                <a:cubicBezTo>
                  <a:pt x="17955" y="19052"/>
                  <a:pt x="18174" y="19113"/>
                  <a:pt x="18388" y="19113"/>
                </a:cubicBezTo>
                <a:cubicBezTo>
                  <a:pt x="18601" y="19113"/>
                  <a:pt x="18809" y="19052"/>
                  <a:pt x="18979" y="18930"/>
                </a:cubicBezTo>
                <a:lnTo>
                  <a:pt x="30200" y="11856"/>
                </a:lnTo>
                <a:cubicBezTo>
                  <a:pt x="30591" y="11612"/>
                  <a:pt x="30591" y="11075"/>
                  <a:pt x="30249" y="10831"/>
                </a:cubicBezTo>
                <a:lnTo>
                  <a:pt x="25224" y="7757"/>
                </a:lnTo>
                <a:lnTo>
                  <a:pt x="12881" y="147"/>
                </a:lnTo>
                <a:cubicBezTo>
                  <a:pt x="12686" y="49"/>
                  <a:pt x="12478" y="0"/>
                  <a:pt x="122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6" name="Google Shape;416;p27"/>
          <p:cNvSpPr/>
          <p:nvPr/>
        </p:nvSpPr>
        <p:spPr>
          <a:xfrm>
            <a:off x="10260917" y="5137836"/>
            <a:ext cx="953441" cy="593584"/>
          </a:xfrm>
          <a:custGeom>
            <a:avLst/>
            <a:gdLst/>
            <a:ahLst/>
            <a:cxnLst/>
            <a:rect l="l" t="t" r="r" b="b"/>
            <a:pathLst>
              <a:path w="29030" h="17906" extrusionOk="0">
                <a:moveTo>
                  <a:pt x="10661" y="0"/>
                </a:moveTo>
                <a:cubicBezTo>
                  <a:pt x="10454" y="0"/>
                  <a:pt x="10246" y="49"/>
                  <a:pt x="10051" y="147"/>
                </a:cubicBezTo>
                <a:lnTo>
                  <a:pt x="1" y="6440"/>
                </a:lnTo>
                <a:lnTo>
                  <a:pt x="13710" y="14734"/>
                </a:lnTo>
                <a:lnTo>
                  <a:pt x="15418" y="15808"/>
                </a:lnTo>
                <a:lnTo>
                  <a:pt x="16296" y="16296"/>
                </a:lnTo>
                <a:lnTo>
                  <a:pt x="18931" y="17906"/>
                </a:lnTo>
                <a:lnTo>
                  <a:pt x="28639" y="11856"/>
                </a:lnTo>
                <a:cubicBezTo>
                  <a:pt x="29030" y="11612"/>
                  <a:pt x="29030" y="11075"/>
                  <a:pt x="28639" y="10831"/>
                </a:cubicBezTo>
                <a:lnTo>
                  <a:pt x="23614" y="7758"/>
                </a:lnTo>
                <a:lnTo>
                  <a:pt x="11271" y="147"/>
                </a:lnTo>
                <a:cubicBezTo>
                  <a:pt x="11076" y="49"/>
                  <a:pt x="10868" y="0"/>
                  <a:pt x="106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7" name="Google Shape;417;p27"/>
          <p:cNvSpPr/>
          <p:nvPr/>
        </p:nvSpPr>
        <p:spPr>
          <a:xfrm>
            <a:off x="10796148" y="4696551"/>
            <a:ext cx="578469" cy="1044589"/>
          </a:xfrm>
          <a:custGeom>
            <a:avLst/>
            <a:gdLst/>
            <a:ahLst/>
            <a:cxnLst/>
            <a:rect l="l" t="t" r="r" b="b"/>
            <a:pathLst>
              <a:path w="17613" h="31511" extrusionOk="0">
                <a:moveTo>
                  <a:pt x="13627" y="0"/>
                </a:moveTo>
                <a:cubicBezTo>
                  <a:pt x="13328" y="0"/>
                  <a:pt x="13026" y="63"/>
                  <a:pt x="12734" y="189"/>
                </a:cubicBezTo>
                <a:lnTo>
                  <a:pt x="0" y="29608"/>
                </a:lnTo>
                <a:lnTo>
                  <a:pt x="2732" y="31218"/>
                </a:lnTo>
                <a:cubicBezTo>
                  <a:pt x="3049" y="31413"/>
                  <a:pt x="3403" y="31510"/>
                  <a:pt x="3757" y="31510"/>
                </a:cubicBezTo>
                <a:cubicBezTo>
                  <a:pt x="4110" y="31510"/>
                  <a:pt x="4464" y="31413"/>
                  <a:pt x="4781" y="31218"/>
                </a:cubicBezTo>
                <a:lnTo>
                  <a:pt x="5025" y="31071"/>
                </a:lnTo>
                <a:lnTo>
                  <a:pt x="17612" y="2042"/>
                </a:lnTo>
                <a:lnTo>
                  <a:pt x="14783" y="335"/>
                </a:lnTo>
                <a:cubicBezTo>
                  <a:pt x="14420" y="112"/>
                  <a:pt x="14026" y="0"/>
                  <a:pt x="136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8" name="Google Shape;418;p27"/>
          <p:cNvSpPr/>
          <p:nvPr/>
        </p:nvSpPr>
        <p:spPr>
          <a:xfrm>
            <a:off x="10711213" y="4731888"/>
            <a:ext cx="456687" cy="928365"/>
          </a:xfrm>
          <a:custGeom>
            <a:avLst/>
            <a:gdLst/>
            <a:ahLst/>
            <a:cxnLst/>
            <a:rect l="l" t="t" r="r" b="b"/>
            <a:pathLst>
              <a:path w="13905" h="28005" extrusionOk="0">
                <a:moveTo>
                  <a:pt x="13905" y="1"/>
                </a:moveTo>
                <a:lnTo>
                  <a:pt x="10929" y="1757"/>
                </a:lnTo>
                <a:lnTo>
                  <a:pt x="0" y="26980"/>
                </a:lnTo>
                <a:lnTo>
                  <a:pt x="1708" y="28005"/>
                </a:lnTo>
                <a:lnTo>
                  <a:pt x="139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9" name="Google Shape;419;p27"/>
          <p:cNvSpPr/>
          <p:nvPr/>
        </p:nvSpPr>
        <p:spPr>
          <a:xfrm>
            <a:off x="8020765" y="5445133"/>
            <a:ext cx="269249" cy="78068"/>
          </a:xfrm>
          <a:custGeom>
            <a:avLst/>
            <a:gdLst/>
            <a:ahLst/>
            <a:cxnLst/>
            <a:rect l="l" t="t" r="r" b="b"/>
            <a:pathLst>
              <a:path w="8198" h="2355" extrusionOk="0">
                <a:moveTo>
                  <a:pt x="8197" y="0"/>
                </a:moveTo>
                <a:lnTo>
                  <a:pt x="2538" y="976"/>
                </a:lnTo>
                <a:lnTo>
                  <a:pt x="2050" y="1025"/>
                </a:lnTo>
                <a:lnTo>
                  <a:pt x="1562" y="1025"/>
                </a:lnTo>
                <a:lnTo>
                  <a:pt x="1074" y="1073"/>
                </a:lnTo>
                <a:lnTo>
                  <a:pt x="1" y="1171"/>
                </a:lnTo>
                <a:lnTo>
                  <a:pt x="1" y="1464"/>
                </a:lnTo>
                <a:cubicBezTo>
                  <a:pt x="49" y="1708"/>
                  <a:pt x="147" y="1903"/>
                  <a:pt x="342" y="2098"/>
                </a:cubicBezTo>
                <a:cubicBezTo>
                  <a:pt x="625" y="2260"/>
                  <a:pt x="975" y="2354"/>
                  <a:pt x="1336" y="2354"/>
                </a:cubicBezTo>
                <a:cubicBezTo>
                  <a:pt x="1411" y="2354"/>
                  <a:pt x="1487" y="2350"/>
                  <a:pt x="1562" y="2342"/>
                </a:cubicBezTo>
                <a:cubicBezTo>
                  <a:pt x="1903" y="2293"/>
                  <a:pt x="2294" y="2244"/>
                  <a:pt x="2684" y="2147"/>
                </a:cubicBezTo>
                <a:lnTo>
                  <a:pt x="2684" y="2049"/>
                </a:lnTo>
                <a:cubicBezTo>
                  <a:pt x="2928" y="2000"/>
                  <a:pt x="3172" y="1952"/>
                  <a:pt x="3465" y="1952"/>
                </a:cubicBezTo>
                <a:cubicBezTo>
                  <a:pt x="3855" y="1903"/>
                  <a:pt x="4782" y="1854"/>
                  <a:pt x="5562" y="1708"/>
                </a:cubicBezTo>
                <a:lnTo>
                  <a:pt x="5611" y="1708"/>
                </a:lnTo>
                <a:cubicBezTo>
                  <a:pt x="5953" y="1659"/>
                  <a:pt x="7368" y="1366"/>
                  <a:pt x="7953" y="634"/>
                </a:cubicBezTo>
                <a:cubicBezTo>
                  <a:pt x="8099" y="488"/>
                  <a:pt x="8197" y="293"/>
                  <a:pt x="8197" y="49"/>
                </a:cubicBezTo>
                <a:lnTo>
                  <a:pt x="8197" y="0"/>
                </a:lnTo>
                <a:close/>
              </a:path>
            </a:pathLst>
          </a:custGeom>
          <a:solidFill>
            <a:srgbClr val="0807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0" name="Google Shape;420;p27"/>
          <p:cNvSpPr/>
          <p:nvPr/>
        </p:nvSpPr>
        <p:spPr>
          <a:xfrm>
            <a:off x="8012751" y="5407906"/>
            <a:ext cx="277264" cy="103263"/>
          </a:xfrm>
          <a:custGeom>
            <a:avLst/>
            <a:gdLst/>
            <a:ahLst/>
            <a:cxnLst/>
            <a:rect l="l" t="t" r="r" b="b"/>
            <a:pathLst>
              <a:path w="8442" h="3115" extrusionOk="0">
                <a:moveTo>
                  <a:pt x="3806" y="1"/>
                </a:moveTo>
                <a:cubicBezTo>
                  <a:pt x="3806" y="1"/>
                  <a:pt x="879" y="50"/>
                  <a:pt x="440" y="782"/>
                </a:cubicBezTo>
                <a:cubicBezTo>
                  <a:pt x="1" y="1513"/>
                  <a:pt x="50" y="2587"/>
                  <a:pt x="781" y="2977"/>
                </a:cubicBezTo>
                <a:cubicBezTo>
                  <a:pt x="1093" y="3062"/>
                  <a:pt x="1438" y="3114"/>
                  <a:pt x="1787" y="3114"/>
                </a:cubicBezTo>
                <a:cubicBezTo>
                  <a:pt x="2039" y="3114"/>
                  <a:pt x="2292" y="3087"/>
                  <a:pt x="2538" y="3026"/>
                </a:cubicBezTo>
                <a:cubicBezTo>
                  <a:pt x="3221" y="2879"/>
                  <a:pt x="3270" y="2928"/>
                  <a:pt x="4684" y="2782"/>
                </a:cubicBezTo>
                <a:cubicBezTo>
                  <a:pt x="6099" y="2684"/>
                  <a:pt x="8441" y="2099"/>
                  <a:pt x="8441" y="1123"/>
                </a:cubicBezTo>
                <a:cubicBezTo>
                  <a:pt x="8392" y="928"/>
                  <a:pt x="8295" y="733"/>
                  <a:pt x="8148" y="635"/>
                </a:cubicBezTo>
                <a:cubicBezTo>
                  <a:pt x="7758" y="391"/>
                  <a:pt x="6343" y="391"/>
                  <a:pt x="5563" y="391"/>
                </a:cubicBezTo>
                <a:cubicBezTo>
                  <a:pt x="4977" y="343"/>
                  <a:pt x="4392" y="245"/>
                  <a:pt x="3806" y="1"/>
                </a:cubicBezTo>
                <a:close/>
              </a:path>
            </a:pathLst>
          </a:custGeom>
          <a:solidFill>
            <a:srgbClr val="E600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1" name="Google Shape;421;p27"/>
          <p:cNvSpPr/>
          <p:nvPr/>
        </p:nvSpPr>
        <p:spPr>
          <a:xfrm>
            <a:off x="8031998" y="5365076"/>
            <a:ext cx="118597" cy="95539"/>
          </a:xfrm>
          <a:custGeom>
            <a:avLst/>
            <a:gdLst/>
            <a:ahLst/>
            <a:cxnLst/>
            <a:rect l="l" t="t" r="r" b="b"/>
            <a:pathLst>
              <a:path w="3611" h="2882" extrusionOk="0">
                <a:moveTo>
                  <a:pt x="3257" y="0"/>
                </a:moveTo>
                <a:cubicBezTo>
                  <a:pt x="3247" y="0"/>
                  <a:pt x="3234" y="37"/>
                  <a:pt x="3220" y="122"/>
                </a:cubicBezTo>
                <a:lnTo>
                  <a:pt x="195" y="415"/>
                </a:lnTo>
                <a:cubicBezTo>
                  <a:pt x="195" y="415"/>
                  <a:pt x="147" y="1488"/>
                  <a:pt x="147" y="1732"/>
                </a:cubicBezTo>
                <a:cubicBezTo>
                  <a:pt x="98" y="1927"/>
                  <a:pt x="0" y="2074"/>
                  <a:pt x="49" y="2269"/>
                </a:cubicBezTo>
                <a:cubicBezTo>
                  <a:pt x="92" y="2482"/>
                  <a:pt x="395" y="2881"/>
                  <a:pt x="1284" y="2881"/>
                </a:cubicBezTo>
                <a:cubicBezTo>
                  <a:pt x="1413" y="2881"/>
                  <a:pt x="1554" y="2873"/>
                  <a:pt x="1708" y="2854"/>
                </a:cubicBezTo>
                <a:cubicBezTo>
                  <a:pt x="2440" y="2805"/>
                  <a:pt x="3123" y="2464"/>
                  <a:pt x="3513" y="1830"/>
                </a:cubicBezTo>
                <a:cubicBezTo>
                  <a:pt x="3610" y="1537"/>
                  <a:pt x="3367" y="1488"/>
                  <a:pt x="3318" y="1391"/>
                </a:cubicBezTo>
                <a:cubicBezTo>
                  <a:pt x="3318" y="1265"/>
                  <a:pt x="3318" y="0"/>
                  <a:pt x="3257" y="0"/>
                </a:cubicBez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2" name="Google Shape;422;p27"/>
          <p:cNvSpPr/>
          <p:nvPr/>
        </p:nvSpPr>
        <p:spPr>
          <a:xfrm>
            <a:off x="7847707" y="5276933"/>
            <a:ext cx="237195" cy="190513"/>
          </a:xfrm>
          <a:custGeom>
            <a:avLst/>
            <a:gdLst/>
            <a:ahLst/>
            <a:cxnLst/>
            <a:rect l="l" t="t" r="r" b="b"/>
            <a:pathLst>
              <a:path w="7222" h="5747" extrusionOk="0">
                <a:moveTo>
                  <a:pt x="7172" y="0"/>
                </a:moveTo>
                <a:lnTo>
                  <a:pt x="49" y="3952"/>
                </a:lnTo>
                <a:cubicBezTo>
                  <a:pt x="1" y="4147"/>
                  <a:pt x="1" y="4391"/>
                  <a:pt x="49" y="4586"/>
                </a:cubicBezTo>
                <a:cubicBezTo>
                  <a:pt x="98" y="5074"/>
                  <a:pt x="391" y="5464"/>
                  <a:pt x="830" y="5611"/>
                </a:cubicBezTo>
                <a:cubicBezTo>
                  <a:pt x="1093" y="5698"/>
                  <a:pt x="1366" y="5747"/>
                  <a:pt x="1640" y="5747"/>
                </a:cubicBezTo>
                <a:cubicBezTo>
                  <a:pt x="1976" y="5747"/>
                  <a:pt x="2313" y="5674"/>
                  <a:pt x="2635" y="5513"/>
                </a:cubicBezTo>
                <a:cubicBezTo>
                  <a:pt x="3025" y="5318"/>
                  <a:pt x="3367" y="5074"/>
                  <a:pt x="3611" y="4781"/>
                </a:cubicBezTo>
                <a:lnTo>
                  <a:pt x="3611" y="4586"/>
                </a:lnTo>
                <a:cubicBezTo>
                  <a:pt x="3806" y="4245"/>
                  <a:pt x="4050" y="3952"/>
                  <a:pt x="4294" y="3659"/>
                </a:cubicBezTo>
                <a:cubicBezTo>
                  <a:pt x="4587" y="3415"/>
                  <a:pt x="4928" y="3220"/>
                  <a:pt x="5270" y="3025"/>
                </a:cubicBezTo>
                <a:cubicBezTo>
                  <a:pt x="5709" y="2732"/>
                  <a:pt x="6099" y="2391"/>
                  <a:pt x="6441" y="2049"/>
                </a:cubicBezTo>
                <a:cubicBezTo>
                  <a:pt x="6733" y="1708"/>
                  <a:pt x="6977" y="1317"/>
                  <a:pt x="7124" y="927"/>
                </a:cubicBezTo>
                <a:cubicBezTo>
                  <a:pt x="7221" y="634"/>
                  <a:pt x="7221" y="293"/>
                  <a:pt x="7172" y="0"/>
                </a:cubicBezTo>
                <a:close/>
              </a:path>
            </a:pathLst>
          </a:custGeom>
          <a:solidFill>
            <a:srgbClr val="0807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3" name="Google Shape;423;p27"/>
          <p:cNvSpPr/>
          <p:nvPr/>
        </p:nvSpPr>
        <p:spPr>
          <a:xfrm>
            <a:off x="7834897" y="5251010"/>
            <a:ext cx="256408" cy="204436"/>
          </a:xfrm>
          <a:custGeom>
            <a:avLst/>
            <a:gdLst/>
            <a:ahLst/>
            <a:cxnLst/>
            <a:rect l="l" t="t" r="r" b="b"/>
            <a:pathLst>
              <a:path w="7807" h="6167" extrusionOk="0">
                <a:moveTo>
                  <a:pt x="6682" y="1"/>
                </a:moveTo>
                <a:cubicBezTo>
                  <a:pt x="6329" y="1"/>
                  <a:pt x="5882" y="139"/>
                  <a:pt x="5367" y="489"/>
                </a:cubicBezTo>
                <a:cubicBezTo>
                  <a:pt x="4684" y="929"/>
                  <a:pt x="4001" y="1221"/>
                  <a:pt x="3269" y="1465"/>
                </a:cubicBezTo>
                <a:cubicBezTo>
                  <a:pt x="3269" y="1465"/>
                  <a:pt x="1464" y="2148"/>
                  <a:pt x="732" y="3319"/>
                </a:cubicBezTo>
                <a:cubicBezTo>
                  <a:pt x="0" y="4490"/>
                  <a:pt x="293" y="6051"/>
                  <a:pt x="1805" y="6149"/>
                </a:cubicBezTo>
                <a:cubicBezTo>
                  <a:pt x="1898" y="6160"/>
                  <a:pt x="1992" y="6166"/>
                  <a:pt x="2088" y="6166"/>
                </a:cubicBezTo>
                <a:cubicBezTo>
                  <a:pt x="2398" y="6166"/>
                  <a:pt x="2715" y="6103"/>
                  <a:pt x="2976" y="5954"/>
                </a:cubicBezTo>
                <a:cubicBezTo>
                  <a:pt x="3415" y="5759"/>
                  <a:pt x="3757" y="5417"/>
                  <a:pt x="4050" y="5027"/>
                </a:cubicBezTo>
                <a:cubicBezTo>
                  <a:pt x="4440" y="4441"/>
                  <a:pt x="4977" y="3953"/>
                  <a:pt x="5562" y="3661"/>
                </a:cubicBezTo>
                <a:cubicBezTo>
                  <a:pt x="7806" y="2343"/>
                  <a:pt x="7709" y="831"/>
                  <a:pt x="7465" y="392"/>
                </a:cubicBezTo>
                <a:cubicBezTo>
                  <a:pt x="7338" y="163"/>
                  <a:pt x="7065" y="1"/>
                  <a:pt x="6682" y="1"/>
                </a:cubicBezTo>
                <a:close/>
              </a:path>
            </a:pathLst>
          </a:custGeom>
          <a:solidFill>
            <a:srgbClr val="E600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4" name="Google Shape;424;p27"/>
          <p:cNvSpPr/>
          <p:nvPr/>
        </p:nvSpPr>
        <p:spPr>
          <a:xfrm>
            <a:off x="7858941" y="5312501"/>
            <a:ext cx="116988" cy="83771"/>
          </a:xfrm>
          <a:custGeom>
            <a:avLst/>
            <a:gdLst/>
            <a:ahLst/>
            <a:cxnLst/>
            <a:rect l="l" t="t" r="r" b="b"/>
            <a:pathLst>
              <a:path w="3562" h="2527" extrusionOk="0">
                <a:moveTo>
                  <a:pt x="3220" y="1"/>
                </a:moveTo>
                <a:lnTo>
                  <a:pt x="195" y="293"/>
                </a:lnTo>
                <a:lnTo>
                  <a:pt x="146" y="1464"/>
                </a:lnTo>
                <a:cubicBezTo>
                  <a:pt x="49" y="1611"/>
                  <a:pt x="0" y="1806"/>
                  <a:pt x="49" y="1952"/>
                </a:cubicBezTo>
                <a:cubicBezTo>
                  <a:pt x="82" y="2183"/>
                  <a:pt x="518" y="2527"/>
                  <a:pt x="1161" y="2527"/>
                </a:cubicBezTo>
                <a:cubicBezTo>
                  <a:pt x="1466" y="2527"/>
                  <a:pt x="1818" y="2449"/>
                  <a:pt x="2196" y="2245"/>
                </a:cubicBezTo>
                <a:cubicBezTo>
                  <a:pt x="3562" y="1513"/>
                  <a:pt x="3366" y="1025"/>
                  <a:pt x="3366" y="976"/>
                </a:cubicBezTo>
                <a:cubicBezTo>
                  <a:pt x="3269" y="635"/>
                  <a:pt x="3220" y="342"/>
                  <a:pt x="3220" y="1"/>
                </a:cubicBez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5" name="Google Shape;425;p27"/>
          <p:cNvSpPr/>
          <p:nvPr/>
        </p:nvSpPr>
        <p:spPr>
          <a:xfrm>
            <a:off x="7748354" y="4029980"/>
            <a:ext cx="306100" cy="1303923"/>
          </a:xfrm>
          <a:custGeom>
            <a:avLst/>
            <a:gdLst/>
            <a:ahLst/>
            <a:cxnLst/>
            <a:rect l="l" t="t" r="r" b="b"/>
            <a:pathLst>
              <a:path w="9320" h="39334" extrusionOk="0">
                <a:moveTo>
                  <a:pt x="3221" y="1"/>
                </a:moveTo>
                <a:cubicBezTo>
                  <a:pt x="3221" y="1"/>
                  <a:pt x="1" y="4392"/>
                  <a:pt x="2050" y="8978"/>
                </a:cubicBezTo>
                <a:cubicBezTo>
                  <a:pt x="2538" y="10051"/>
                  <a:pt x="2782" y="11173"/>
                  <a:pt x="2879" y="12344"/>
                </a:cubicBezTo>
                <a:cubicBezTo>
                  <a:pt x="3026" y="13905"/>
                  <a:pt x="3172" y="16003"/>
                  <a:pt x="3221" y="17906"/>
                </a:cubicBezTo>
                <a:cubicBezTo>
                  <a:pt x="3367" y="20882"/>
                  <a:pt x="3562" y="21760"/>
                  <a:pt x="3465" y="22102"/>
                </a:cubicBezTo>
                <a:cubicBezTo>
                  <a:pt x="2733" y="23956"/>
                  <a:pt x="2391" y="25956"/>
                  <a:pt x="2343" y="28005"/>
                </a:cubicBezTo>
                <a:cubicBezTo>
                  <a:pt x="2147" y="31664"/>
                  <a:pt x="3367" y="38933"/>
                  <a:pt x="3367" y="38933"/>
                </a:cubicBezTo>
                <a:cubicBezTo>
                  <a:pt x="3367" y="38933"/>
                  <a:pt x="3628" y="39334"/>
                  <a:pt x="4421" y="39334"/>
                </a:cubicBezTo>
                <a:cubicBezTo>
                  <a:pt x="4955" y="39334"/>
                  <a:pt x="5731" y="39152"/>
                  <a:pt x="6831" y="38543"/>
                </a:cubicBezTo>
                <a:cubicBezTo>
                  <a:pt x="6831" y="38543"/>
                  <a:pt x="7221" y="27615"/>
                  <a:pt x="7709" y="24541"/>
                </a:cubicBezTo>
                <a:cubicBezTo>
                  <a:pt x="7807" y="23663"/>
                  <a:pt x="7953" y="22834"/>
                  <a:pt x="8197" y="22004"/>
                </a:cubicBezTo>
                <a:cubicBezTo>
                  <a:pt x="8783" y="20101"/>
                  <a:pt x="9173" y="18101"/>
                  <a:pt x="9319" y="16052"/>
                </a:cubicBezTo>
                <a:cubicBezTo>
                  <a:pt x="9270" y="13271"/>
                  <a:pt x="9075" y="10490"/>
                  <a:pt x="8734" y="7709"/>
                </a:cubicBezTo>
                <a:cubicBezTo>
                  <a:pt x="8392" y="4587"/>
                  <a:pt x="8002" y="1855"/>
                  <a:pt x="8002" y="1855"/>
                </a:cubicBezTo>
                <a:cubicBezTo>
                  <a:pt x="6246" y="1855"/>
                  <a:pt x="4538" y="1221"/>
                  <a:pt x="3221" y="1"/>
                </a:cubicBezTo>
                <a:close/>
              </a:path>
            </a:pathLst>
          </a:custGeom>
          <a:solidFill>
            <a:srgbClr val="66248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6" name="Google Shape;426;p27"/>
          <p:cNvSpPr/>
          <p:nvPr/>
        </p:nvSpPr>
        <p:spPr>
          <a:xfrm>
            <a:off x="7919834" y="4211143"/>
            <a:ext cx="134625" cy="556389"/>
          </a:xfrm>
          <a:custGeom>
            <a:avLst/>
            <a:gdLst/>
            <a:ahLst/>
            <a:cxnLst/>
            <a:rect l="l" t="t" r="r" b="b"/>
            <a:pathLst>
              <a:path w="4099" h="16784" extrusionOk="0">
                <a:moveTo>
                  <a:pt x="586" y="0"/>
                </a:moveTo>
                <a:cubicBezTo>
                  <a:pt x="585" y="0"/>
                  <a:pt x="0" y="3952"/>
                  <a:pt x="927" y="6342"/>
                </a:cubicBezTo>
                <a:cubicBezTo>
                  <a:pt x="1854" y="8684"/>
                  <a:pt x="2830" y="14246"/>
                  <a:pt x="2976" y="16783"/>
                </a:cubicBezTo>
                <a:cubicBezTo>
                  <a:pt x="3562" y="14832"/>
                  <a:pt x="3952" y="12831"/>
                  <a:pt x="4098" y="10782"/>
                </a:cubicBezTo>
                <a:cubicBezTo>
                  <a:pt x="4049" y="7952"/>
                  <a:pt x="3854" y="5123"/>
                  <a:pt x="3513" y="2293"/>
                </a:cubicBezTo>
                <a:cubicBezTo>
                  <a:pt x="2488" y="1513"/>
                  <a:pt x="586" y="0"/>
                  <a:pt x="586" y="0"/>
                </a:cubicBezTo>
                <a:close/>
              </a:path>
            </a:pathLst>
          </a:custGeom>
          <a:solidFill>
            <a:srgbClr val="1009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7" name="Google Shape;427;p27"/>
          <p:cNvSpPr/>
          <p:nvPr/>
        </p:nvSpPr>
        <p:spPr>
          <a:xfrm>
            <a:off x="7916615" y="4080136"/>
            <a:ext cx="344527" cy="1335083"/>
          </a:xfrm>
          <a:custGeom>
            <a:avLst/>
            <a:gdLst/>
            <a:ahLst/>
            <a:cxnLst/>
            <a:rect l="l" t="t" r="r" b="b"/>
            <a:pathLst>
              <a:path w="10490" h="40274" extrusionOk="0">
                <a:moveTo>
                  <a:pt x="8880" y="0"/>
                </a:moveTo>
                <a:cubicBezTo>
                  <a:pt x="7602" y="320"/>
                  <a:pt x="6296" y="479"/>
                  <a:pt x="4992" y="479"/>
                </a:cubicBezTo>
                <a:cubicBezTo>
                  <a:pt x="3906" y="479"/>
                  <a:pt x="2821" y="368"/>
                  <a:pt x="1757" y="147"/>
                </a:cubicBezTo>
                <a:lnTo>
                  <a:pt x="1757" y="147"/>
                </a:lnTo>
                <a:cubicBezTo>
                  <a:pt x="0" y="3513"/>
                  <a:pt x="244" y="7562"/>
                  <a:pt x="2342" y="10685"/>
                </a:cubicBezTo>
                <a:cubicBezTo>
                  <a:pt x="2879" y="11465"/>
                  <a:pt x="3855" y="19808"/>
                  <a:pt x="3952" y="20930"/>
                </a:cubicBezTo>
                <a:cubicBezTo>
                  <a:pt x="4050" y="22004"/>
                  <a:pt x="3367" y="22247"/>
                  <a:pt x="3025" y="25614"/>
                </a:cubicBezTo>
                <a:cubicBezTo>
                  <a:pt x="2733" y="28931"/>
                  <a:pt x="3416" y="39713"/>
                  <a:pt x="3416" y="39713"/>
                </a:cubicBezTo>
                <a:cubicBezTo>
                  <a:pt x="3742" y="40129"/>
                  <a:pt x="4223" y="40274"/>
                  <a:pt x="4733" y="40274"/>
                </a:cubicBezTo>
                <a:cubicBezTo>
                  <a:pt x="5899" y="40274"/>
                  <a:pt x="7221" y="39518"/>
                  <a:pt x="7221" y="39518"/>
                </a:cubicBezTo>
                <a:cubicBezTo>
                  <a:pt x="7221" y="39518"/>
                  <a:pt x="7563" y="34640"/>
                  <a:pt x="8002" y="30834"/>
                </a:cubicBezTo>
                <a:cubicBezTo>
                  <a:pt x="8490" y="26785"/>
                  <a:pt x="8977" y="24248"/>
                  <a:pt x="9221" y="22638"/>
                </a:cubicBezTo>
                <a:cubicBezTo>
                  <a:pt x="9417" y="21028"/>
                  <a:pt x="10490" y="14149"/>
                  <a:pt x="10295" y="9368"/>
                </a:cubicBezTo>
                <a:cubicBezTo>
                  <a:pt x="10100" y="6196"/>
                  <a:pt x="9612" y="3074"/>
                  <a:pt x="8880" y="0"/>
                </a:cubicBezTo>
                <a:close/>
              </a:path>
            </a:pathLst>
          </a:custGeom>
          <a:solidFill>
            <a:srgbClr val="66248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28" name="Google Shape;428;p27"/>
          <p:cNvGrpSpPr/>
          <p:nvPr/>
        </p:nvGrpSpPr>
        <p:grpSpPr>
          <a:xfrm>
            <a:off x="8416281" y="3174344"/>
            <a:ext cx="2331448" cy="1546120"/>
            <a:chOff x="6134499" y="2527476"/>
            <a:chExt cx="1631448" cy="1081909"/>
          </a:xfrm>
        </p:grpSpPr>
        <p:sp>
          <p:nvSpPr>
            <p:cNvPr id="429" name="Google Shape;429;p27"/>
            <p:cNvSpPr/>
            <p:nvPr/>
          </p:nvSpPr>
          <p:spPr>
            <a:xfrm>
              <a:off x="7060642" y="3318501"/>
              <a:ext cx="155890" cy="99633"/>
            </a:xfrm>
            <a:custGeom>
              <a:avLst/>
              <a:gdLst/>
              <a:ahLst/>
              <a:cxnLst/>
              <a:rect l="l" t="t" r="r" b="b"/>
              <a:pathLst>
                <a:path w="6783" h="4295" extrusionOk="0">
                  <a:moveTo>
                    <a:pt x="3172" y="4197"/>
                  </a:moveTo>
                  <a:lnTo>
                    <a:pt x="147" y="2343"/>
                  </a:lnTo>
                  <a:cubicBezTo>
                    <a:pt x="1" y="2294"/>
                    <a:pt x="1" y="2099"/>
                    <a:pt x="147" y="2050"/>
                  </a:cubicBezTo>
                  <a:lnTo>
                    <a:pt x="3270" y="50"/>
                  </a:lnTo>
                  <a:cubicBezTo>
                    <a:pt x="3367" y="1"/>
                    <a:pt x="3514" y="1"/>
                    <a:pt x="3611" y="50"/>
                  </a:cubicBezTo>
                  <a:lnTo>
                    <a:pt x="6685" y="1952"/>
                  </a:lnTo>
                  <a:cubicBezTo>
                    <a:pt x="6782" y="2001"/>
                    <a:pt x="6782" y="2147"/>
                    <a:pt x="6685" y="2245"/>
                  </a:cubicBezTo>
                  <a:lnTo>
                    <a:pt x="3514" y="4197"/>
                  </a:lnTo>
                  <a:cubicBezTo>
                    <a:pt x="3416" y="4294"/>
                    <a:pt x="3270" y="4294"/>
                    <a:pt x="3172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6515730" y="2527476"/>
              <a:ext cx="155867" cy="98473"/>
            </a:xfrm>
            <a:custGeom>
              <a:avLst/>
              <a:gdLst/>
              <a:ahLst/>
              <a:cxnLst/>
              <a:rect l="l" t="t" r="r" b="b"/>
              <a:pathLst>
                <a:path w="6782" h="4245" extrusionOk="0">
                  <a:moveTo>
                    <a:pt x="6733" y="3025"/>
                  </a:moveTo>
                  <a:lnTo>
                    <a:pt x="5318" y="2196"/>
                  </a:lnTo>
                  <a:lnTo>
                    <a:pt x="5318" y="2196"/>
                  </a:lnTo>
                  <a:lnTo>
                    <a:pt x="1854" y="49"/>
                  </a:lnTo>
                  <a:cubicBezTo>
                    <a:pt x="1756" y="0"/>
                    <a:pt x="1610" y="0"/>
                    <a:pt x="1513" y="49"/>
                  </a:cubicBezTo>
                  <a:lnTo>
                    <a:pt x="98" y="927"/>
                  </a:lnTo>
                  <a:cubicBezTo>
                    <a:pt x="0" y="976"/>
                    <a:pt x="0" y="1171"/>
                    <a:pt x="98" y="1220"/>
                  </a:cubicBezTo>
                  <a:lnTo>
                    <a:pt x="1952" y="2342"/>
                  </a:lnTo>
                  <a:lnTo>
                    <a:pt x="1952" y="2342"/>
                  </a:lnTo>
                  <a:lnTo>
                    <a:pt x="4976" y="4196"/>
                  </a:lnTo>
                  <a:cubicBezTo>
                    <a:pt x="5074" y="4245"/>
                    <a:pt x="5220" y="4245"/>
                    <a:pt x="5318" y="4196"/>
                  </a:cubicBezTo>
                  <a:lnTo>
                    <a:pt x="6733" y="3318"/>
                  </a:lnTo>
                  <a:cubicBezTo>
                    <a:pt x="6782" y="3220"/>
                    <a:pt x="6782" y="3123"/>
                    <a:pt x="6733" y="3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6650269" y="2611213"/>
              <a:ext cx="114384" cy="73582"/>
            </a:xfrm>
            <a:custGeom>
              <a:avLst/>
              <a:gdLst/>
              <a:ahLst/>
              <a:cxnLst/>
              <a:rect l="l" t="t" r="r" b="b"/>
              <a:pathLst>
                <a:path w="4977" h="3172" extrusionOk="0">
                  <a:moveTo>
                    <a:pt x="3123" y="3123"/>
                  </a:moveTo>
                  <a:lnTo>
                    <a:pt x="98" y="1269"/>
                  </a:lnTo>
                  <a:cubicBezTo>
                    <a:pt x="1" y="1171"/>
                    <a:pt x="1" y="1025"/>
                    <a:pt x="98" y="927"/>
                  </a:cubicBezTo>
                  <a:lnTo>
                    <a:pt x="1464" y="98"/>
                  </a:lnTo>
                  <a:cubicBezTo>
                    <a:pt x="1562" y="0"/>
                    <a:pt x="1708" y="0"/>
                    <a:pt x="1806" y="98"/>
                  </a:cubicBezTo>
                  <a:lnTo>
                    <a:pt x="4879" y="1903"/>
                  </a:lnTo>
                  <a:cubicBezTo>
                    <a:pt x="4977" y="1952"/>
                    <a:pt x="4977" y="2147"/>
                    <a:pt x="4879" y="2196"/>
                  </a:cubicBezTo>
                  <a:lnTo>
                    <a:pt x="3465" y="3074"/>
                  </a:lnTo>
                  <a:cubicBezTo>
                    <a:pt x="3367" y="3123"/>
                    <a:pt x="3221" y="3172"/>
                    <a:pt x="3123" y="3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6741095" y="2668924"/>
              <a:ext cx="114384" cy="72469"/>
            </a:xfrm>
            <a:custGeom>
              <a:avLst/>
              <a:gdLst/>
              <a:ahLst/>
              <a:cxnLst/>
              <a:rect l="l" t="t" r="r" b="b"/>
              <a:pathLst>
                <a:path w="4977" h="3124" extrusionOk="0">
                  <a:moveTo>
                    <a:pt x="3123" y="3074"/>
                  </a:moveTo>
                  <a:lnTo>
                    <a:pt x="98" y="1220"/>
                  </a:lnTo>
                  <a:cubicBezTo>
                    <a:pt x="0" y="1172"/>
                    <a:pt x="0" y="976"/>
                    <a:pt x="98" y="928"/>
                  </a:cubicBezTo>
                  <a:lnTo>
                    <a:pt x="1464" y="49"/>
                  </a:lnTo>
                  <a:cubicBezTo>
                    <a:pt x="1562" y="1"/>
                    <a:pt x="1708" y="1"/>
                    <a:pt x="1806" y="49"/>
                  </a:cubicBezTo>
                  <a:lnTo>
                    <a:pt x="4879" y="1903"/>
                  </a:lnTo>
                  <a:cubicBezTo>
                    <a:pt x="4977" y="1952"/>
                    <a:pt x="4977" y="2147"/>
                    <a:pt x="4879" y="2196"/>
                  </a:cubicBezTo>
                  <a:lnTo>
                    <a:pt x="3464" y="3074"/>
                  </a:lnTo>
                  <a:cubicBezTo>
                    <a:pt x="3367" y="3123"/>
                    <a:pt x="3220" y="3123"/>
                    <a:pt x="3123" y="3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6831921" y="2724386"/>
              <a:ext cx="115510" cy="73582"/>
            </a:xfrm>
            <a:custGeom>
              <a:avLst/>
              <a:gdLst/>
              <a:ahLst/>
              <a:cxnLst/>
              <a:rect l="l" t="t" r="r" b="b"/>
              <a:pathLst>
                <a:path w="5026" h="3172" extrusionOk="0">
                  <a:moveTo>
                    <a:pt x="3171" y="3123"/>
                  </a:moveTo>
                  <a:lnTo>
                    <a:pt x="147" y="1220"/>
                  </a:lnTo>
                  <a:cubicBezTo>
                    <a:pt x="0" y="1171"/>
                    <a:pt x="0" y="1025"/>
                    <a:pt x="147" y="927"/>
                  </a:cubicBezTo>
                  <a:lnTo>
                    <a:pt x="1513" y="49"/>
                  </a:lnTo>
                  <a:cubicBezTo>
                    <a:pt x="1610" y="0"/>
                    <a:pt x="1757" y="0"/>
                    <a:pt x="1854" y="49"/>
                  </a:cubicBezTo>
                  <a:lnTo>
                    <a:pt x="4879" y="1903"/>
                  </a:lnTo>
                  <a:cubicBezTo>
                    <a:pt x="5025" y="2000"/>
                    <a:pt x="5025" y="2147"/>
                    <a:pt x="4879" y="2244"/>
                  </a:cubicBezTo>
                  <a:lnTo>
                    <a:pt x="3513" y="3123"/>
                  </a:lnTo>
                  <a:cubicBezTo>
                    <a:pt x="3415" y="3171"/>
                    <a:pt x="3269" y="3171"/>
                    <a:pt x="3171" y="3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6922748" y="2780960"/>
              <a:ext cx="114384" cy="73582"/>
            </a:xfrm>
            <a:custGeom>
              <a:avLst/>
              <a:gdLst/>
              <a:ahLst/>
              <a:cxnLst/>
              <a:rect l="l" t="t" r="r" b="b"/>
              <a:pathLst>
                <a:path w="4977" h="3172" extrusionOk="0">
                  <a:moveTo>
                    <a:pt x="3171" y="3074"/>
                  </a:moveTo>
                  <a:lnTo>
                    <a:pt x="98" y="1220"/>
                  </a:lnTo>
                  <a:cubicBezTo>
                    <a:pt x="0" y="1171"/>
                    <a:pt x="0" y="1025"/>
                    <a:pt x="98" y="928"/>
                  </a:cubicBezTo>
                  <a:lnTo>
                    <a:pt x="1512" y="49"/>
                  </a:lnTo>
                  <a:cubicBezTo>
                    <a:pt x="1610" y="1"/>
                    <a:pt x="1708" y="1"/>
                    <a:pt x="1854" y="49"/>
                  </a:cubicBezTo>
                  <a:lnTo>
                    <a:pt x="4879" y="1903"/>
                  </a:lnTo>
                  <a:cubicBezTo>
                    <a:pt x="4976" y="2001"/>
                    <a:pt x="4976" y="2147"/>
                    <a:pt x="4879" y="2196"/>
                  </a:cubicBezTo>
                  <a:lnTo>
                    <a:pt x="3464" y="3074"/>
                  </a:lnTo>
                  <a:cubicBezTo>
                    <a:pt x="3366" y="3172"/>
                    <a:pt x="3269" y="3172"/>
                    <a:pt x="3171" y="3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7013551" y="2837535"/>
              <a:ext cx="115533" cy="73606"/>
            </a:xfrm>
            <a:custGeom>
              <a:avLst/>
              <a:gdLst/>
              <a:ahLst/>
              <a:cxnLst/>
              <a:rect l="l" t="t" r="r" b="b"/>
              <a:pathLst>
                <a:path w="5027" h="3173" extrusionOk="0">
                  <a:moveTo>
                    <a:pt x="3172" y="3075"/>
                  </a:moveTo>
                  <a:lnTo>
                    <a:pt x="98" y="1269"/>
                  </a:lnTo>
                  <a:cubicBezTo>
                    <a:pt x="1" y="1172"/>
                    <a:pt x="1" y="1026"/>
                    <a:pt x="98" y="977"/>
                  </a:cubicBezTo>
                  <a:lnTo>
                    <a:pt x="1513" y="99"/>
                  </a:lnTo>
                  <a:cubicBezTo>
                    <a:pt x="1611" y="1"/>
                    <a:pt x="1757" y="1"/>
                    <a:pt x="1855" y="99"/>
                  </a:cubicBezTo>
                  <a:lnTo>
                    <a:pt x="4880" y="1952"/>
                  </a:lnTo>
                  <a:cubicBezTo>
                    <a:pt x="5026" y="2001"/>
                    <a:pt x="5026" y="2196"/>
                    <a:pt x="4880" y="2245"/>
                  </a:cubicBezTo>
                  <a:lnTo>
                    <a:pt x="3514" y="3123"/>
                  </a:lnTo>
                  <a:cubicBezTo>
                    <a:pt x="3416" y="3172"/>
                    <a:pt x="3270" y="3172"/>
                    <a:pt x="3172" y="30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7104377" y="2894133"/>
              <a:ext cx="114407" cy="72446"/>
            </a:xfrm>
            <a:custGeom>
              <a:avLst/>
              <a:gdLst/>
              <a:ahLst/>
              <a:cxnLst/>
              <a:rect l="l" t="t" r="r" b="b"/>
              <a:pathLst>
                <a:path w="4978" h="3123" extrusionOk="0">
                  <a:moveTo>
                    <a:pt x="3172" y="3074"/>
                  </a:moveTo>
                  <a:lnTo>
                    <a:pt x="98" y="1220"/>
                  </a:lnTo>
                  <a:cubicBezTo>
                    <a:pt x="1" y="1171"/>
                    <a:pt x="1" y="976"/>
                    <a:pt x="98" y="927"/>
                  </a:cubicBezTo>
                  <a:lnTo>
                    <a:pt x="1513" y="49"/>
                  </a:lnTo>
                  <a:cubicBezTo>
                    <a:pt x="1611" y="0"/>
                    <a:pt x="1708" y="0"/>
                    <a:pt x="1806" y="49"/>
                  </a:cubicBezTo>
                  <a:lnTo>
                    <a:pt x="4879" y="1903"/>
                  </a:lnTo>
                  <a:cubicBezTo>
                    <a:pt x="4977" y="1952"/>
                    <a:pt x="4977" y="2147"/>
                    <a:pt x="4879" y="2196"/>
                  </a:cubicBezTo>
                  <a:lnTo>
                    <a:pt x="3465" y="3074"/>
                  </a:lnTo>
                  <a:cubicBezTo>
                    <a:pt x="3367" y="3123"/>
                    <a:pt x="3269" y="3123"/>
                    <a:pt x="3172" y="3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7195203" y="2950708"/>
              <a:ext cx="115510" cy="72469"/>
            </a:xfrm>
            <a:custGeom>
              <a:avLst/>
              <a:gdLst/>
              <a:ahLst/>
              <a:cxnLst/>
              <a:rect l="l" t="t" r="r" b="b"/>
              <a:pathLst>
                <a:path w="5026" h="3124" extrusionOk="0">
                  <a:moveTo>
                    <a:pt x="3172" y="3074"/>
                  </a:moveTo>
                  <a:lnTo>
                    <a:pt x="147" y="1220"/>
                  </a:lnTo>
                  <a:cubicBezTo>
                    <a:pt x="0" y="1172"/>
                    <a:pt x="0" y="976"/>
                    <a:pt x="147" y="928"/>
                  </a:cubicBezTo>
                  <a:lnTo>
                    <a:pt x="1513" y="50"/>
                  </a:lnTo>
                  <a:cubicBezTo>
                    <a:pt x="1610" y="1"/>
                    <a:pt x="1757" y="1"/>
                    <a:pt x="1854" y="50"/>
                  </a:cubicBezTo>
                  <a:lnTo>
                    <a:pt x="4879" y="1855"/>
                  </a:lnTo>
                  <a:cubicBezTo>
                    <a:pt x="5026" y="1952"/>
                    <a:pt x="5026" y="2099"/>
                    <a:pt x="4879" y="2147"/>
                  </a:cubicBezTo>
                  <a:lnTo>
                    <a:pt x="3513" y="3026"/>
                  </a:lnTo>
                  <a:cubicBezTo>
                    <a:pt x="3416" y="3123"/>
                    <a:pt x="3269" y="3123"/>
                    <a:pt x="3172" y="3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7286029" y="3007306"/>
              <a:ext cx="115510" cy="73582"/>
            </a:xfrm>
            <a:custGeom>
              <a:avLst/>
              <a:gdLst/>
              <a:ahLst/>
              <a:cxnLst/>
              <a:rect l="l" t="t" r="r" b="b"/>
              <a:pathLst>
                <a:path w="5026" h="3172" extrusionOk="0">
                  <a:moveTo>
                    <a:pt x="3172" y="3074"/>
                  </a:moveTo>
                  <a:lnTo>
                    <a:pt x="147" y="1220"/>
                  </a:lnTo>
                  <a:cubicBezTo>
                    <a:pt x="0" y="1171"/>
                    <a:pt x="0" y="1025"/>
                    <a:pt x="147" y="927"/>
                  </a:cubicBezTo>
                  <a:lnTo>
                    <a:pt x="1513" y="49"/>
                  </a:lnTo>
                  <a:cubicBezTo>
                    <a:pt x="1610" y="0"/>
                    <a:pt x="1757" y="0"/>
                    <a:pt x="1854" y="49"/>
                  </a:cubicBezTo>
                  <a:lnTo>
                    <a:pt x="4928" y="1903"/>
                  </a:lnTo>
                  <a:cubicBezTo>
                    <a:pt x="5025" y="2000"/>
                    <a:pt x="5025" y="2147"/>
                    <a:pt x="4928" y="2244"/>
                  </a:cubicBezTo>
                  <a:lnTo>
                    <a:pt x="3513" y="3074"/>
                  </a:lnTo>
                  <a:cubicBezTo>
                    <a:pt x="3415" y="3171"/>
                    <a:pt x="3269" y="3123"/>
                    <a:pt x="3172" y="3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7377959" y="3062744"/>
              <a:ext cx="114407" cy="73582"/>
            </a:xfrm>
            <a:custGeom>
              <a:avLst/>
              <a:gdLst/>
              <a:ahLst/>
              <a:cxnLst/>
              <a:rect l="l" t="t" r="r" b="b"/>
              <a:pathLst>
                <a:path w="4978" h="3172" extrusionOk="0">
                  <a:moveTo>
                    <a:pt x="3172" y="3123"/>
                  </a:moveTo>
                  <a:lnTo>
                    <a:pt x="98" y="1269"/>
                  </a:lnTo>
                  <a:cubicBezTo>
                    <a:pt x="1" y="1172"/>
                    <a:pt x="1" y="1025"/>
                    <a:pt x="98" y="976"/>
                  </a:cubicBezTo>
                  <a:lnTo>
                    <a:pt x="1513" y="98"/>
                  </a:lnTo>
                  <a:cubicBezTo>
                    <a:pt x="1611" y="1"/>
                    <a:pt x="1708" y="1"/>
                    <a:pt x="1806" y="98"/>
                  </a:cubicBezTo>
                  <a:lnTo>
                    <a:pt x="4880" y="1952"/>
                  </a:lnTo>
                  <a:cubicBezTo>
                    <a:pt x="4977" y="2001"/>
                    <a:pt x="4977" y="2147"/>
                    <a:pt x="4880" y="2245"/>
                  </a:cubicBezTo>
                  <a:lnTo>
                    <a:pt x="3465" y="3123"/>
                  </a:lnTo>
                  <a:cubicBezTo>
                    <a:pt x="3367" y="3172"/>
                    <a:pt x="3270" y="3172"/>
                    <a:pt x="3172" y="3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7468785" y="3119342"/>
              <a:ext cx="114407" cy="73582"/>
            </a:xfrm>
            <a:custGeom>
              <a:avLst/>
              <a:gdLst/>
              <a:ahLst/>
              <a:cxnLst/>
              <a:rect l="l" t="t" r="r" b="b"/>
              <a:pathLst>
                <a:path w="4978" h="3172" extrusionOk="0">
                  <a:moveTo>
                    <a:pt x="3172" y="3123"/>
                  </a:moveTo>
                  <a:lnTo>
                    <a:pt x="98" y="1269"/>
                  </a:lnTo>
                  <a:cubicBezTo>
                    <a:pt x="1" y="1171"/>
                    <a:pt x="1" y="1025"/>
                    <a:pt x="98" y="976"/>
                  </a:cubicBezTo>
                  <a:lnTo>
                    <a:pt x="1513" y="98"/>
                  </a:lnTo>
                  <a:cubicBezTo>
                    <a:pt x="1611" y="0"/>
                    <a:pt x="1708" y="0"/>
                    <a:pt x="1806" y="98"/>
                  </a:cubicBezTo>
                  <a:lnTo>
                    <a:pt x="4879" y="1952"/>
                  </a:lnTo>
                  <a:cubicBezTo>
                    <a:pt x="4977" y="2000"/>
                    <a:pt x="4977" y="2147"/>
                    <a:pt x="4879" y="2244"/>
                  </a:cubicBezTo>
                  <a:lnTo>
                    <a:pt x="3465" y="3123"/>
                  </a:lnTo>
                  <a:cubicBezTo>
                    <a:pt x="3367" y="3171"/>
                    <a:pt x="3269" y="3171"/>
                    <a:pt x="3172" y="3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7559611" y="3175916"/>
              <a:ext cx="114384" cy="73582"/>
            </a:xfrm>
            <a:custGeom>
              <a:avLst/>
              <a:gdLst/>
              <a:ahLst/>
              <a:cxnLst/>
              <a:rect l="l" t="t" r="r" b="b"/>
              <a:pathLst>
                <a:path w="4977" h="3172" extrusionOk="0">
                  <a:moveTo>
                    <a:pt x="3172" y="3123"/>
                  </a:moveTo>
                  <a:lnTo>
                    <a:pt x="98" y="1269"/>
                  </a:lnTo>
                  <a:cubicBezTo>
                    <a:pt x="1" y="1171"/>
                    <a:pt x="1" y="1025"/>
                    <a:pt x="98" y="927"/>
                  </a:cubicBezTo>
                  <a:lnTo>
                    <a:pt x="1513" y="98"/>
                  </a:lnTo>
                  <a:cubicBezTo>
                    <a:pt x="1611" y="1"/>
                    <a:pt x="1757" y="1"/>
                    <a:pt x="1854" y="98"/>
                  </a:cubicBezTo>
                  <a:lnTo>
                    <a:pt x="4879" y="1952"/>
                  </a:lnTo>
                  <a:cubicBezTo>
                    <a:pt x="4977" y="2001"/>
                    <a:pt x="4977" y="2147"/>
                    <a:pt x="4879" y="2245"/>
                  </a:cubicBezTo>
                  <a:lnTo>
                    <a:pt x="3513" y="3123"/>
                  </a:lnTo>
                  <a:cubicBezTo>
                    <a:pt x="3416" y="3172"/>
                    <a:pt x="3269" y="3172"/>
                    <a:pt x="3172" y="3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7650437" y="3233628"/>
              <a:ext cx="115510" cy="72469"/>
            </a:xfrm>
            <a:custGeom>
              <a:avLst/>
              <a:gdLst/>
              <a:ahLst/>
              <a:cxnLst/>
              <a:rect l="l" t="t" r="r" b="b"/>
              <a:pathLst>
                <a:path w="5026" h="3124" extrusionOk="0">
                  <a:moveTo>
                    <a:pt x="3172" y="3074"/>
                  </a:moveTo>
                  <a:lnTo>
                    <a:pt x="147" y="1220"/>
                  </a:lnTo>
                  <a:cubicBezTo>
                    <a:pt x="0" y="1172"/>
                    <a:pt x="0" y="976"/>
                    <a:pt x="147" y="928"/>
                  </a:cubicBezTo>
                  <a:lnTo>
                    <a:pt x="1513" y="49"/>
                  </a:lnTo>
                  <a:cubicBezTo>
                    <a:pt x="1610" y="1"/>
                    <a:pt x="1757" y="1"/>
                    <a:pt x="1854" y="49"/>
                  </a:cubicBezTo>
                  <a:lnTo>
                    <a:pt x="4879" y="1903"/>
                  </a:lnTo>
                  <a:cubicBezTo>
                    <a:pt x="5025" y="1952"/>
                    <a:pt x="5025" y="2147"/>
                    <a:pt x="4879" y="2196"/>
                  </a:cubicBezTo>
                  <a:lnTo>
                    <a:pt x="3513" y="3074"/>
                  </a:lnTo>
                  <a:cubicBezTo>
                    <a:pt x="3415" y="3123"/>
                    <a:pt x="3269" y="3123"/>
                    <a:pt x="3172" y="3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7511394" y="3240424"/>
              <a:ext cx="197374" cy="124524"/>
            </a:xfrm>
            <a:custGeom>
              <a:avLst/>
              <a:gdLst/>
              <a:ahLst/>
              <a:cxnLst/>
              <a:rect l="l" t="t" r="r" b="b"/>
              <a:pathLst>
                <a:path w="8588" h="5368" extrusionOk="0">
                  <a:moveTo>
                    <a:pt x="8490" y="3025"/>
                  </a:moveTo>
                  <a:lnTo>
                    <a:pt x="7075" y="2196"/>
                  </a:lnTo>
                  <a:lnTo>
                    <a:pt x="7075" y="2196"/>
                  </a:lnTo>
                  <a:lnTo>
                    <a:pt x="3611" y="49"/>
                  </a:lnTo>
                  <a:cubicBezTo>
                    <a:pt x="3513" y="0"/>
                    <a:pt x="3367" y="0"/>
                    <a:pt x="3269" y="49"/>
                  </a:cubicBezTo>
                  <a:lnTo>
                    <a:pt x="98" y="2001"/>
                  </a:lnTo>
                  <a:cubicBezTo>
                    <a:pt x="1" y="2098"/>
                    <a:pt x="1" y="2245"/>
                    <a:pt x="98" y="2342"/>
                  </a:cubicBezTo>
                  <a:lnTo>
                    <a:pt x="1952" y="3464"/>
                  </a:lnTo>
                  <a:lnTo>
                    <a:pt x="1952" y="3464"/>
                  </a:lnTo>
                  <a:lnTo>
                    <a:pt x="4977" y="5269"/>
                  </a:lnTo>
                  <a:cubicBezTo>
                    <a:pt x="5075" y="5367"/>
                    <a:pt x="5221" y="5367"/>
                    <a:pt x="5319" y="5269"/>
                  </a:cubicBezTo>
                  <a:lnTo>
                    <a:pt x="8490" y="3318"/>
                  </a:lnTo>
                  <a:cubicBezTo>
                    <a:pt x="8587" y="3220"/>
                    <a:pt x="8587" y="3123"/>
                    <a:pt x="8490" y="3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7421694" y="3182713"/>
              <a:ext cx="155890" cy="98473"/>
            </a:xfrm>
            <a:custGeom>
              <a:avLst/>
              <a:gdLst/>
              <a:ahLst/>
              <a:cxnLst/>
              <a:rect l="l" t="t" r="r" b="b"/>
              <a:pathLst>
                <a:path w="6783" h="4245" extrusionOk="0">
                  <a:moveTo>
                    <a:pt x="3172" y="4196"/>
                  </a:moveTo>
                  <a:lnTo>
                    <a:pt x="98" y="2342"/>
                  </a:lnTo>
                  <a:cubicBezTo>
                    <a:pt x="1" y="2244"/>
                    <a:pt x="1" y="2098"/>
                    <a:pt x="98" y="2049"/>
                  </a:cubicBezTo>
                  <a:lnTo>
                    <a:pt x="3269" y="49"/>
                  </a:lnTo>
                  <a:cubicBezTo>
                    <a:pt x="3367" y="0"/>
                    <a:pt x="3513" y="0"/>
                    <a:pt x="3611" y="49"/>
                  </a:cubicBezTo>
                  <a:lnTo>
                    <a:pt x="6636" y="1903"/>
                  </a:lnTo>
                  <a:cubicBezTo>
                    <a:pt x="6782" y="2001"/>
                    <a:pt x="6782" y="2147"/>
                    <a:pt x="6636" y="2196"/>
                  </a:cubicBezTo>
                  <a:lnTo>
                    <a:pt x="3465" y="4196"/>
                  </a:lnTo>
                  <a:cubicBezTo>
                    <a:pt x="3367" y="4245"/>
                    <a:pt x="3269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7330868" y="3126115"/>
              <a:ext cx="154764" cy="98497"/>
            </a:xfrm>
            <a:custGeom>
              <a:avLst/>
              <a:gdLst/>
              <a:ahLst/>
              <a:cxnLst/>
              <a:rect l="l" t="t" r="r" b="b"/>
              <a:pathLst>
                <a:path w="6734" h="4246" extrusionOk="0">
                  <a:moveTo>
                    <a:pt x="3172" y="4197"/>
                  </a:moveTo>
                  <a:lnTo>
                    <a:pt x="98" y="2343"/>
                  </a:lnTo>
                  <a:cubicBezTo>
                    <a:pt x="1" y="2294"/>
                    <a:pt x="1" y="2099"/>
                    <a:pt x="98" y="2050"/>
                  </a:cubicBezTo>
                  <a:lnTo>
                    <a:pt x="3270" y="50"/>
                  </a:lnTo>
                  <a:cubicBezTo>
                    <a:pt x="3367" y="1"/>
                    <a:pt x="3514" y="1"/>
                    <a:pt x="3611" y="50"/>
                  </a:cubicBezTo>
                  <a:lnTo>
                    <a:pt x="6636" y="1904"/>
                  </a:lnTo>
                  <a:cubicBezTo>
                    <a:pt x="6734" y="1952"/>
                    <a:pt x="6734" y="2148"/>
                    <a:pt x="6636" y="2196"/>
                  </a:cubicBezTo>
                  <a:lnTo>
                    <a:pt x="3465" y="4197"/>
                  </a:lnTo>
                  <a:cubicBezTo>
                    <a:pt x="3367" y="4245"/>
                    <a:pt x="3270" y="4245"/>
                    <a:pt x="3172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7240065" y="3069540"/>
              <a:ext cx="154741" cy="98473"/>
            </a:xfrm>
            <a:custGeom>
              <a:avLst/>
              <a:gdLst/>
              <a:ahLst/>
              <a:cxnLst/>
              <a:rect l="l" t="t" r="r" b="b"/>
              <a:pathLst>
                <a:path w="6733" h="4245" extrusionOk="0">
                  <a:moveTo>
                    <a:pt x="3122" y="4196"/>
                  </a:moveTo>
                  <a:lnTo>
                    <a:pt x="98" y="2342"/>
                  </a:lnTo>
                  <a:cubicBezTo>
                    <a:pt x="0" y="2293"/>
                    <a:pt x="0" y="2098"/>
                    <a:pt x="98" y="2050"/>
                  </a:cubicBezTo>
                  <a:lnTo>
                    <a:pt x="3269" y="49"/>
                  </a:lnTo>
                  <a:cubicBezTo>
                    <a:pt x="3366" y="0"/>
                    <a:pt x="3464" y="0"/>
                    <a:pt x="3610" y="49"/>
                  </a:cubicBezTo>
                  <a:lnTo>
                    <a:pt x="6635" y="1952"/>
                  </a:lnTo>
                  <a:cubicBezTo>
                    <a:pt x="6733" y="2001"/>
                    <a:pt x="6733" y="2147"/>
                    <a:pt x="6635" y="2245"/>
                  </a:cubicBezTo>
                  <a:lnTo>
                    <a:pt x="3464" y="4196"/>
                  </a:lnTo>
                  <a:cubicBezTo>
                    <a:pt x="3366" y="4245"/>
                    <a:pt x="3220" y="4245"/>
                    <a:pt x="312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7148112" y="3014079"/>
              <a:ext cx="155867" cy="98497"/>
            </a:xfrm>
            <a:custGeom>
              <a:avLst/>
              <a:gdLst/>
              <a:ahLst/>
              <a:cxnLst/>
              <a:rect l="l" t="t" r="r" b="b"/>
              <a:pathLst>
                <a:path w="6782" h="4246" extrusionOk="0">
                  <a:moveTo>
                    <a:pt x="3172" y="4148"/>
                  </a:moveTo>
                  <a:lnTo>
                    <a:pt x="147" y="2343"/>
                  </a:lnTo>
                  <a:cubicBezTo>
                    <a:pt x="0" y="2245"/>
                    <a:pt x="0" y="2099"/>
                    <a:pt x="147" y="2050"/>
                  </a:cubicBezTo>
                  <a:lnTo>
                    <a:pt x="3318" y="50"/>
                  </a:lnTo>
                  <a:cubicBezTo>
                    <a:pt x="3416" y="1"/>
                    <a:pt x="3513" y="1"/>
                    <a:pt x="3611" y="50"/>
                  </a:cubicBezTo>
                  <a:lnTo>
                    <a:pt x="6684" y="1904"/>
                  </a:lnTo>
                  <a:cubicBezTo>
                    <a:pt x="6782" y="2001"/>
                    <a:pt x="6782" y="2148"/>
                    <a:pt x="6684" y="2196"/>
                  </a:cubicBezTo>
                  <a:lnTo>
                    <a:pt x="3513" y="4197"/>
                  </a:lnTo>
                  <a:cubicBezTo>
                    <a:pt x="3416" y="4245"/>
                    <a:pt x="3269" y="4245"/>
                    <a:pt x="3172" y="4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7058412" y="2957504"/>
              <a:ext cx="154764" cy="98473"/>
            </a:xfrm>
            <a:custGeom>
              <a:avLst/>
              <a:gdLst/>
              <a:ahLst/>
              <a:cxnLst/>
              <a:rect l="l" t="t" r="r" b="b"/>
              <a:pathLst>
                <a:path w="6734" h="4245" extrusionOk="0">
                  <a:moveTo>
                    <a:pt x="3123" y="4147"/>
                  </a:moveTo>
                  <a:lnTo>
                    <a:pt x="98" y="2342"/>
                  </a:lnTo>
                  <a:cubicBezTo>
                    <a:pt x="0" y="2293"/>
                    <a:pt x="0" y="2098"/>
                    <a:pt x="98" y="2050"/>
                  </a:cubicBezTo>
                  <a:lnTo>
                    <a:pt x="3269" y="49"/>
                  </a:lnTo>
                  <a:cubicBezTo>
                    <a:pt x="3367" y="0"/>
                    <a:pt x="3513" y="0"/>
                    <a:pt x="3611" y="49"/>
                  </a:cubicBezTo>
                  <a:lnTo>
                    <a:pt x="6636" y="1903"/>
                  </a:lnTo>
                  <a:cubicBezTo>
                    <a:pt x="6733" y="2001"/>
                    <a:pt x="6733" y="2147"/>
                    <a:pt x="6636" y="2196"/>
                  </a:cubicBezTo>
                  <a:lnTo>
                    <a:pt x="3464" y="4196"/>
                  </a:lnTo>
                  <a:cubicBezTo>
                    <a:pt x="3367" y="4245"/>
                    <a:pt x="3220" y="4245"/>
                    <a:pt x="3123" y="4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6966460" y="2899793"/>
              <a:ext cx="155890" cy="99610"/>
            </a:xfrm>
            <a:custGeom>
              <a:avLst/>
              <a:gdLst/>
              <a:ahLst/>
              <a:cxnLst/>
              <a:rect l="l" t="t" r="r" b="b"/>
              <a:pathLst>
                <a:path w="6783" h="4294" extrusionOk="0">
                  <a:moveTo>
                    <a:pt x="3172" y="4245"/>
                  </a:moveTo>
                  <a:lnTo>
                    <a:pt x="98" y="2342"/>
                  </a:lnTo>
                  <a:cubicBezTo>
                    <a:pt x="1" y="2293"/>
                    <a:pt x="1" y="2147"/>
                    <a:pt x="98" y="2049"/>
                  </a:cubicBezTo>
                  <a:lnTo>
                    <a:pt x="3270" y="98"/>
                  </a:lnTo>
                  <a:cubicBezTo>
                    <a:pt x="3367" y="0"/>
                    <a:pt x="3514" y="0"/>
                    <a:pt x="3611" y="98"/>
                  </a:cubicBezTo>
                  <a:lnTo>
                    <a:pt x="6685" y="1952"/>
                  </a:lnTo>
                  <a:cubicBezTo>
                    <a:pt x="6782" y="2001"/>
                    <a:pt x="6782" y="2196"/>
                    <a:pt x="6685" y="2245"/>
                  </a:cubicBezTo>
                  <a:lnTo>
                    <a:pt x="3514" y="4245"/>
                  </a:lnTo>
                  <a:cubicBezTo>
                    <a:pt x="3416" y="4294"/>
                    <a:pt x="3270" y="4294"/>
                    <a:pt x="3172" y="4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6875634" y="2844331"/>
              <a:ext cx="155890" cy="98497"/>
            </a:xfrm>
            <a:custGeom>
              <a:avLst/>
              <a:gdLst/>
              <a:ahLst/>
              <a:cxnLst/>
              <a:rect l="l" t="t" r="r" b="b"/>
              <a:pathLst>
                <a:path w="6783" h="4246" extrusionOk="0">
                  <a:moveTo>
                    <a:pt x="3172" y="4196"/>
                  </a:moveTo>
                  <a:lnTo>
                    <a:pt x="99" y="2343"/>
                  </a:lnTo>
                  <a:cubicBezTo>
                    <a:pt x="1" y="2245"/>
                    <a:pt x="1" y="2099"/>
                    <a:pt x="99" y="2001"/>
                  </a:cubicBezTo>
                  <a:lnTo>
                    <a:pt x="3270" y="49"/>
                  </a:lnTo>
                  <a:cubicBezTo>
                    <a:pt x="3367" y="1"/>
                    <a:pt x="3514" y="1"/>
                    <a:pt x="3611" y="49"/>
                  </a:cubicBezTo>
                  <a:lnTo>
                    <a:pt x="6636" y="1903"/>
                  </a:lnTo>
                  <a:cubicBezTo>
                    <a:pt x="6782" y="1952"/>
                    <a:pt x="6782" y="2147"/>
                    <a:pt x="6636" y="2196"/>
                  </a:cubicBezTo>
                  <a:lnTo>
                    <a:pt x="3465" y="4196"/>
                  </a:lnTo>
                  <a:cubicBezTo>
                    <a:pt x="3367" y="4245"/>
                    <a:pt x="3270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6784831" y="2787757"/>
              <a:ext cx="155867" cy="98473"/>
            </a:xfrm>
            <a:custGeom>
              <a:avLst/>
              <a:gdLst/>
              <a:ahLst/>
              <a:cxnLst/>
              <a:rect l="l" t="t" r="r" b="b"/>
              <a:pathLst>
                <a:path w="6782" h="4245" extrusionOk="0">
                  <a:moveTo>
                    <a:pt x="3123" y="4196"/>
                  </a:moveTo>
                  <a:lnTo>
                    <a:pt x="147" y="2342"/>
                  </a:lnTo>
                  <a:cubicBezTo>
                    <a:pt x="0" y="2245"/>
                    <a:pt x="0" y="2098"/>
                    <a:pt x="147" y="2049"/>
                  </a:cubicBezTo>
                  <a:lnTo>
                    <a:pt x="3269" y="49"/>
                  </a:lnTo>
                  <a:cubicBezTo>
                    <a:pt x="3367" y="0"/>
                    <a:pt x="3513" y="0"/>
                    <a:pt x="3610" y="49"/>
                  </a:cubicBezTo>
                  <a:lnTo>
                    <a:pt x="6684" y="1903"/>
                  </a:lnTo>
                  <a:cubicBezTo>
                    <a:pt x="6782" y="1952"/>
                    <a:pt x="6782" y="2147"/>
                    <a:pt x="6684" y="2196"/>
                  </a:cubicBezTo>
                  <a:lnTo>
                    <a:pt x="3513" y="4196"/>
                  </a:lnTo>
                  <a:cubicBezTo>
                    <a:pt x="3367" y="4245"/>
                    <a:pt x="3269" y="4245"/>
                    <a:pt x="3123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6694004" y="2731159"/>
              <a:ext cx="154764" cy="98497"/>
            </a:xfrm>
            <a:custGeom>
              <a:avLst/>
              <a:gdLst/>
              <a:ahLst/>
              <a:cxnLst/>
              <a:rect l="l" t="t" r="r" b="b"/>
              <a:pathLst>
                <a:path w="6734" h="4246" extrusionOk="0">
                  <a:moveTo>
                    <a:pt x="3123" y="4197"/>
                  </a:moveTo>
                  <a:lnTo>
                    <a:pt x="98" y="2343"/>
                  </a:lnTo>
                  <a:cubicBezTo>
                    <a:pt x="0" y="2245"/>
                    <a:pt x="0" y="2099"/>
                    <a:pt x="98" y="2050"/>
                  </a:cubicBezTo>
                  <a:lnTo>
                    <a:pt x="3269" y="50"/>
                  </a:lnTo>
                  <a:cubicBezTo>
                    <a:pt x="3367" y="1"/>
                    <a:pt x="3464" y="1"/>
                    <a:pt x="3611" y="50"/>
                  </a:cubicBezTo>
                  <a:lnTo>
                    <a:pt x="6635" y="1904"/>
                  </a:lnTo>
                  <a:cubicBezTo>
                    <a:pt x="6733" y="2001"/>
                    <a:pt x="6733" y="2148"/>
                    <a:pt x="6635" y="2196"/>
                  </a:cubicBezTo>
                  <a:lnTo>
                    <a:pt x="3464" y="4197"/>
                  </a:lnTo>
                  <a:cubicBezTo>
                    <a:pt x="3367" y="4245"/>
                    <a:pt x="3220" y="4245"/>
                    <a:pt x="3123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6602052" y="2674584"/>
              <a:ext cx="155890" cy="98497"/>
            </a:xfrm>
            <a:custGeom>
              <a:avLst/>
              <a:gdLst/>
              <a:ahLst/>
              <a:cxnLst/>
              <a:rect l="l" t="t" r="r" b="b"/>
              <a:pathLst>
                <a:path w="6783" h="4246" extrusionOk="0">
                  <a:moveTo>
                    <a:pt x="3172" y="4196"/>
                  </a:moveTo>
                  <a:lnTo>
                    <a:pt x="147" y="2342"/>
                  </a:lnTo>
                  <a:cubicBezTo>
                    <a:pt x="1" y="2245"/>
                    <a:pt x="1" y="2098"/>
                    <a:pt x="147" y="2050"/>
                  </a:cubicBezTo>
                  <a:lnTo>
                    <a:pt x="3318" y="49"/>
                  </a:lnTo>
                  <a:cubicBezTo>
                    <a:pt x="3416" y="1"/>
                    <a:pt x="3513" y="1"/>
                    <a:pt x="3611" y="49"/>
                  </a:cubicBezTo>
                  <a:lnTo>
                    <a:pt x="6685" y="1903"/>
                  </a:lnTo>
                  <a:cubicBezTo>
                    <a:pt x="6782" y="1952"/>
                    <a:pt x="6782" y="2098"/>
                    <a:pt x="6685" y="2196"/>
                  </a:cubicBezTo>
                  <a:lnTo>
                    <a:pt x="3513" y="4147"/>
                  </a:lnTo>
                  <a:cubicBezTo>
                    <a:pt x="3416" y="4245"/>
                    <a:pt x="3270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6511226" y="2618009"/>
              <a:ext cx="155890" cy="99610"/>
            </a:xfrm>
            <a:custGeom>
              <a:avLst/>
              <a:gdLst/>
              <a:ahLst/>
              <a:cxnLst/>
              <a:rect l="l" t="t" r="r" b="b"/>
              <a:pathLst>
                <a:path w="6783" h="4294" extrusionOk="0">
                  <a:moveTo>
                    <a:pt x="3172" y="4196"/>
                  </a:moveTo>
                  <a:lnTo>
                    <a:pt x="99" y="2391"/>
                  </a:lnTo>
                  <a:cubicBezTo>
                    <a:pt x="1" y="2293"/>
                    <a:pt x="1" y="2147"/>
                    <a:pt x="99" y="2049"/>
                  </a:cubicBezTo>
                  <a:lnTo>
                    <a:pt x="3270" y="98"/>
                  </a:lnTo>
                  <a:cubicBezTo>
                    <a:pt x="3367" y="0"/>
                    <a:pt x="3514" y="0"/>
                    <a:pt x="3611" y="98"/>
                  </a:cubicBezTo>
                  <a:lnTo>
                    <a:pt x="6685" y="1952"/>
                  </a:lnTo>
                  <a:cubicBezTo>
                    <a:pt x="6782" y="2000"/>
                    <a:pt x="6782" y="2196"/>
                    <a:pt x="6685" y="2244"/>
                  </a:cubicBezTo>
                  <a:lnTo>
                    <a:pt x="3514" y="4245"/>
                  </a:lnTo>
                  <a:cubicBezTo>
                    <a:pt x="3367" y="4293"/>
                    <a:pt x="3270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6420423" y="2561411"/>
              <a:ext cx="155867" cy="98497"/>
            </a:xfrm>
            <a:custGeom>
              <a:avLst/>
              <a:gdLst/>
              <a:ahLst/>
              <a:cxnLst/>
              <a:rect l="l" t="t" r="r" b="b"/>
              <a:pathLst>
                <a:path w="6782" h="4246" extrusionOk="0">
                  <a:moveTo>
                    <a:pt x="3171" y="4197"/>
                  </a:moveTo>
                  <a:lnTo>
                    <a:pt x="98" y="2343"/>
                  </a:lnTo>
                  <a:cubicBezTo>
                    <a:pt x="0" y="2294"/>
                    <a:pt x="0" y="2099"/>
                    <a:pt x="98" y="2050"/>
                  </a:cubicBezTo>
                  <a:lnTo>
                    <a:pt x="3269" y="50"/>
                  </a:lnTo>
                  <a:cubicBezTo>
                    <a:pt x="3366" y="1"/>
                    <a:pt x="3513" y="1"/>
                    <a:pt x="3610" y="50"/>
                  </a:cubicBezTo>
                  <a:lnTo>
                    <a:pt x="6635" y="1903"/>
                  </a:lnTo>
                  <a:cubicBezTo>
                    <a:pt x="6782" y="1952"/>
                    <a:pt x="6782" y="2147"/>
                    <a:pt x="6635" y="2196"/>
                  </a:cubicBezTo>
                  <a:lnTo>
                    <a:pt x="3513" y="4148"/>
                  </a:lnTo>
                  <a:cubicBezTo>
                    <a:pt x="3415" y="4245"/>
                    <a:pt x="3269" y="4245"/>
                    <a:pt x="3171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6320633" y="2620259"/>
              <a:ext cx="198477" cy="125661"/>
            </a:xfrm>
            <a:custGeom>
              <a:avLst/>
              <a:gdLst/>
              <a:ahLst/>
              <a:cxnLst/>
              <a:rect l="l" t="t" r="r" b="b"/>
              <a:pathLst>
                <a:path w="8636" h="5417" extrusionOk="0">
                  <a:moveTo>
                    <a:pt x="8538" y="3074"/>
                  </a:moveTo>
                  <a:lnTo>
                    <a:pt x="7123" y="2196"/>
                  </a:lnTo>
                  <a:lnTo>
                    <a:pt x="7123" y="2196"/>
                  </a:lnTo>
                  <a:lnTo>
                    <a:pt x="3659" y="50"/>
                  </a:lnTo>
                  <a:cubicBezTo>
                    <a:pt x="3513" y="1"/>
                    <a:pt x="3415" y="1"/>
                    <a:pt x="3318" y="50"/>
                  </a:cubicBezTo>
                  <a:lnTo>
                    <a:pt x="146" y="2050"/>
                  </a:lnTo>
                  <a:cubicBezTo>
                    <a:pt x="0" y="2099"/>
                    <a:pt x="0" y="2294"/>
                    <a:pt x="146" y="2343"/>
                  </a:cubicBezTo>
                  <a:lnTo>
                    <a:pt x="1952" y="3465"/>
                  </a:lnTo>
                  <a:lnTo>
                    <a:pt x="1952" y="3465"/>
                  </a:lnTo>
                  <a:lnTo>
                    <a:pt x="5025" y="5319"/>
                  </a:lnTo>
                  <a:cubicBezTo>
                    <a:pt x="5123" y="5416"/>
                    <a:pt x="5269" y="5416"/>
                    <a:pt x="5367" y="5319"/>
                  </a:cubicBezTo>
                  <a:lnTo>
                    <a:pt x="8538" y="3367"/>
                  </a:lnTo>
                  <a:cubicBezTo>
                    <a:pt x="8635" y="3270"/>
                    <a:pt x="8635" y="3123"/>
                    <a:pt x="8538" y="3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6455172" y="2705133"/>
              <a:ext cx="155890" cy="98497"/>
            </a:xfrm>
            <a:custGeom>
              <a:avLst/>
              <a:gdLst/>
              <a:ahLst/>
              <a:cxnLst/>
              <a:rect l="l" t="t" r="r" b="b"/>
              <a:pathLst>
                <a:path w="6783" h="4246" extrusionOk="0">
                  <a:moveTo>
                    <a:pt x="3172" y="4197"/>
                  </a:moveTo>
                  <a:lnTo>
                    <a:pt x="98" y="2294"/>
                  </a:lnTo>
                  <a:cubicBezTo>
                    <a:pt x="1" y="2245"/>
                    <a:pt x="1" y="2099"/>
                    <a:pt x="98" y="2001"/>
                  </a:cubicBezTo>
                  <a:lnTo>
                    <a:pt x="3269" y="50"/>
                  </a:lnTo>
                  <a:cubicBezTo>
                    <a:pt x="3367" y="1"/>
                    <a:pt x="3513" y="1"/>
                    <a:pt x="3611" y="50"/>
                  </a:cubicBezTo>
                  <a:lnTo>
                    <a:pt x="6636" y="1904"/>
                  </a:lnTo>
                  <a:cubicBezTo>
                    <a:pt x="6782" y="1952"/>
                    <a:pt x="6782" y="2147"/>
                    <a:pt x="6636" y="2196"/>
                  </a:cubicBezTo>
                  <a:lnTo>
                    <a:pt x="3464" y="4197"/>
                  </a:lnTo>
                  <a:cubicBezTo>
                    <a:pt x="3367" y="4245"/>
                    <a:pt x="3269" y="4245"/>
                    <a:pt x="3172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6545998" y="2761731"/>
              <a:ext cx="155867" cy="98473"/>
            </a:xfrm>
            <a:custGeom>
              <a:avLst/>
              <a:gdLst/>
              <a:ahLst/>
              <a:cxnLst/>
              <a:rect l="l" t="t" r="r" b="b"/>
              <a:pathLst>
                <a:path w="6782" h="4245" extrusionOk="0">
                  <a:moveTo>
                    <a:pt x="3172" y="4196"/>
                  </a:moveTo>
                  <a:lnTo>
                    <a:pt x="98" y="2342"/>
                  </a:lnTo>
                  <a:cubicBezTo>
                    <a:pt x="0" y="2293"/>
                    <a:pt x="0" y="2098"/>
                    <a:pt x="98" y="2049"/>
                  </a:cubicBezTo>
                  <a:lnTo>
                    <a:pt x="3269" y="49"/>
                  </a:lnTo>
                  <a:cubicBezTo>
                    <a:pt x="3367" y="0"/>
                    <a:pt x="3513" y="0"/>
                    <a:pt x="3611" y="49"/>
                  </a:cubicBezTo>
                  <a:lnTo>
                    <a:pt x="6684" y="1903"/>
                  </a:lnTo>
                  <a:cubicBezTo>
                    <a:pt x="6782" y="1952"/>
                    <a:pt x="6782" y="2098"/>
                    <a:pt x="6684" y="2196"/>
                  </a:cubicBezTo>
                  <a:lnTo>
                    <a:pt x="3513" y="4147"/>
                  </a:lnTo>
                  <a:cubicBezTo>
                    <a:pt x="3416" y="4245"/>
                    <a:pt x="3269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6636824" y="2817169"/>
              <a:ext cx="155867" cy="99633"/>
            </a:xfrm>
            <a:custGeom>
              <a:avLst/>
              <a:gdLst/>
              <a:ahLst/>
              <a:cxnLst/>
              <a:rect l="l" t="t" r="r" b="b"/>
              <a:pathLst>
                <a:path w="6782" h="4295" extrusionOk="0">
                  <a:moveTo>
                    <a:pt x="3171" y="4245"/>
                  </a:moveTo>
                  <a:lnTo>
                    <a:pt x="98" y="2343"/>
                  </a:lnTo>
                  <a:cubicBezTo>
                    <a:pt x="0" y="2294"/>
                    <a:pt x="0" y="2147"/>
                    <a:pt x="98" y="2050"/>
                  </a:cubicBezTo>
                  <a:lnTo>
                    <a:pt x="3318" y="50"/>
                  </a:lnTo>
                  <a:cubicBezTo>
                    <a:pt x="3415" y="1"/>
                    <a:pt x="3562" y="1"/>
                    <a:pt x="3659" y="50"/>
                  </a:cubicBezTo>
                  <a:lnTo>
                    <a:pt x="6684" y="1904"/>
                  </a:lnTo>
                  <a:cubicBezTo>
                    <a:pt x="6782" y="2001"/>
                    <a:pt x="6782" y="2147"/>
                    <a:pt x="6684" y="2245"/>
                  </a:cubicBezTo>
                  <a:lnTo>
                    <a:pt x="3513" y="4197"/>
                  </a:lnTo>
                  <a:cubicBezTo>
                    <a:pt x="3415" y="4294"/>
                    <a:pt x="3269" y="4294"/>
                    <a:pt x="3171" y="4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6727628" y="2873767"/>
              <a:ext cx="155890" cy="99610"/>
            </a:xfrm>
            <a:custGeom>
              <a:avLst/>
              <a:gdLst/>
              <a:ahLst/>
              <a:cxnLst/>
              <a:rect l="l" t="t" r="r" b="b"/>
              <a:pathLst>
                <a:path w="6783" h="4294" extrusionOk="0">
                  <a:moveTo>
                    <a:pt x="3172" y="4196"/>
                  </a:moveTo>
                  <a:lnTo>
                    <a:pt x="147" y="2342"/>
                  </a:lnTo>
                  <a:cubicBezTo>
                    <a:pt x="1" y="2293"/>
                    <a:pt x="1" y="2147"/>
                    <a:pt x="147" y="2049"/>
                  </a:cubicBezTo>
                  <a:lnTo>
                    <a:pt x="3319" y="98"/>
                  </a:lnTo>
                  <a:cubicBezTo>
                    <a:pt x="3416" y="0"/>
                    <a:pt x="3514" y="0"/>
                    <a:pt x="3611" y="98"/>
                  </a:cubicBezTo>
                  <a:lnTo>
                    <a:pt x="6685" y="1952"/>
                  </a:lnTo>
                  <a:cubicBezTo>
                    <a:pt x="6782" y="2000"/>
                    <a:pt x="6782" y="2147"/>
                    <a:pt x="6685" y="2244"/>
                  </a:cubicBezTo>
                  <a:lnTo>
                    <a:pt x="3514" y="4196"/>
                  </a:lnTo>
                  <a:cubicBezTo>
                    <a:pt x="3416" y="4293"/>
                    <a:pt x="3270" y="4293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6819580" y="2930342"/>
              <a:ext cx="154764" cy="98497"/>
            </a:xfrm>
            <a:custGeom>
              <a:avLst/>
              <a:gdLst/>
              <a:ahLst/>
              <a:cxnLst/>
              <a:rect l="l" t="t" r="r" b="b"/>
              <a:pathLst>
                <a:path w="6734" h="4246" extrusionOk="0">
                  <a:moveTo>
                    <a:pt x="3123" y="4196"/>
                  </a:moveTo>
                  <a:lnTo>
                    <a:pt x="98" y="2342"/>
                  </a:lnTo>
                  <a:cubicBezTo>
                    <a:pt x="1" y="2294"/>
                    <a:pt x="1" y="2098"/>
                    <a:pt x="98" y="2050"/>
                  </a:cubicBezTo>
                  <a:lnTo>
                    <a:pt x="3269" y="98"/>
                  </a:lnTo>
                  <a:cubicBezTo>
                    <a:pt x="3367" y="1"/>
                    <a:pt x="3465" y="1"/>
                    <a:pt x="3611" y="98"/>
                  </a:cubicBezTo>
                  <a:lnTo>
                    <a:pt x="6636" y="1952"/>
                  </a:lnTo>
                  <a:cubicBezTo>
                    <a:pt x="6733" y="2001"/>
                    <a:pt x="6733" y="2147"/>
                    <a:pt x="6636" y="2245"/>
                  </a:cubicBezTo>
                  <a:lnTo>
                    <a:pt x="3465" y="4196"/>
                  </a:lnTo>
                  <a:cubicBezTo>
                    <a:pt x="3367" y="4245"/>
                    <a:pt x="3221" y="4245"/>
                    <a:pt x="3123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6910406" y="2986916"/>
              <a:ext cx="154764" cy="98497"/>
            </a:xfrm>
            <a:custGeom>
              <a:avLst/>
              <a:gdLst/>
              <a:ahLst/>
              <a:cxnLst/>
              <a:rect l="l" t="t" r="r" b="b"/>
              <a:pathLst>
                <a:path w="6734" h="4246" extrusionOk="0">
                  <a:moveTo>
                    <a:pt x="3172" y="4197"/>
                  </a:moveTo>
                  <a:lnTo>
                    <a:pt x="98" y="2343"/>
                  </a:lnTo>
                  <a:cubicBezTo>
                    <a:pt x="0" y="2294"/>
                    <a:pt x="0" y="2099"/>
                    <a:pt x="98" y="2050"/>
                  </a:cubicBezTo>
                  <a:lnTo>
                    <a:pt x="3269" y="50"/>
                  </a:lnTo>
                  <a:cubicBezTo>
                    <a:pt x="3367" y="1"/>
                    <a:pt x="3513" y="1"/>
                    <a:pt x="3611" y="50"/>
                  </a:cubicBezTo>
                  <a:lnTo>
                    <a:pt x="6636" y="1952"/>
                  </a:lnTo>
                  <a:cubicBezTo>
                    <a:pt x="6733" y="2001"/>
                    <a:pt x="6733" y="2148"/>
                    <a:pt x="6636" y="2245"/>
                  </a:cubicBezTo>
                  <a:lnTo>
                    <a:pt x="3464" y="4197"/>
                  </a:lnTo>
                  <a:cubicBezTo>
                    <a:pt x="3367" y="4245"/>
                    <a:pt x="3269" y="4245"/>
                    <a:pt x="3172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7001232" y="3043514"/>
              <a:ext cx="155867" cy="99610"/>
            </a:xfrm>
            <a:custGeom>
              <a:avLst/>
              <a:gdLst/>
              <a:ahLst/>
              <a:cxnLst/>
              <a:rect l="l" t="t" r="r" b="b"/>
              <a:pathLst>
                <a:path w="6782" h="4294" extrusionOk="0">
                  <a:moveTo>
                    <a:pt x="3171" y="4196"/>
                  </a:moveTo>
                  <a:lnTo>
                    <a:pt x="98" y="2342"/>
                  </a:lnTo>
                  <a:cubicBezTo>
                    <a:pt x="0" y="2293"/>
                    <a:pt x="0" y="2147"/>
                    <a:pt x="98" y="2049"/>
                  </a:cubicBezTo>
                  <a:lnTo>
                    <a:pt x="3269" y="98"/>
                  </a:lnTo>
                  <a:cubicBezTo>
                    <a:pt x="3367" y="0"/>
                    <a:pt x="3513" y="0"/>
                    <a:pt x="3611" y="98"/>
                  </a:cubicBezTo>
                  <a:lnTo>
                    <a:pt x="6635" y="1952"/>
                  </a:lnTo>
                  <a:cubicBezTo>
                    <a:pt x="6782" y="2001"/>
                    <a:pt x="6782" y="2196"/>
                    <a:pt x="6635" y="2245"/>
                  </a:cubicBezTo>
                  <a:lnTo>
                    <a:pt x="3513" y="4245"/>
                  </a:lnTo>
                  <a:cubicBezTo>
                    <a:pt x="3367" y="4294"/>
                    <a:pt x="3269" y="4294"/>
                    <a:pt x="3171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7092059" y="3100089"/>
              <a:ext cx="155867" cy="99633"/>
            </a:xfrm>
            <a:custGeom>
              <a:avLst/>
              <a:gdLst/>
              <a:ahLst/>
              <a:cxnLst/>
              <a:rect l="l" t="t" r="r" b="b"/>
              <a:pathLst>
                <a:path w="6782" h="4295" extrusionOk="0">
                  <a:moveTo>
                    <a:pt x="3171" y="4196"/>
                  </a:moveTo>
                  <a:lnTo>
                    <a:pt x="98" y="2343"/>
                  </a:lnTo>
                  <a:cubicBezTo>
                    <a:pt x="0" y="2294"/>
                    <a:pt x="0" y="2147"/>
                    <a:pt x="98" y="2050"/>
                  </a:cubicBezTo>
                  <a:lnTo>
                    <a:pt x="3269" y="98"/>
                  </a:lnTo>
                  <a:cubicBezTo>
                    <a:pt x="3366" y="1"/>
                    <a:pt x="3513" y="1"/>
                    <a:pt x="3610" y="98"/>
                  </a:cubicBezTo>
                  <a:lnTo>
                    <a:pt x="6684" y="1952"/>
                  </a:lnTo>
                  <a:cubicBezTo>
                    <a:pt x="6782" y="2001"/>
                    <a:pt x="6782" y="2147"/>
                    <a:pt x="6684" y="2245"/>
                  </a:cubicBezTo>
                  <a:lnTo>
                    <a:pt x="3513" y="4245"/>
                  </a:lnTo>
                  <a:cubicBezTo>
                    <a:pt x="3366" y="4294"/>
                    <a:pt x="3269" y="4245"/>
                    <a:pt x="3171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7182862" y="3156687"/>
              <a:ext cx="155890" cy="98473"/>
            </a:xfrm>
            <a:custGeom>
              <a:avLst/>
              <a:gdLst/>
              <a:ahLst/>
              <a:cxnLst/>
              <a:rect l="l" t="t" r="r" b="b"/>
              <a:pathLst>
                <a:path w="6783" h="4245" extrusionOk="0">
                  <a:moveTo>
                    <a:pt x="3172" y="4196"/>
                  </a:moveTo>
                  <a:lnTo>
                    <a:pt x="147" y="2342"/>
                  </a:lnTo>
                  <a:cubicBezTo>
                    <a:pt x="1" y="2293"/>
                    <a:pt x="1" y="2147"/>
                    <a:pt x="147" y="2049"/>
                  </a:cubicBezTo>
                  <a:lnTo>
                    <a:pt x="3270" y="98"/>
                  </a:lnTo>
                  <a:cubicBezTo>
                    <a:pt x="3367" y="0"/>
                    <a:pt x="3514" y="0"/>
                    <a:pt x="3611" y="98"/>
                  </a:cubicBezTo>
                  <a:lnTo>
                    <a:pt x="6685" y="1903"/>
                  </a:lnTo>
                  <a:cubicBezTo>
                    <a:pt x="6782" y="2000"/>
                    <a:pt x="6782" y="2147"/>
                    <a:pt x="6685" y="2196"/>
                  </a:cubicBezTo>
                  <a:lnTo>
                    <a:pt x="3514" y="4196"/>
                  </a:lnTo>
                  <a:cubicBezTo>
                    <a:pt x="3416" y="4245"/>
                    <a:pt x="3270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7273688" y="3213262"/>
              <a:ext cx="155890" cy="98497"/>
            </a:xfrm>
            <a:custGeom>
              <a:avLst/>
              <a:gdLst/>
              <a:ahLst/>
              <a:cxnLst/>
              <a:rect l="l" t="t" r="r" b="b"/>
              <a:pathLst>
                <a:path w="6783" h="4246" extrusionOk="0">
                  <a:moveTo>
                    <a:pt x="3172" y="4196"/>
                  </a:moveTo>
                  <a:lnTo>
                    <a:pt x="147" y="2342"/>
                  </a:lnTo>
                  <a:cubicBezTo>
                    <a:pt x="1" y="2245"/>
                    <a:pt x="1" y="2098"/>
                    <a:pt x="147" y="2001"/>
                  </a:cubicBezTo>
                  <a:lnTo>
                    <a:pt x="3318" y="49"/>
                  </a:lnTo>
                  <a:cubicBezTo>
                    <a:pt x="3416" y="0"/>
                    <a:pt x="3513" y="0"/>
                    <a:pt x="3611" y="49"/>
                  </a:cubicBezTo>
                  <a:lnTo>
                    <a:pt x="6685" y="1903"/>
                  </a:lnTo>
                  <a:cubicBezTo>
                    <a:pt x="6782" y="1952"/>
                    <a:pt x="6782" y="2147"/>
                    <a:pt x="6685" y="2196"/>
                  </a:cubicBezTo>
                  <a:lnTo>
                    <a:pt x="3513" y="4196"/>
                  </a:lnTo>
                  <a:cubicBezTo>
                    <a:pt x="3416" y="4245"/>
                    <a:pt x="3269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7364514" y="3268723"/>
              <a:ext cx="155867" cy="99610"/>
            </a:xfrm>
            <a:custGeom>
              <a:avLst/>
              <a:gdLst/>
              <a:ahLst/>
              <a:cxnLst/>
              <a:rect l="l" t="t" r="r" b="b"/>
              <a:pathLst>
                <a:path w="6782" h="4294" extrusionOk="0">
                  <a:moveTo>
                    <a:pt x="3172" y="4245"/>
                  </a:moveTo>
                  <a:lnTo>
                    <a:pt x="147" y="2391"/>
                  </a:lnTo>
                  <a:cubicBezTo>
                    <a:pt x="0" y="2293"/>
                    <a:pt x="0" y="2147"/>
                    <a:pt x="147" y="2049"/>
                  </a:cubicBezTo>
                  <a:lnTo>
                    <a:pt x="3318" y="98"/>
                  </a:lnTo>
                  <a:cubicBezTo>
                    <a:pt x="3416" y="0"/>
                    <a:pt x="3513" y="0"/>
                    <a:pt x="3611" y="98"/>
                  </a:cubicBezTo>
                  <a:lnTo>
                    <a:pt x="6684" y="1903"/>
                  </a:lnTo>
                  <a:cubicBezTo>
                    <a:pt x="6782" y="2000"/>
                    <a:pt x="6782" y="2147"/>
                    <a:pt x="6684" y="2196"/>
                  </a:cubicBezTo>
                  <a:lnTo>
                    <a:pt x="3513" y="4196"/>
                  </a:lnTo>
                  <a:cubicBezTo>
                    <a:pt x="3416" y="4245"/>
                    <a:pt x="3269" y="4293"/>
                    <a:pt x="3172" y="4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7456467" y="3325298"/>
              <a:ext cx="155867" cy="99610"/>
            </a:xfrm>
            <a:custGeom>
              <a:avLst/>
              <a:gdLst/>
              <a:ahLst/>
              <a:cxnLst/>
              <a:rect l="l" t="t" r="r" b="b"/>
              <a:pathLst>
                <a:path w="6782" h="4294" extrusionOk="0">
                  <a:moveTo>
                    <a:pt x="3171" y="4245"/>
                  </a:moveTo>
                  <a:lnTo>
                    <a:pt x="98" y="2342"/>
                  </a:lnTo>
                  <a:cubicBezTo>
                    <a:pt x="0" y="2294"/>
                    <a:pt x="0" y="2147"/>
                    <a:pt x="98" y="2050"/>
                  </a:cubicBezTo>
                  <a:lnTo>
                    <a:pt x="3269" y="98"/>
                  </a:lnTo>
                  <a:cubicBezTo>
                    <a:pt x="3366" y="0"/>
                    <a:pt x="3513" y="0"/>
                    <a:pt x="3610" y="98"/>
                  </a:cubicBezTo>
                  <a:lnTo>
                    <a:pt x="6635" y="1952"/>
                  </a:lnTo>
                  <a:cubicBezTo>
                    <a:pt x="6782" y="2001"/>
                    <a:pt x="6782" y="2196"/>
                    <a:pt x="6635" y="2245"/>
                  </a:cubicBezTo>
                  <a:lnTo>
                    <a:pt x="3464" y="4245"/>
                  </a:lnTo>
                  <a:cubicBezTo>
                    <a:pt x="3366" y="4294"/>
                    <a:pt x="3269" y="4294"/>
                    <a:pt x="3171" y="4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7297245" y="3346800"/>
              <a:ext cx="222034" cy="140368"/>
            </a:xfrm>
            <a:custGeom>
              <a:avLst/>
              <a:gdLst/>
              <a:ahLst/>
              <a:cxnLst/>
              <a:rect l="l" t="t" r="r" b="b"/>
              <a:pathLst>
                <a:path w="9661" h="6051" extrusionOk="0">
                  <a:moveTo>
                    <a:pt x="9563" y="3708"/>
                  </a:moveTo>
                  <a:lnTo>
                    <a:pt x="8148" y="2830"/>
                  </a:lnTo>
                  <a:lnTo>
                    <a:pt x="8148" y="2830"/>
                  </a:lnTo>
                  <a:lnTo>
                    <a:pt x="3610" y="49"/>
                  </a:lnTo>
                  <a:cubicBezTo>
                    <a:pt x="3513" y="0"/>
                    <a:pt x="3367" y="0"/>
                    <a:pt x="3269" y="49"/>
                  </a:cubicBezTo>
                  <a:lnTo>
                    <a:pt x="98" y="2050"/>
                  </a:lnTo>
                  <a:cubicBezTo>
                    <a:pt x="0" y="2098"/>
                    <a:pt x="0" y="2245"/>
                    <a:pt x="98" y="2342"/>
                  </a:cubicBezTo>
                  <a:lnTo>
                    <a:pt x="3025" y="4147"/>
                  </a:lnTo>
                  <a:lnTo>
                    <a:pt x="3025" y="4147"/>
                  </a:lnTo>
                  <a:lnTo>
                    <a:pt x="6050" y="6001"/>
                  </a:lnTo>
                  <a:cubicBezTo>
                    <a:pt x="6147" y="6050"/>
                    <a:pt x="6294" y="6050"/>
                    <a:pt x="6391" y="6001"/>
                  </a:cubicBezTo>
                  <a:lnTo>
                    <a:pt x="9563" y="4001"/>
                  </a:lnTo>
                  <a:cubicBezTo>
                    <a:pt x="9660" y="3903"/>
                    <a:pt x="9660" y="3757"/>
                    <a:pt x="9563" y="37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7206419" y="3289089"/>
              <a:ext cx="155867" cy="98473"/>
            </a:xfrm>
            <a:custGeom>
              <a:avLst/>
              <a:gdLst/>
              <a:ahLst/>
              <a:cxnLst/>
              <a:rect l="l" t="t" r="r" b="b"/>
              <a:pathLst>
                <a:path w="6782" h="4245" extrusionOk="0">
                  <a:moveTo>
                    <a:pt x="3172" y="4196"/>
                  </a:moveTo>
                  <a:lnTo>
                    <a:pt x="98" y="2342"/>
                  </a:lnTo>
                  <a:cubicBezTo>
                    <a:pt x="0" y="2245"/>
                    <a:pt x="0" y="2098"/>
                    <a:pt x="98" y="2049"/>
                  </a:cubicBezTo>
                  <a:lnTo>
                    <a:pt x="3269" y="49"/>
                  </a:lnTo>
                  <a:cubicBezTo>
                    <a:pt x="3367" y="0"/>
                    <a:pt x="3513" y="0"/>
                    <a:pt x="3611" y="49"/>
                  </a:cubicBezTo>
                  <a:lnTo>
                    <a:pt x="6684" y="1903"/>
                  </a:lnTo>
                  <a:cubicBezTo>
                    <a:pt x="6782" y="1952"/>
                    <a:pt x="6782" y="2098"/>
                    <a:pt x="6684" y="2196"/>
                  </a:cubicBezTo>
                  <a:lnTo>
                    <a:pt x="3513" y="4147"/>
                  </a:lnTo>
                  <a:cubicBezTo>
                    <a:pt x="3416" y="4245"/>
                    <a:pt x="3269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7115592" y="3232491"/>
              <a:ext cx="155890" cy="98497"/>
            </a:xfrm>
            <a:custGeom>
              <a:avLst/>
              <a:gdLst/>
              <a:ahLst/>
              <a:cxnLst/>
              <a:rect l="l" t="t" r="r" b="b"/>
              <a:pathLst>
                <a:path w="6783" h="4246" extrusionOk="0">
                  <a:moveTo>
                    <a:pt x="3172" y="4197"/>
                  </a:moveTo>
                  <a:lnTo>
                    <a:pt x="147" y="2343"/>
                  </a:lnTo>
                  <a:cubicBezTo>
                    <a:pt x="1" y="2294"/>
                    <a:pt x="1" y="2099"/>
                    <a:pt x="147" y="2050"/>
                  </a:cubicBezTo>
                  <a:lnTo>
                    <a:pt x="3318" y="50"/>
                  </a:lnTo>
                  <a:cubicBezTo>
                    <a:pt x="3416" y="1"/>
                    <a:pt x="3513" y="1"/>
                    <a:pt x="3611" y="50"/>
                  </a:cubicBezTo>
                  <a:lnTo>
                    <a:pt x="6684" y="1904"/>
                  </a:lnTo>
                  <a:cubicBezTo>
                    <a:pt x="6782" y="2001"/>
                    <a:pt x="6782" y="2148"/>
                    <a:pt x="6684" y="2196"/>
                  </a:cubicBezTo>
                  <a:lnTo>
                    <a:pt x="3513" y="4197"/>
                  </a:lnTo>
                  <a:cubicBezTo>
                    <a:pt x="3416" y="4245"/>
                    <a:pt x="3269" y="4245"/>
                    <a:pt x="3172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7024766" y="3177053"/>
              <a:ext cx="154764" cy="98473"/>
            </a:xfrm>
            <a:custGeom>
              <a:avLst/>
              <a:gdLst/>
              <a:ahLst/>
              <a:cxnLst/>
              <a:rect l="l" t="t" r="r" b="b"/>
              <a:pathLst>
                <a:path w="6734" h="4245" extrusionOk="0">
                  <a:moveTo>
                    <a:pt x="3123" y="4147"/>
                  </a:moveTo>
                  <a:lnTo>
                    <a:pt x="98" y="2342"/>
                  </a:lnTo>
                  <a:cubicBezTo>
                    <a:pt x="1" y="2245"/>
                    <a:pt x="1" y="2098"/>
                    <a:pt x="98" y="2001"/>
                  </a:cubicBezTo>
                  <a:lnTo>
                    <a:pt x="3270" y="49"/>
                  </a:lnTo>
                  <a:cubicBezTo>
                    <a:pt x="3367" y="0"/>
                    <a:pt x="3513" y="0"/>
                    <a:pt x="3611" y="49"/>
                  </a:cubicBezTo>
                  <a:lnTo>
                    <a:pt x="6636" y="1903"/>
                  </a:lnTo>
                  <a:cubicBezTo>
                    <a:pt x="6733" y="1952"/>
                    <a:pt x="6733" y="2147"/>
                    <a:pt x="6636" y="2196"/>
                  </a:cubicBezTo>
                  <a:lnTo>
                    <a:pt x="3465" y="4196"/>
                  </a:lnTo>
                  <a:cubicBezTo>
                    <a:pt x="3367" y="4245"/>
                    <a:pt x="3221" y="4245"/>
                    <a:pt x="3123" y="4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6933940" y="3119342"/>
              <a:ext cx="154764" cy="99610"/>
            </a:xfrm>
            <a:custGeom>
              <a:avLst/>
              <a:gdLst/>
              <a:ahLst/>
              <a:cxnLst/>
              <a:rect l="l" t="t" r="r" b="b"/>
              <a:pathLst>
                <a:path w="6734" h="4294" extrusionOk="0">
                  <a:moveTo>
                    <a:pt x="3123" y="4196"/>
                  </a:moveTo>
                  <a:lnTo>
                    <a:pt x="99" y="2342"/>
                  </a:lnTo>
                  <a:cubicBezTo>
                    <a:pt x="1" y="2293"/>
                    <a:pt x="1" y="2098"/>
                    <a:pt x="99" y="2049"/>
                  </a:cubicBezTo>
                  <a:lnTo>
                    <a:pt x="3270" y="49"/>
                  </a:lnTo>
                  <a:cubicBezTo>
                    <a:pt x="3367" y="0"/>
                    <a:pt x="3465" y="0"/>
                    <a:pt x="3611" y="49"/>
                  </a:cubicBezTo>
                  <a:lnTo>
                    <a:pt x="6636" y="1952"/>
                  </a:lnTo>
                  <a:cubicBezTo>
                    <a:pt x="6734" y="2000"/>
                    <a:pt x="6734" y="2147"/>
                    <a:pt x="6636" y="2244"/>
                  </a:cubicBezTo>
                  <a:lnTo>
                    <a:pt x="3465" y="4196"/>
                  </a:lnTo>
                  <a:cubicBezTo>
                    <a:pt x="3367" y="4293"/>
                    <a:pt x="3221" y="4293"/>
                    <a:pt x="3123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6842011" y="3063880"/>
              <a:ext cx="155867" cy="98497"/>
            </a:xfrm>
            <a:custGeom>
              <a:avLst/>
              <a:gdLst/>
              <a:ahLst/>
              <a:cxnLst/>
              <a:rect l="l" t="t" r="r" b="b"/>
              <a:pathLst>
                <a:path w="6782" h="4246" extrusionOk="0">
                  <a:moveTo>
                    <a:pt x="3172" y="4147"/>
                  </a:moveTo>
                  <a:lnTo>
                    <a:pt x="147" y="2342"/>
                  </a:lnTo>
                  <a:cubicBezTo>
                    <a:pt x="0" y="2245"/>
                    <a:pt x="0" y="2098"/>
                    <a:pt x="147" y="2050"/>
                  </a:cubicBezTo>
                  <a:lnTo>
                    <a:pt x="3318" y="49"/>
                  </a:lnTo>
                  <a:cubicBezTo>
                    <a:pt x="3415" y="1"/>
                    <a:pt x="3513" y="1"/>
                    <a:pt x="3611" y="49"/>
                  </a:cubicBezTo>
                  <a:lnTo>
                    <a:pt x="6684" y="1903"/>
                  </a:lnTo>
                  <a:cubicBezTo>
                    <a:pt x="6782" y="2001"/>
                    <a:pt x="6782" y="2147"/>
                    <a:pt x="6684" y="2196"/>
                  </a:cubicBezTo>
                  <a:lnTo>
                    <a:pt x="3513" y="4196"/>
                  </a:lnTo>
                  <a:cubicBezTo>
                    <a:pt x="3415" y="4245"/>
                    <a:pt x="3269" y="4245"/>
                    <a:pt x="3172" y="4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6751184" y="3006169"/>
              <a:ext cx="155890" cy="99610"/>
            </a:xfrm>
            <a:custGeom>
              <a:avLst/>
              <a:gdLst/>
              <a:ahLst/>
              <a:cxnLst/>
              <a:rect l="l" t="t" r="r" b="b"/>
              <a:pathLst>
                <a:path w="6783" h="4294" extrusionOk="0">
                  <a:moveTo>
                    <a:pt x="3172" y="4196"/>
                  </a:moveTo>
                  <a:lnTo>
                    <a:pt x="98" y="2342"/>
                  </a:lnTo>
                  <a:cubicBezTo>
                    <a:pt x="1" y="2293"/>
                    <a:pt x="1" y="2147"/>
                    <a:pt x="98" y="2049"/>
                  </a:cubicBezTo>
                  <a:lnTo>
                    <a:pt x="3269" y="98"/>
                  </a:lnTo>
                  <a:cubicBezTo>
                    <a:pt x="3367" y="0"/>
                    <a:pt x="3513" y="0"/>
                    <a:pt x="3611" y="98"/>
                  </a:cubicBezTo>
                  <a:lnTo>
                    <a:pt x="6684" y="1952"/>
                  </a:lnTo>
                  <a:cubicBezTo>
                    <a:pt x="6782" y="2001"/>
                    <a:pt x="6782" y="2147"/>
                    <a:pt x="6684" y="2245"/>
                  </a:cubicBezTo>
                  <a:lnTo>
                    <a:pt x="3513" y="4196"/>
                  </a:lnTo>
                  <a:cubicBezTo>
                    <a:pt x="3416" y="4294"/>
                    <a:pt x="3269" y="4294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6660358" y="2949571"/>
              <a:ext cx="155890" cy="99633"/>
            </a:xfrm>
            <a:custGeom>
              <a:avLst/>
              <a:gdLst/>
              <a:ahLst/>
              <a:cxnLst/>
              <a:rect l="l" t="t" r="r" b="b"/>
              <a:pathLst>
                <a:path w="6783" h="4295" extrusionOk="0">
                  <a:moveTo>
                    <a:pt x="3172" y="4245"/>
                  </a:moveTo>
                  <a:lnTo>
                    <a:pt x="98" y="2343"/>
                  </a:lnTo>
                  <a:cubicBezTo>
                    <a:pt x="1" y="2294"/>
                    <a:pt x="1" y="2148"/>
                    <a:pt x="98" y="2050"/>
                  </a:cubicBezTo>
                  <a:lnTo>
                    <a:pt x="3270" y="99"/>
                  </a:lnTo>
                  <a:cubicBezTo>
                    <a:pt x="3367" y="1"/>
                    <a:pt x="3513" y="1"/>
                    <a:pt x="3611" y="99"/>
                  </a:cubicBezTo>
                  <a:lnTo>
                    <a:pt x="6636" y="1952"/>
                  </a:lnTo>
                  <a:cubicBezTo>
                    <a:pt x="6782" y="2001"/>
                    <a:pt x="6782" y="2196"/>
                    <a:pt x="6636" y="2245"/>
                  </a:cubicBezTo>
                  <a:lnTo>
                    <a:pt x="3465" y="4245"/>
                  </a:lnTo>
                  <a:cubicBezTo>
                    <a:pt x="3367" y="4294"/>
                    <a:pt x="3270" y="4294"/>
                    <a:pt x="3172" y="4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6569532" y="2892996"/>
              <a:ext cx="155890" cy="99610"/>
            </a:xfrm>
            <a:custGeom>
              <a:avLst/>
              <a:gdLst/>
              <a:ahLst/>
              <a:cxnLst/>
              <a:rect l="l" t="t" r="r" b="b"/>
              <a:pathLst>
                <a:path w="6783" h="4294" extrusionOk="0">
                  <a:moveTo>
                    <a:pt x="3123" y="4245"/>
                  </a:moveTo>
                  <a:lnTo>
                    <a:pt x="98" y="2391"/>
                  </a:lnTo>
                  <a:cubicBezTo>
                    <a:pt x="1" y="2294"/>
                    <a:pt x="1" y="2147"/>
                    <a:pt x="98" y="2050"/>
                  </a:cubicBezTo>
                  <a:lnTo>
                    <a:pt x="3270" y="98"/>
                  </a:lnTo>
                  <a:cubicBezTo>
                    <a:pt x="3367" y="1"/>
                    <a:pt x="3514" y="1"/>
                    <a:pt x="3611" y="98"/>
                  </a:cubicBezTo>
                  <a:lnTo>
                    <a:pt x="6636" y="1903"/>
                  </a:lnTo>
                  <a:cubicBezTo>
                    <a:pt x="6782" y="2001"/>
                    <a:pt x="6782" y="2147"/>
                    <a:pt x="6636" y="2196"/>
                  </a:cubicBezTo>
                  <a:lnTo>
                    <a:pt x="3465" y="4196"/>
                  </a:lnTo>
                  <a:cubicBezTo>
                    <a:pt x="3367" y="4245"/>
                    <a:pt x="3270" y="4294"/>
                    <a:pt x="3123" y="4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6478729" y="2837535"/>
              <a:ext cx="154741" cy="98497"/>
            </a:xfrm>
            <a:custGeom>
              <a:avLst/>
              <a:gdLst/>
              <a:ahLst/>
              <a:cxnLst/>
              <a:rect l="l" t="t" r="r" b="b"/>
              <a:pathLst>
                <a:path w="6733" h="4246" extrusionOk="0">
                  <a:moveTo>
                    <a:pt x="3123" y="4197"/>
                  </a:moveTo>
                  <a:lnTo>
                    <a:pt x="98" y="2343"/>
                  </a:lnTo>
                  <a:cubicBezTo>
                    <a:pt x="0" y="2245"/>
                    <a:pt x="0" y="2099"/>
                    <a:pt x="98" y="2001"/>
                  </a:cubicBezTo>
                  <a:lnTo>
                    <a:pt x="3269" y="50"/>
                  </a:lnTo>
                  <a:cubicBezTo>
                    <a:pt x="3366" y="1"/>
                    <a:pt x="3513" y="1"/>
                    <a:pt x="3610" y="50"/>
                  </a:cubicBezTo>
                  <a:lnTo>
                    <a:pt x="6635" y="1904"/>
                  </a:lnTo>
                  <a:cubicBezTo>
                    <a:pt x="6733" y="1952"/>
                    <a:pt x="6733" y="2148"/>
                    <a:pt x="6635" y="2196"/>
                  </a:cubicBezTo>
                  <a:lnTo>
                    <a:pt x="3464" y="4197"/>
                  </a:lnTo>
                  <a:cubicBezTo>
                    <a:pt x="3366" y="4246"/>
                    <a:pt x="3220" y="4246"/>
                    <a:pt x="3123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6387903" y="2780960"/>
              <a:ext cx="155867" cy="99610"/>
            </a:xfrm>
            <a:custGeom>
              <a:avLst/>
              <a:gdLst/>
              <a:ahLst/>
              <a:cxnLst/>
              <a:rect l="l" t="t" r="r" b="b"/>
              <a:pathLst>
                <a:path w="6782" h="4294" extrusionOk="0">
                  <a:moveTo>
                    <a:pt x="3123" y="4196"/>
                  </a:moveTo>
                  <a:lnTo>
                    <a:pt x="98" y="2342"/>
                  </a:lnTo>
                  <a:cubicBezTo>
                    <a:pt x="0" y="2294"/>
                    <a:pt x="0" y="2147"/>
                    <a:pt x="98" y="2050"/>
                  </a:cubicBezTo>
                  <a:lnTo>
                    <a:pt x="3269" y="98"/>
                  </a:lnTo>
                  <a:cubicBezTo>
                    <a:pt x="3367" y="1"/>
                    <a:pt x="3513" y="1"/>
                    <a:pt x="3611" y="98"/>
                  </a:cubicBezTo>
                  <a:lnTo>
                    <a:pt x="6635" y="1952"/>
                  </a:lnTo>
                  <a:cubicBezTo>
                    <a:pt x="6782" y="2001"/>
                    <a:pt x="6782" y="2147"/>
                    <a:pt x="6635" y="2245"/>
                  </a:cubicBezTo>
                  <a:lnTo>
                    <a:pt x="3464" y="4245"/>
                  </a:lnTo>
                  <a:cubicBezTo>
                    <a:pt x="3367" y="4294"/>
                    <a:pt x="3220" y="4245"/>
                    <a:pt x="3123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6230933" y="2682517"/>
              <a:ext cx="220908" cy="140345"/>
            </a:xfrm>
            <a:custGeom>
              <a:avLst/>
              <a:gdLst/>
              <a:ahLst/>
              <a:cxnLst/>
              <a:rect l="l" t="t" r="r" b="b"/>
              <a:pathLst>
                <a:path w="9612" h="6050" extrusionOk="0">
                  <a:moveTo>
                    <a:pt x="9465" y="3708"/>
                  </a:moveTo>
                  <a:lnTo>
                    <a:pt x="7074" y="2196"/>
                  </a:lnTo>
                  <a:lnTo>
                    <a:pt x="7074" y="2196"/>
                  </a:lnTo>
                  <a:lnTo>
                    <a:pt x="3610" y="98"/>
                  </a:lnTo>
                  <a:cubicBezTo>
                    <a:pt x="3513" y="0"/>
                    <a:pt x="3366" y="0"/>
                    <a:pt x="3269" y="98"/>
                  </a:cubicBezTo>
                  <a:lnTo>
                    <a:pt x="98" y="2049"/>
                  </a:lnTo>
                  <a:cubicBezTo>
                    <a:pt x="0" y="2147"/>
                    <a:pt x="0" y="2293"/>
                    <a:pt x="98" y="2342"/>
                  </a:cubicBezTo>
                  <a:lnTo>
                    <a:pt x="1952" y="3513"/>
                  </a:lnTo>
                  <a:lnTo>
                    <a:pt x="1952" y="3513"/>
                  </a:lnTo>
                  <a:lnTo>
                    <a:pt x="6001" y="5952"/>
                  </a:lnTo>
                  <a:cubicBezTo>
                    <a:pt x="6098" y="6050"/>
                    <a:pt x="6196" y="6050"/>
                    <a:pt x="6342" y="5952"/>
                  </a:cubicBezTo>
                  <a:lnTo>
                    <a:pt x="9465" y="4001"/>
                  </a:lnTo>
                  <a:cubicBezTo>
                    <a:pt x="9611" y="3903"/>
                    <a:pt x="9611" y="3757"/>
                    <a:pt x="9465" y="37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6134499" y="2743615"/>
              <a:ext cx="262391" cy="165259"/>
            </a:xfrm>
            <a:custGeom>
              <a:avLst/>
              <a:gdLst/>
              <a:ahLst/>
              <a:cxnLst/>
              <a:rect l="l" t="t" r="r" b="b"/>
              <a:pathLst>
                <a:path w="11417" h="7124" extrusionOk="0">
                  <a:moveTo>
                    <a:pt x="11319" y="4782"/>
                  </a:moveTo>
                  <a:lnTo>
                    <a:pt x="7123" y="2196"/>
                  </a:lnTo>
                  <a:lnTo>
                    <a:pt x="7123" y="2196"/>
                  </a:lnTo>
                  <a:lnTo>
                    <a:pt x="3611" y="49"/>
                  </a:lnTo>
                  <a:cubicBezTo>
                    <a:pt x="3513" y="1"/>
                    <a:pt x="3415" y="1"/>
                    <a:pt x="3318" y="49"/>
                  </a:cubicBezTo>
                  <a:lnTo>
                    <a:pt x="147" y="2050"/>
                  </a:lnTo>
                  <a:cubicBezTo>
                    <a:pt x="0" y="2098"/>
                    <a:pt x="0" y="2294"/>
                    <a:pt x="147" y="2342"/>
                  </a:cubicBezTo>
                  <a:lnTo>
                    <a:pt x="2001" y="3465"/>
                  </a:lnTo>
                  <a:lnTo>
                    <a:pt x="2001" y="3465"/>
                  </a:lnTo>
                  <a:lnTo>
                    <a:pt x="7806" y="7075"/>
                  </a:lnTo>
                  <a:cubicBezTo>
                    <a:pt x="7904" y="7124"/>
                    <a:pt x="8001" y="7124"/>
                    <a:pt x="8099" y="7075"/>
                  </a:cubicBezTo>
                  <a:lnTo>
                    <a:pt x="11270" y="5075"/>
                  </a:lnTo>
                  <a:cubicBezTo>
                    <a:pt x="11417" y="5026"/>
                    <a:pt x="11417" y="4879"/>
                    <a:pt x="11319" y="47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6332952" y="2866971"/>
              <a:ext cx="155890" cy="98473"/>
            </a:xfrm>
            <a:custGeom>
              <a:avLst/>
              <a:gdLst/>
              <a:ahLst/>
              <a:cxnLst/>
              <a:rect l="l" t="t" r="r" b="b"/>
              <a:pathLst>
                <a:path w="6783" h="4245" extrusionOk="0">
                  <a:moveTo>
                    <a:pt x="3172" y="4196"/>
                  </a:moveTo>
                  <a:lnTo>
                    <a:pt x="147" y="2342"/>
                  </a:lnTo>
                  <a:cubicBezTo>
                    <a:pt x="1" y="2245"/>
                    <a:pt x="1" y="2098"/>
                    <a:pt x="147" y="2050"/>
                  </a:cubicBezTo>
                  <a:lnTo>
                    <a:pt x="3318" y="49"/>
                  </a:lnTo>
                  <a:cubicBezTo>
                    <a:pt x="3416" y="0"/>
                    <a:pt x="3513" y="0"/>
                    <a:pt x="3611" y="49"/>
                  </a:cubicBezTo>
                  <a:lnTo>
                    <a:pt x="6685" y="1903"/>
                  </a:lnTo>
                  <a:cubicBezTo>
                    <a:pt x="6782" y="2001"/>
                    <a:pt x="6782" y="2147"/>
                    <a:pt x="6685" y="2196"/>
                  </a:cubicBezTo>
                  <a:lnTo>
                    <a:pt x="3513" y="4196"/>
                  </a:lnTo>
                  <a:cubicBezTo>
                    <a:pt x="3416" y="4245"/>
                    <a:pt x="3269" y="4245"/>
                    <a:pt x="3172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6423778" y="2923545"/>
              <a:ext cx="155867" cy="99633"/>
            </a:xfrm>
            <a:custGeom>
              <a:avLst/>
              <a:gdLst/>
              <a:ahLst/>
              <a:cxnLst/>
              <a:rect l="l" t="t" r="r" b="b"/>
              <a:pathLst>
                <a:path w="6782" h="4295" extrusionOk="0">
                  <a:moveTo>
                    <a:pt x="3172" y="4197"/>
                  </a:moveTo>
                  <a:lnTo>
                    <a:pt x="147" y="2343"/>
                  </a:lnTo>
                  <a:cubicBezTo>
                    <a:pt x="1" y="2294"/>
                    <a:pt x="1" y="2147"/>
                    <a:pt x="147" y="2050"/>
                  </a:cubicBezTo>
                  <a:lnTo>
                    <a:pt x="3318" y="98"/>
                  </a:lnTo>
                  <a:cubicBezTo>
                    <a:pt x="3416" y="1"/>
                    <a:pt x="3513" y="1"/>
                    <a:pt x="3660" y="98"/>
                  </a:cubicBezTo>
                  <a:lnTo>
                    <a:pt x="6684" y="1952"/>
                  </a:lnTo>
                  <a:cubicBezTo>
                    <a:pt x="6782" y="2001"/>
                    <a:pt x="6782" y="2147"/>
                    <a:pt x="6684" y="2245"/>
                  </a:cubicBezTo>
                  <a:lnTo>
                    <a:pt x="3513" y="4197"/>
                  </a:lnTo>
                  <a:cubicBezTo>
                    <a:pt x="3416" y="4294"/>
                    <a:pt x="3269" y="4294"/>
                    <a:pt x="3172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6515730" y="2980143"/>
              <a:ext cx="155867" cy="98473"/>
            </a:xfrm>
            <a:custGeom>
              <a:avLst/>
              <a:gdLst/>
              <a:ahLst/>
              <a:cxnLst/>
              <a:rect l="l" t="t" r="r" b="b"/>
              <a:pathLst>
                <a:path w="6782" h="4245" extrusionOk="0">
                  <a:moveTo>
                    <a:pt x="3171" y="4196"/>
                  </a:moveTo>
                  <a:lnTo>
                    <a:pt x="98" y="2342"/>
                  </a:lnTo>
                  <a:cubicBezTo>
                    <a:pt x="0" y="2244"/>
                    <a:pt x="0" y="2098"/>
                    <a:pt x="98" y="2049"/>
                  </a:cubicBezTo>
                  <a:lnTo>
                    <a:pt x="3269" y="49"/>
                  </a:lnTo>
                  <a:cubicBezTo>
                    <a:pt x="3366" y="0"/>
                    <a:pt x="3513" y="0"/>
                    <a:pt x="3610" y="49"/>
                  </a:cubicBezTo>
                  <a:lnTo>
                    <a:pt x="6635" y="1903"/>
                  </a:lnTo>
                  <a:cubicBezTo>
                    <a:pt x="6782" y="2001"/>
                    <a:pt x="6782" y="2147"/>
                    <a:pt x="6635" y="2196"/>
                  </a:cubicBezTo>
                  <a:lnTo>
                    <a:pt x="3464" y="4196"/>
                  </a:lnTo>
                  <a:cubicBezTo>
                    <a:pt x="3366" y="4245"/>
                    <a:pt x="3269" y="4245"/>
                    <a:pt x="3171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6605430" y="3036718"/>
              <a:ext cx="155867" cy="98497"/>
            </a:xfrm>
            <a:custGeom>
              <a:avLst/>
              <a:gdLst/>
              <a:ahLst/>
              <a:cxnLst/>
              <a:rect l="l" t="t" r="r" b="b"/>
              <a:pathLst>
                <a:path w="6782" h="4246" extrusionOk="0">
                  <a:moveTo>
                    <a:pt x="3171" y="4196"/>
                  </a:moveTo>
                  <a:lnTo>
                    <a:pt x="146" y="2342"/>
                  </a:lnTo>
                  <a:cubicBezTo>
                    <a:pt x="0" y="2294"/>
                    <a:pt x="0" y="2147"/>
                    <a:pt x="146" y="2050"/>
                  </a:cubicBezTo>
                  <a:lnTo>
                    <a:pt x="3318" y="49"/>
                  </a:lnTo>
                  <a:cubicBezTo>
                    <a:pt x="3415" y="1"/>
                    <a:pt x="3513" y="1"/>
                    <a:pt x="3610" y="49"/>
                  </a:cubicBezTo>
                  <a:lnTo>
                    <a:pt x="6684" y="1952"/>
                  </a:lnTo>
                  <a:cubicBezTo>
                    <a:pt x="6782" y="2001"/>
                    <a:pt x="6782" y="2147"/>
                    <a:pt x="6684" y="2245"/>
                  </a:cubicBezTo>
                  <a:lnTo>
                    <a:pt x="3513" y="4196"/>
                  </a:lnTo>
                  <a:cubicBezTo>
                    <a:pt x="3415" y="4245"/>
                    <a:pt x="3269" y="4245"/>
                    <a:pt x="3171" y="4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6697360" y="3093293"/>
              <a:ext cx="155890" cy="98497"/>
            </a:xfrm>
            <a:custGeom>
              <a:avLst/>
              <a:gdLst/>
              <a:ahLst/>
              <a:cxnLst/>
              <a:rect l="l" t="t" r="r" b="b"/>
              <a:pathLst>
                <a:path w="6783" h="4246" extrusionOk="0">
                  <a:moveTo>
                    <a:pt x="3123" y="4197"/>
                  </a:moveTo>
                  <a:lnTo>
                    <a:pt x="98" y="2343"/>
                  </a:lnTo>
                  <a:cubicBezTo>
                    <a:pt x="1" y="2294"/>
                    <a:pt x="1" y="2099"/>
                    <a:pt x="98" y="2050"/>
                  </a:cubicBezTo>
                  <a:lnTo>
                    <a:pt x="3270" y="50"/>
                  </a:lnTo>
                  <a:cubicBezTo>
                    <a:pt x="3367" y="1"/>
                    <a:pt x="3513" y="1"/>
                    <a:pt x="3611" y="50"/>
                  </a:cubicBezTo>
                  <a:lnTo>
                    <a:pt x="6685" y="1953"/>
                  </a:lnTo>
                  <a:cubicBezTo>
                    <a:pt x="6782" y="2001"/>
                    <a:pt x="6782" y="2148"/>
                    <a:pt x="6685" y="2245"/>
                  </a:cubicBezTo>
                  <a:lnTo>
                    <a:pt x="3513" y="4197"/>
                  </a:lnTo>
                  <a:cubicBezTo>
                    <a:pt x="3367" y="4246"/>
                    <a:pt x="3221" y="4246"/>
                    <a:pt x="3123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6788186" y="3148754"/>
              <a:ext cx="155890" cy="99610"/>
            </a:xfrm>
            <a:custGeom>
              <a:avLst/>
              <a:gdLst/>
              <a:ahLst/>
              <a:cxnLst/>
              <a:rect l="l" t="t" r="r" b="b"/>
              <a:pathLst>
                <a:path w="6783" h="4294" extrusionOk="0">
                  <a:moveTo>
                    <a:pt x="3172" y="4245"/>
                  </a:moveTo>
                  <a:lnTo>
                    <a:pt x="98" y="2342"/>
                  </a:lnTo>
                  <a:cubicBezTo>
                    <a:pt x="1" y="2294"/>
                    <a:pt x="1" y="2147"/>
                    <a:pt x="98" y="2050"/>
                  </a:cubicBezTo>
                  <a:lnTo>
                    <a:pt x="3269" y="98"/>
                  </a:lnTo>
                  <a:cubicBezTo>
                    <a:pt x="3367" y="1"/>
                    <a:pt x="3513" y="1"/>
                    <a:pt x="3611" y="98"/>
                  </a:cubicBezTo>
                  <a:lnTo>
                    <a:pt x="6636" y="1903"/>
                  </a:lnTo>
                  <a:cubicBezTo>
                    <a:pt x="6782" y="2001"/>
                    <a:pt x="6782" y="2147"/>
                    <a:pt x="6636" y="2196"/>
                  </a:cubicBezTo>
                  <a:lnTo>
                    <a:pt x="3464" y="4196"/>
                  </a:lnTo>
                  <a:cubicBezTo>
                    <a:pt x="3367" y="4245"/>
                    <a:pt x="3269" y="4294"/>
                    <a:pt x="3172" y="4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6879012" y="3206465"/>
              <a:ext cx="155867" cy="98497"/>
            </a:xfrm>
            <a:custGeom>
              <a:avLst/>
              <a:gdLst/>
              <a:ahLst/>
              <a:cxnLst/>
              <a:rect l="l" t="t" r="r" b="b"/>
              <a:pathLst>
                <a:path w="6782" h="4246" extrusionOk="0">
                  <a:moveTo>
                    <a:pt x="3172" y="4148"/>
                  </a:moveTo>
                  <a:lnTo>
                    <a:pt x="98" y="2343"/>
                  </a:lnTo>
                  <a:cubicBezTo>
                    <a:pt x="0" y="2245"/>
                    <a:pt x="0" y="2099"/>
                    <a:pt x="98" y="2050"/>
                  </a:cubicBezTo>
                  <a:lnTo>
                    <a:pt x="3269" y="50"/>
                  </a:lnTo>
                  <a:cubicBezTo>
                    <a:pt x="3367" y="1"/>
                    <a:pt x="3513" y="1"/>
                    <a:pt x="3611" y="50"/>
                  </a:cubicBezTo>
                  <a:lnTo>
                    <a:pt x="6635" y="1903"/>
                  </a:lnTo>
                  <a:cubicBezTo>
                    <a:pt x="6782" y="1952"/>
                    <a:pt x="6782" y="2099"/>
                    <a:pt x="6635" y="2196"/>
                  </a:cubicBezTo>
                  <a:lnTo>
                    <a:pt x="3464" y="4148"/>
                  </a:lnTo>
                  <a:cubicBezTo>
                    <a:pt x="3367" y="4245"/>
                    <a:pt x="3269" y="4245"/>
                    <a:pt x="3172" y="4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6969838" y="3263063"/>
              <a:ext cx="155867" cy="98473"/>
            </a:xfrm>
            <a:custGeom>
              <a:avLst/>
              <a:gdLst/>
              <a:ahLst/>
              <a:cxnLst/>
              <a:rect l="l" t="t" r="r" b="b"/>
              <a:pathLst>
                <a:path w="6782" h="4245" extrusionOk="0">
                  <a:moveTo>
                    <a:pt x="3171" y="4147"/>
                  </a:moveTo>
                  <a:lnTo>
                    <a:pt x="98" y="2342"/>
                  </a:lnTo>
                  <a:cubicBezTo>
                    <a:pt x="0" y="2244"/>
                    <a:pt x="0" y="2098"/>
                    <a:pt x="98" y="2049"/>
                  </a:cubicBezTo>
                  <a:lnTo>
                    <a:pt x="3269" y="49"/>
                  </a:lnTo>
                  <a:cubicBezTo>
                    <a:pt x="3367" y="0"/>
                    <a:pt x="3513" y="0"/>
                    <a:pt x="3610" y="49"/>
                  </a:cubicBezTo>
                  <a:lnTo>
                    <a:pt x="6684" y="1903"/>
                  </a:lnTo>
                  <a:cubicBezTo>
                    <a:pt x="6782" y="2000"/>
                    <a:pt x="6782" y="2147"/>
                    <a:pt x="6684" y="2196"/>
                  </a:cubicBezTo>
                  <a:lnTo>
                    <a:pt x="3464" y="4196"/>
                  </a:lnTo>
                  <a:cubicBezTo>
                    <a:pt x="3367" y="4245"/>
                    <a:pt x="3269" y="4245"/>
                    <a:pt x="3171" y="4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7152594" y="3378486"/>
              <a:ext cx="270251" cy="169783"/>
            </a:xfrm>
            <a:custGeom>
              <a:avLst/>
              <a:gdLst/>
              <a:ahLst/>
              <a:cxnLst/>
              <a:rect l="l" t="t" r="r" b="b"/>
              <a:pathLst>
                <a:path w="11759" h="7319" extrusionOk="0">
                  <a:moveTo>
                    <a:pt x="11661" y="4977"/>
                  </a:moveTo>
                  <a:lnTo>
                    <a:pt x="10246" y="4099"/>
                  </a:lnTo>
                  <a:lnTo>
                    <a:pt x="10246" y="4099"/>
                  </a:lnTo>
                  <a:lnTo>
                    <a:pt x="3611" y="49"/>
                  </a:lnTo>
                  <a:cubicBezTo>
                    <a:pt x="3513" y="1"/>
                    <a:pt x="3416" y="1"/>
                    <a:pt x="3318" y="49"/>
                  </a:cubicBezTo>
                  <a:lnTo>
                    <a:pt x="147" y="2050"/>
                  </a:lnTo>
                  <a:cubicBezTo>
                    <a:pt x="1" y="2098"/>
                    <a:pt x="1" y="2245"/>
                    <a:pt x="147" y="2342"/>
                  </a:cubicBezTo>
                  <a:lnTo>
                    <a:pt x="5123" y="5367"/>
                  </a:lnTo>
                  <a:lnTo>
                    <a:pt x="5123" y="5367"/>
                  </a:lnTo>
                  <a:lnTo>
                    <a:pt x="8197" y="7221"/>
                  </a:lnTo>
                  <a:cubicBezTo>
                    <a:pt x="8294" y="7319"/>
                    <a:pt x="8392" y="7319"/>
                    <a:pt x="8490" y="7221"/>
                  </a:cubicBezTo>
                  <a:lnTo>
                    <a:pt x="11661" y="5270"/>
                  </a:lnTo>
                  <a:cubicBezTo>
                    <a:pt x="11758" y="5172"/>
                    <a:pt x="11758" y="5026"/>
                    <a:pt x="11661" y="4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7171646" y="3509751"/>
              <a:ext cx="155890" cy="99633"/>
            </a:xfrm>
            <a:custGeom>
              <a:avLst/>
              <a:gdLst/>
              <a:ahLst/>
              <a:cxnLst/>
              <a:rect l="l" t="t" r="r" b="b"/>
              <a:pathLst>
                <a:path w="6783" h="4295" extrusionOk="0">
                  <a:moveTo>
                    <a:pt x="3172" y="4245"/>
                  </a:moveTo>
                  <a:lnTo>
                    <a:pt x="99" y="2391"/>
                  </a:lnTo>
                  <a:cubicBezTo>
                    <a:pt x="1" y="2294"/>
                    <a:pt x="1" y="2148"/>
                    <a:pt x="99" y="2099"/>
                  </a:cubicBezTo>
                  <a:lnTo>
                    <a:pt x="3270" y="98"/>
                  </a:lnTo>
                  <a:cubicBezTo>
                    <a:pt x="3367" y="1"/>
                    <a:pt x="3514" y="1"/>
                    <a:pt x="3611" y="98"/>
                  </a:cubicBezTo>
                  <a:lnTo>
                    <a:pt x="6685" y="1952"/>
                  </a:lnTo>
                  <a:cubicBezTo>
                    <a:pt x="6782" y="2001"/>
                    <a:pt x="6782" y="2196"/>
                    <a:pt x="6685" y="2245"/>
                  </a:cubicBezTo>
                  <a:lnTo>
                    <a:pt x="3465" y="4245"/>
                  </a:lnTo>
                  <a:cubicBezTo>
                    <a:pt x="3367" y="4294"/>
                    <a:pt x="3270" y="4294"/>
                    <a:pt x="3172" y="4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7123452" y="3455450"/>
              <a:ext cx="113258" cy="71309"/>
            </a:xfrm>
            <a:custGeom>
              <a:avLst/>
              <a:gdLst/>
              <a:ahLst/>
              <a:cxnLst/>
              <a:rect l="l" t="t" r="r" b="b"/>
              <a:pathLst>
                <a:path w="4928" h="3074" extrusionOk="0">
                  <a:moveTo>
                    <a:pt x="3171" y="2976"/>
                  </a:moveTo>
                  <a:lnTo>
                    <a:pt x="146" y="1171"/>
                  </a:lnTo>
                  <a:cubicBezTo>
                    <a:pt x="0" y="1073"/>
                    <a:pt x="0" y="927"/>
                    <a:pt x="146" y="829"/>
                  </a:cubicBezTo>
                  <a:lnTo>
                    <a:pt x="1415" y="49"/>
                  </a:lnTo>
                  <a:cubicBezTo>
                    <a:pt x="1512" y="0"/>
                    <a:pt x="1659" y="0"/>
                    <a:pt x="1756" y="49"/>
                  </a:cubicBezTo>
                  <a:lnTo>
                    <a:pt x="4781" y="1854"/>
                  </a:lnTo>
                  <a:cubicBezTo>
                    <a:pt x="4928" y="1952"/>
                    <a:pt x="4928" y="2098"/>
                    <a:pt x="4781" y="2196"/>
                  </a:cubicBezTo>
                  <a:lnTo>
                    <a:pt x="3562" y="2976"/>
                  </a:lnTo>
                  <a:cubicBezTo>
                    <a:pt x="3415" y="3074"/>
                    <a:pt x="3269" y="3074"/>
                    <a:pt x="3171" y="29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7080843" y="3481476"/>
              <a:ext cx="112132" cy="71309"/>
            </a:xfrm>
            <a:custGeom>
              <a:avLst/>
              <a:gdLst/>
              <a:ahLst/>
              <a:cxnLst/>
              <a:rect l="l" t="t" r="r" b="b"/>
              <a:pathLst>
                <a:path w="4879" h="3074" extrusionOk="0">
                  <a:moveTo>
                    <a:pt x="3171" y="3025"/>
                  </a:moveTo>
                  <a:lnTo>
                    <a:pt x="98" y="1171"/>
                  </a:lnTo>
                  <a:cubicBezTo>
                    <a:pt x="0" y="1122"/>
                    <a:pt x="0" y="927"/>
                    <a:pt x="98" y="878"/>
                  </a:cubicBezTo>
                  <a:lnTo>
                    <a:pt x="1366" y="49"/>
                  </a:lnTo>
                  <a:cubicBezTo>
                    <a:pt x="1464" y="0"/>
                    <a:pt x="1610" y="0"/>
                    <a:pt x="1708" y="49"/>
                  </a:cubicBezTo>
                  <a:lnTo>
                    <a:pt x="4781" y="1903"/>
                  </a:lnTo>
                  <a:cubicBezTo>
                    <a:pt x="4879" y="1952"/>
                    <a:pt x="4879" y="2147"/>
                    <a:pt x="4781" y="2196"/>
                  </a:cubicBezTo>
                  <a:lnTo>
                    <a:pt x="3464" y="3025"/>
                  </a:lnTo>
                  <a:cubicBezTo>
                    <a:pt x="3366" y="3074"/>
                    <a:pt x="3269" y="3074"/>
                    <a:pt x="3171" y="3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6990017" y="3397715"/>
              <a:ext cx="154764" cy="98497"/>
            </a:xfrm>
            <a:custGeom>
              <a:avLst/>
              <a:gdLst/>
              <a:ahLst/>
              <a:cxnLst/>
              <a:rect l="l" t="t" r="r" b="b"/>
              <a:pathLst>
                <a:path w="6734" h="4246" extrusionOk="0">
                  <a:moveTo>
                    <a:pt x="3123" y="4197"/>
                  </a:moveTo>
                  <a:lnTo>
                    <a:pt x="98" y="2343"/>
                  </a:lnTo>
                  <a:cubicBezTo>
                    <a:pt x="0" y="2294"/>
                    <a:pt x="0" y="2099"/>
                    <a:pt x="98" y="2050"/>
                  </a:cubicBezTo>
                  <a:lnTo>
                    <a:pt x="3269" y="50"/>
                  </a:lnTo>
                  <a:cubicBezTo>
                    <a:pt x="3367" y="1"/>
                    <a:pt x="3513" y="1"/>
                    <a:pt x="3611" y="50"/>
                  </a:cubicBezTo>
                  <a:lnTo>
                    <a:pt x="6635" y="1904"/>
                  </a:lnTo>
                  <a:cubicBezTo>
                    <a:pt x="6733" y="2001"/>
                    <a:pt x="6733" y="2148"/>
                    <a:pt x="6635" y="2245"/>
                  </a:cubicBezTo>
                  <a:lnTo>
                    <a:pt x="3464" y="4197"/>
                  </a:lnTo>
                  <a:cubicBezTo>
                    <a:pt x="3367" y="4245"/>
                    <a:pt x="3220" y="4245"/>
                    <a:pt x="3123" y="41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6899191" y="3342277"/>
              <a:ext cx="154764" cy="98473"/>
            </a:xfrm>
            <a:custGeom>
              <a:avLst/>
              <a:gdLst/>
              <a:ahLst/>
              <a:cxnLst/>
              <a:rect l="l" t="t" r="r" b="b"/>
              <a:pathLst>
                <a:path w="6734" h="4245" extrusionOk="0">
                  <a:moveTo>
                    <a:pt x="3123" y="4147"/>
                  </a:moveTo>
                  <a:lnTo>
                    <a:pt x="98" y="2342"/>
                  </a:lnTo>
                  <a:cubicBezTo>
                    <a:pt x="1" y="2245"/>
                    <a:pt x="1" y="2098"/>
                    <a:pt x="98" y="2049"/>
                  </a:cubicBezTo>
                  <a:lnTo>
                    <a:pt x="3269" y="49"/>
                  </a:lnTo>
                  <a:cubicBezTo>
                    <a:pt x="3367" y="0"/>
                    <a:pt x="3464" y="0"/>
                    <a:pt x="3562" y="49"/>
                  </a:cubicBezTo>
                  <a:lnTo>
                    <a:pt x="6636" y="1903"/>
                  </a:lnTo>
                  <a:cubicBezTo>
                    <a:pt x="6733" y="2001"/>
                    <a:pt x="6733" y="2147"/>
                    <a:pt x="6636" y="2196"/>
                  </a:cubicBezTo>
                  <a:lnTo>
                    <a:pt x="3464" y="4196"/>
                  </a:lnTo>
                  <a:cubicBezTo>
                    <a:pt x="3367" y="4245"/>
                    <a:pt x="3221" y="4245"/>
                    <a:pt x="3123" y="4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6446209" y="3059357"/>
              <a:ext cx="514670" cy="322561"/>
            </a:xfrm>
            <a:custGeom>
              <a:avLst/>
              <a:gdLst/>
              <a:ahLst/>
              <a:cxnLst/>
              <a:rect l="l" t="t" r="r" b="b"/>
              <a:pathLst>
                <a:path w="22394" h="13905" extrusionOk="0">
                  <a:moveTo>
                    <a:pt x="98" y="2049"/>
                  </a:moveTo>
                  <a:lnTo>
                    <a:pt x="3269" y="49"/>
                  </a:lnTo>
                  <a:cubicBezTo>
                    <a:pt x="3367" y="0"/>
                    <a:pt x="3513" y="0"/>
                    <a:pt x="3611" y="49"/>
                  </a:cubicBezTo>
                  <a:lnTo>
                    <a:pt x="22296" y="11563"/>
                  </a:lnTo>
                  <a:cubicBezTo>
                    <a:pt x="22394" y="11661"/>
                    <a:pt x="22394" y="11807"/>
                    <a:pt x="22296" y="11856"/>
                  </a:cubicBezTo>
                  <a:lnTo>
                    <a:pt x="19125" y="13856"/>
                  </a:lnTo>
                  <a:cubicBezTo>
                    <a:pt x="19027" y="13905"/>
                    <a:pt x="18881" y="13905"/>
                    <a:pt x="18784" y="13856"/>
                  </a:cubicBezTo>
                  <a:lnTo>
                    <a:pt x="98" y="2342"/>
                  </a:lnTo>
                  <a:cubicBezTo>
                    <a:pt x="0" y="2293"/>
                    <a:pt x="0" y="2098"/>
                    <a:pt x="98" y="2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6310521" y="2975620"/>
              <a:ext cx="197374" cy="124501"/>
            </a:xfrm>
            <a:custGeom>
              <a:avLst/>
              <a:gdLst/>
              <a:ahLst/>
              <a:cxnLst/>
              <a:rect l="l" t="t" r="r" b="b"/>
              <a:pathLst>
                <a:path w="8588" h="5367" extrusionOk="0">
                  <a:moveTo>
                    <a:pt x="8490" y="3074"/>
                  </a:moveTo>
                  <a:lnTo>
                    <a:pt x="7075" y="2196"/>
                  </a:lnTo>
                  <a:lnTo>
                    <a:pt x="7075" y="2196"/>
                  </a:lnTo>
                  <a:lnTo>
                    <a:pt x="3611" y="49"/>
                  </a:lnTo>
                  <a:cubicBezTo>
                    <a:pt x="3514" y="0"/>
                    <a:pt x="3367" y="0"/>
                    <a:pt x="3270" y="49"/>
                  </a:cubicBezTo>
                  <a:lnTo>
                    <a:pt x="99" y="2049"/>
                  </a:lnTo>
                  <a:cubicBezTo>
                    <a:pt x="1" y="2098"/>
                    <a:pt x="1" y="2244"/>
                    <a:pt x="99" y="2342"/>
                  </a:cubicBezTo>
                  <a:lnTo>
                    <a:pt x="1952" y="3464"/>
                  </a:lnTo>
                  <a:lnTo>
                    <a:pt x="1952" y="3464"/>
                  </a:lnTo>
                  <a:lnTo>
                    <a:pt x="5026" y="5318"/>
                  </a:lnTo>
                  <a:cubicBezTo>
                    <a:pt x="5124" y="5367"/>
                    <a:pt x="5270" y="5367"/>
                    <a:pt x="5368" y="5318"/>
                  </a:cubicBezTo>
                  <a:lnTo>
                    <a:pt x="8539" y="3318"/>
                  </a:lnTo>
                  <a:cubicBezTo>
                    <a:pt x="8588" y="3269"/>
                    <a:pt x="8588" y="3122"/>
                    <a:pt x="8490" y="3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6220821" y="2920159"/>
              <a:ext cx="155890" cy="98497"/>
            </a:xfrm>
            <a:custGeom>
              <a:avLst/>
              <a:gdLst/>
              <a:ahLst/>
              <a:cxnLst/>
              <a:rect l="l" t="t" r="r" b="b"/>
              <a:pathLst>
                <a:path w="6783" h="4246" extrusionOk="0">
                  <a:moveTo>
                    <a:pt x="3172" y="4147"/>
                  </a:moveTo>
                  <a:lnTo>
                    <a:pt x="147" y="2342"/>
                  </a:lnTo>
                  <a:cubicBezTo>
                    <a:pt x="1" y="2245"/>
                    <a:pt x="1" y="2098"/>
                    <a:pt x="147" y="2050"/>
                  </a:cubicBezTo>
                  <a:lnTo>
                    <a:pt x="3318" y="49"/>
                  </a:lnTo>
                  <a:cubicBezTo>
                    <a:pt x="3416" y="0"/>
                    <a:pt x="3514" y="0"/>
                    <a:pt x="3611" y="49"/>
                  </a:cubicBezTo>
                  <a:lnTo>
                    <a:pt x="6685" y="1903"/>
                  </a:lnTo>
                  <a:cubicBezTo>
                    <a:pt x="6782" y="2001"/>
                    <a:pt x="6782" y="2147"/>
                    <a:pt x="6685" y="2196"/>
                  </a:cubicBezTo>
                  <a:lnTo>
                    <a:pt x="3514" y="4196"/>
                  </a:lnTo>
                  <a:cubicBezTo>
                    <a:pt x="3416" y="4245"/>
                    <a:pt x="3270" y="4245"/>
                    <a:pt x="3172" y="4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99" name="Google Shape;499;p27"/>
          <p:cNvSpPr/>
          <p:nvPr/>
        </p:nvSpPr>
        <p:spPr>
          <a:xfrm>
            <a:off x="8046417" y="3360427"/>
            <a:ext cx="665012" cy="580656"/>
          </a:xfrm>
          <a:custGeom>
            <a:avLst/>
            <a:gdLst/>
            <a:ahLst/>
            <a:cxnLst/>
            <a:rect l="l" t="t" r="r" b="b"/>
            <a:pathLst>
              <a:path w="20248" h="17516" extrusionOk="0">
                <a:moveTo>
                  <a:pt x="6919" y="1"/>
                </a:moveTo>
                <a:cubicBezTo>
                  <a:pt x="6782" y="1"/>
                  <a:pt x="6652" y="66"/>
                  <a:pt x="6587" y="196"/>
                </a:cubicBezTo>
                <a:lnTo>
                  <a:pt x="488" y="9563"/>
                </a:lnTo>
                <a:lnTo>
                  <a:pt x="244" y="9466"/>
                </a:lnTo>
                <a:lnTo>
                  <a:pt x="0" y="9563"/>
                </a:lnTo>
                <a:lnTo>
                  <a:pt x="244" y="10100"/>
                </a:lnTo>
                <a:cubicBezTo>
                  <a:pt x="293" y="10246"/>
                  <a:pt x="342" y="10344"/>
                  <a:pt x="439" y="10393"/>
                </a:cubicBezTo>
                <a:lnTo>
                  <a:pt x="13319" y="17467"/>
                </a:lnTo>
                <a:cubicBezTo>
                  <a:pt x="13384" y="17499"/>
                  <a:pt x="13455" y="17516"/>
                  <a:pt x="13525" y="17516"/>
                </a:cubicBezTo>
                <a:cubicBezTo>
                  <a:pt x="13666" y="17516"/>
                  <a:pt x="13807" y="17450"/>
                  <a:pt x="13905" y="17320"/>
                </a:cubicBezTo>
                <a:lnTo>
                  <a:pt x="20198" y="7660"/>
                </a:lnTo>
                <a:cubicBezTo>
                  <a:pt x="20247" y="7563"/>
                  <a:pt x="20247" y="7416"/>
                  <a:pt x="20198" y="7319"/>
                </a:cubicBezTo>
                <a:lnTo>
                  <a:pt x="20003" y="6782"/>
                </a:lnTo>
                <a:lnTo>
                  <a:pt x="19662" y="6929"/>
                </a:lnTo>
                <a:lnTo>
                  <a:pt x="7123" y="50"/>
                </a:lnTo>
                <a:cubicBezTo>
                  <a:pt x="7058" y="17"/>
                  <a:pt x="6988" y="1"/>
                  <a:pt x="6919" y="1"/>
                </a:cubicBezTo>
                <a:close/>
              </a:path>
            </a:pathLst>
          </a:custGeom>
          <a:solidFill>
            <a:srgbClr val="F8FB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0" name="Google Shape;500;p27"/>
          <p:cNvSpPr/>
          <p:nvPr/>
        </p:nvSpPr>
        <p:spPr>
          <a:xfrm>
            <a:off x="8043197" y="3338682"/>
            <a:ext cx="661827" cy="582644"/>
          </a:xfrm>
          <a:custGeom>
            <a:avLst/>
            <a:gdLst/>
            <a:ahLst/>
            <a:cxnLst/>
            <a:rect l="l" t="t" r="r" b="b"/>
            <a:pathLst>
              <a:path w="20151" h="17576" extrusionOk="0">
                <a:moveTo>
                  <a:pt x="6820" y="1"/>
                </a:moveTo>
                <a:cubicBezTo>
                  <a:pt x="6679" y="1"/>
                  <a:pt x="6538" y="88"/>
                  <a:pt x="6441" y="218"/>
                </a:cubicBezTo>
                <a:lnTo>
                  <a:pt x="147" y="9926"/>
                </a:lnTo>
                <a:cubicBezTo>
                  <a:pt x="1" y="10073"/>
                  <a:pt x="98" y="10317"/>
                  <a:pt x="293" y="10414"/>
                </a:cubicBezTo>
                <a:lnTo>
                  <a:pt x="13125" y="17537"/>
                </a:lnTo>
                <a:cubicBezTo>
                  <a:pt x="13190" y="17563"/>
                  <a:pt x="13255" y="17576"/>
                  <a:pt x="13319" y="17576"/>
                </a:cubicBezTo>
                <a:cubicBezTo>
                  <a:pt x="13492" y="17576"/>
                  <a:pt x="13652" y="17485"/>
                  <a:pt x="13759" y="17342"/>
                </a:cubicBezTo>
                <a:lnTo>
                  <a:pt x="20004" y="7731"/>
                </a:lnTo>
                <a:cubicBezTo>
                  <a:pt x="20150" y="7536"/>
                  <a:pt x="20101" y="7292"/>
                  <a:pt x="19906" y="7194"/>
                </a:cubicBezTo>
                <a:lnTo>
                  <a:pt x="7026" y="71"/>
                </a:lnTo>
                <a:cubicBezTo>
                  <a:pt x="6961" y="22"/>
                  <a:pt x="6891" y="1"/>
                  <a:pt x="6820" y="1"/>
                </a:cubicBezTo>
                <a:close/>
              </a:path>
            </a:pathLst>
          </a:custGeom>
          <a:solidFill>
            <a:srgbClr val="F4951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1" name="Google Shape;501;p27"/>
          <p:cNvSpPr/>
          <p:nvPr/>
        </p:nvSpPr>
        <p:spPr>
          <a:xfrm>
            <a:off x="8065630" y="3355587"/>
            <a:ext cx="620148" cy="549925"/>
          </a:xfrm>
          <a:custGeom>
            <a:avLst/>
            <a:gdLst/>
            <a:ahLst/>
            <a:cxnLst/>
            <a:rect l="l" t="t" r="r" b="b"/>
            <a:pathLst>
              <a:path w="18882" h="16589" fill="none" extrusionOk="0">
                <a:moveTo>
                  <a:pt x="196" y="9807"/>
                </a:moveTo>
                <a:lnTo>
                  <a:pt x="12246" y="16491"/>
                </a:lnTo>
                <a:cubicBezTo>
                  <a:pt x="12490" y="16588"/>
                  <a:pt x="12734" y="16539"/>
                  <a:pt x="12881" y="16344"/>
                </a:cubicBezTo>
                <a:lnTo>
                  <a:pt x="18784" y="7270"/>
                </a:lnTo>
                <a:cubicBezTo>
                  <a:pt x="18882" y="7075"/>
                  <a:pt x="18833" y="6879"/>
                  <a:pt x="18638" y="6782"/>
                </a:cubicBezTo>
                <a:lnTo>
                  <a:pt x="6538" y="98"/>
                </a:lnTo>
                <a:cubicBezTo>
                  <a:pt x="6392" y="0"/>
                  <a:pt x="6148" y="49"/>
                  <a:pt x="6050" y="196"/>
                </a:cubicBezTo>
                <a:lnTo>
                  <a:pt x="98" y="9319"/>
                </a:lnTo>
                <a:cubicBezTo>
                  <a:pt x="1" y="9465"/>
                  <a:pt x="50" y="9709"/>
                  <a:pt x="196" y="9807"/>
                </a:cubicBezTo>
                <a:close/>
              </a:path>
            </a:pathLst>
          </a:custGeom>
          <a:noFill/>
          <a:ln w="2450" cap="flat" cmpd="sng">
            <a:solidFill>
              <a:srgbClr val="F8FBFF"/>
            </a:solidFill>
            <a:prstDash val="solid"/>
            <a:miter lim="4878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2" name="Google Shape;502;p27"/>
          <p:cNvSpPr/>
          <p:nvPr/>
        </p:nvSpPr>
        <p:spPr>
          <a:xfrm>
            <a:off x="8509490" y="3688542"/>
            <a:ext cx="139453" cy="136081"/>
          </a:xfrm>
          <a:custGeom>
            <a:avLst/>
            <a:gdLst/>
            <a:ahLst/>
            <a:cxnLst/>
            <a:rect l="l" t="t" r="r" b="b"/>
            <a:pathLst>
              <a:path w="4246" h="4105" extrusionOk="0">
                <a:moveTo>
                  <a:pt x="1694" y="1"/>
                </a:moveTo>
                <a:cubicBezTo>
                  <a:pt x="1557" y="1"/>
                  <a:pt x="918" y="1094"/>
                  <a:pt x="684" y="1421"/>
                </a:cubicBezTo>
                <a:cubicBezTo>
                  <a:pt x="489" y="1617"/>
                  <a:pt x="391" y="1909"/>
                  <a:pt x="342" y="2202"/>
                </a:cubicBezTo>
                <a:cubicBezTo>
                  <a:pt x="245" y="2397"/>
                  <a:pt x="147" y="2544"/>
                  <a:pt x="1" y="2690"/>
                </a:cubicBezTo>
                <a:lnTo>
                  <a:pt x="2684" y="4105"/>
                </a:lnTo>
                <a:cubicBezTo>
                  <a:pt x="3172" y="3666"/>
                  <a:pt x="3562" y="3178"/>
                  <a:pt x="3904" y="2641"/>
                </a:cubicBezTo>
                <a:cubicBezTo>
                  <a:pt x="4002" y="2202"/>
                  <a:pt x="4245" y="836"/>
                  <a:pt x="4099" y="836"/>
                </a:cubicBezTo>
                <a:cubicBezTo>
                  <a:pt x="3709" y="1178"/>
                  <a:pt x="3319" y="1519"/>
                  <a:pt x="2879" y="1763"/>
                </a:cubicBezTo>
                <a:cubicBezTo>
                  <a:pt x="2659" y="1829"/>
                  <a:pt x="2379" y="1855"/>
                  <a:pt x="2139" y="1855"/>
                </a:cubicBezTo>
                <a:cubicBezTo>
                  <a:pt x="1846" y="1855"/>
                  <a:pt x="1611" y="1817"/>
                  <a:pt x="1611" y="1763"/>
                </a:cubicBezTo>
                <a:cubicBezTo>
                  <a:pt x="1611" y="1617"/>
                  <a:pt x="1806" y="1324"/>
                  <a:pt x="1904" y="885"/>
                </a:cubicBezTo>
                <a:cubicBezTo>
                  <a:pt x="2001" y="592"/>
                  <a:pt x="1952" y="251"/>
                  <a:pt x="1709" y="7"/>
                </a:cubicBezTo>
                <a:cubicBezTo>
                  <a:pt x="1705" y="3"/>
                  <a:pt x="1700" y="1"/>
                  <a:pt x="1694" y="1"/>
                </a:cubicBez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3" name="Google Shape;503;p27"/>
          <p:cNvSpPr/>
          <p:nvPr/>
        </p:nvSpPr>
        <p:spPr>
          <a:xfrm>
            <a:off x="8025593" y="3450993"/>
            <a:ext cx="195516" cy="169860"/>
          </a:xfrm>
          <a:custGeom>
            <a:avLst/>
            <a:gdLst/>
            <a:ahLst/>
            <a:cxnLst/>
            <a:rect l="l" t="t" r="r" b="b"/>
            <a:pathLst>
              <a:path w="5953" h="5124" extrusionOk="0">
                <a:moveTo>
                  <a:pt x="5611" y="1"/>
                </a:moveTo>
                <a:cubicBezTo>
                  <a:pt x="5123" y="294"/>
                  <a:pt x="4684" y="635"/>
                  <a:pt x="4245" y="1025"/>
                </a:cubicBezTo>
                <a:lnTo>
                  <a:pt x="4781" y="196"/>
                </a:lnTo>
                <a:lnTo>
                  <a:pt x="4781" y="196"/>
                </a:lnTo>
                <a:cubicBezTo>
                  <a:pt x="4196" y="245"/>
                  <a:pt x="3610" y="391"/>
                  <a:pt x="3025" y="635"/>
                </a:cubicBezTo>
                <a:cubicBezTo>
                  <a:pt x="2391" y="977"/>
                  <a:pt x="2244" y="1855"/>
                  <a:pt x="2000" y="2099"/>
                </a:cubicBezTo>
                <a:cubicBezTo>
                  <a:pt x="1708" y="2343"/>
                  <a:pt x="0" y="3660"/>
                  <a:pt x="0" y="3660"/>
                </a:cubicBezTo>
                <a:lnTo>
                  <a:pt x="1415" y="5124"/>
                </a:lnTo>
                <a:lnTo>
                  <a:pt x="2830" y="3709"/>
                </a:lnTo>
                <a:cubicBezTo>
                  <a:pt x="3025" y="3514"/>
                  <a:pt x="3269" y="3367"/>
                  <a:pt x="3513" y="3270"/>
                </a:cubicBezTo>
                <a:cubicBezTo>
                  <a:pt x="4196" y="3026"/>
                  <a:pt x="4732" y="2440"/>
                  <a:pt x="4879" y="1757"/>
                </a:cubicBezTo>
                <a:cubicBezTo>
                  <a:pt x="5025" y="1464"/>
                  <a:pt x="5757" y="733"/>
                  <a:pt x="5855" y="586"/>
                </a:cubicBezTo>
                <a:cubicBezTo>
                  <a:pt x="5952" y="391"/>
                  <a:pt x="5903" y="1"/>
                  <a:pt x="5611" y="1"/>
                </a:cubicBez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4" name="Google Shape;504;p27"/>
          <p:cNvSpPr/>
          <p:nvPr/>
        </p:nvSpPr>
        <p:spPr>
          <a:xfrm>
            <a:off x="8110200" y="3151818"/>
            <a:ext cx="70843" cy="97593"/>
          </a:xfrm>
          <a:custGeom>
            <a:avLst/>
            <a:gdLst/>
            <a:ahLst/>
            <a:cxnLst/>
            <a:rect l="l" t="t" r="r" b="b"/>
            <a:pathLst>
              <a:path w="2157" h="2944" extrusionOk="0">
                <a:moveTo>
                  <a:pt x="1669" y="0"/>
                </a:moveTo>
                <a:lnTo>
                  <a:pt x="400" y="439"/>
                </a:lnTo>
                <a:cubicBezTo>
                  <a:pt x="400" y="439"/>
                  <a:pt x="1" y="2943"/>
                  <a:pt x="611" y="2943"/>
                </a:cubicBezTo>
                <a:cubicBezTo>
                  <a:pt x="708" y="2943"/>
                  <a:pt x="831" y="2880"/>
                  <a:pt x="986" y="2732"/>
                </a:cubicBezTo>
                <a:cubicBezTo>
                  <a:pt x="2156" y="1708"/>
                  <a:pt x="1669" y="0"/>
                  <a:pt x="1669" y="0"/>
                </a:cubicBezTo>
                <a:close/>
              </a:path>
            </a:pathLst>
          </a:custGeom>
          <a:solidFill>
            <a:srgbClr val="300E7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5" name="Google Shape;505;p27"/>
          <p:cNvSpPr/>
          <p:nvPr/>
        </p:nvSpPr>
        <p:spPr>
          <a:xfrm>
            <a:off x="7939048" y="3167067"/>
            <a:ext cx="219557" cy="398795"/>
          </a:xfrm>
          <a:custGeom>
            <a:avLst/>
            <a:gdLst/>
            <a:ahLst/>
            <a:cxnLst/>
            <a:rect l="l" t="t" r="r" b="b"/>
            <a:pathLst>
              <a:path w="6685" h="12030" extrusionOk="0">
                <a:moveTo>
                  <a:pt x="5535" y="0"/>
                </a:moveTo>
                <a:cubicBezTo>
                  <a:pt x="4308" y="0"/>
                  <a:pt x="2218" y="387"/>
                  <a:pt x="1367" y="955"/>
                </a:cubicBezTo>
                <a:cubicBezTo>
                  <a:pt x="196" y="1736"/>
                  <a:pt x="244" y="6517"/>
                  <a:pt x="293" y="7395"/>
                </a:cubicBezTo>
                <a:cubicBezTo>
                  <a:pt x="342" y="8273"/>
                  <a:pt x="293" y="10371"/>
                  <a:pt x="293" y="10371"/>
                </a:cubicBezTo>
                <a:lnTo>
                  <a:pt x="1" y="12030"/>
                </a:lnTo>
                <a:lnTo>
                  <a:pt x="3855" y="11591"/>
                </a:lnTo>
                <a:lnTo>
                  <a:pt x="4489" y="11786"/>
                </a:lnTo>
                <a:cubicBezTo>
                  <a:pt x="4343" y="10566"/>
                  <a:pt x="4343" y="9298"/>
                  <a:pt x="4440" y="8029"/>
                </a:cubicBezTo>
                <a:cubicBezTo>
                  <a:pt x="4440" y="7788"/>
                  <a:pt x="4638" y="7613"/>
                  <a:pt x="4872" y="7613"/>
                </a:cubicBezTo>
                <a:cubicBezTo>
                  <a:pt x="4922" y="7613"/>
                  <a:pt x="4974" y="7622"/>
                  <a:pt x="5026" y="7639"/>
                </a:cubicBezTo>
                <a:cubicBezTo>
                  <a:pt x="5245" y="7749"/>
                  <a:pt x="5492" y="7804"/>
                  <a:pt x="5725" y="7804"/>
                </a:cubicBezTo>
                <a:cubicBezTo>
                  <a:pt x="5803" y="7804"/>
                  <a:pt x="5879" y="7797"/>
                  <a:pt x="5953" y="7785"/>
                </a:cubicBezTo>
                <a:cubicBezTo>
                  <a:pt x="6636" y="7346"/>
                  <a:pt x="6684" y="4516"/>
                  <a:pt x="6636" y="3150"/>
                </a:cubicBezTo>
                <a:cubicBezTo>
                  <a:pt x="6538" y="1833"/>
                  <a:pt x="6440" y="174"/>
                  <a:pt x="6440" y="174"/>
                </a:cubicBezTo>
                <a:cubicBezTo>
                  <a:pt x="6334" y="55"/>
                  <a:pt x="5995" y="0"/>
                  <a:pt x="5535" y="0"/>
                </a:cubicBez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6" name="Google Shape;506;p27"/>
          <p:cNvSpPr/>
          <p:nvPr/>
        </p:nvSpPr>
        <p:spPr>
          <a:xfrm>
            <a:off x="7798047" y="3477876"/>
            <a:ext cx="427851" cy="691675"/>
          </a:xfrm>
          <a:custGeom>
            <a:avLst/>
            <a:gdLst/>
            <a:ahLst/>
            <a:cxnLst/>
            <a:rect l="l" t="t" r="r" b="b"/>
            <a:pathLst>
              <a:path w="13027" h="20865" extrusionOk="0">
                <a:moveTo>
                  <a:pt x="2943" y="1"/>
                </a:moveTo>
                <a:cubicBezTo>
                  <a:pt x="2326" y="1"/>
                  <a:pt x="1667" y="60"/>
                  <a:pt x="1220" y="263"/>
                </a:cubicBezTo>
                <a:cubicBezTo>
                  <a:pt x="147" y="751"/>
                  <a:pt x="0" y="3678"/>
                  <a:pt x="293" y="6118"/>
                </a:cubicBezTo>
                <a:cubicBezTo>
                  <a:pt x="634" y="8508"/>
                  <a:pt x="1805" y="10704"/>
                  <a:pt x="2000" y="13192"/>
                </a:cubicBezTo>
                <a:cubicBezTo>
                  <a:pt x="2000" y="14899"/>
                  <a:pt x="1659" y="16558"/>
                  <a:pt x="927" y="18071"/>
                </a:cubicBezTo>
                <a:cubicBezTo>
                  <a:pt x="2927" y="19534"/>
                  <a:pt x="5318" y="20412"/>
                  <a:pt x="7806" y="20754"/>
                </a:cubicBezTo>
                <a:cubicBezTo>
                  <a:pt x="8238" y="20828"/>
                  <a:pt x="8675" y="20865"/>
                  <a:pt x="9114" y="20865"/>
                </a:cubicBezTo>
                <a:cubicBezTo>
                  <a:pt x="10410" y="20865"/>
                  <a:pt x="11713" y="20544"/>
                  <a:pt x="12880" y="19925"/>
                </a:cubicBezTo>
                <a:cubicBezTo>
                  <a:pt x="12880" y="19925"/>
                  <a:pt x="12392" y="17485"/>
                  <a:pt x="12197" y="15436"/>
                </a:cubicBezTo>
                <a:cubicBezTo>
                  <a:pt x="12100" y="14851"/>
                  <a:pt x="12100" y="14265"/>
                  <a:pt x="12100" y="13680"/>
                </a:cubicBezTo>
                <a:cubicBezTo>
                  <a:pt x="12148" y="12899"/>
                  <a:pt x="12343" y="11436"/>
                  <a:pt x="12539" y="9874"/>
                </a:cubicBezTo>
                <a:cubicBezTo>
                  <a:pt x="12783" y="7776"/>
                  <a:pt x="13027" y="5532"/>
                  <a:pt x="12734" y="4703"/>
                </a:cubicBezTo>
                <a:cubicBezTo>
                  <a:pt x="12295" y="3239"/>
                  <a:pt x="8733" y="1044"/>
                  <a:pt x="8733" y="1044"/>
                </a:cubicBezTo>
                <a:cubicBezTo>
                  <a:pt x="8733" y="1044"/>
                  <a:pt x="8282" y="1075"/>
                  <a:pt x="7676" y="1075"/>
                </a:cubicBezTo>
                <a:cubicBezTo>
                  <a:pt x="6415" y="1075"/>
                  <a:pt x="4487" y="941"/>
                  <a:pt x="4586" y="117"/>
                </a:cubicBezTo>
                <a:cubicBezTo>
                  <a:pt x="4586" y="117"/>
                  <a:pt x="3806" y="1"/>
                  <a:pt x="2943" y="1"/>
                </a:cubicBezTo>
                <a:close/>
              </a:path>
            </a:pathLst>
          </a:custGeom>
          <a:solidFill>
            <a:srgbClr val="E600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7" name="Google Shape;507;p27"/>
          <p:cNvSpPr/>
          <p:nvPr/>
        </p:nvSpPr>
        <p:spPr>
          <a:xfrm>
            <a:off x="8084877" y="3725933"/>
            <a:ext cx="125001" cy="263675"/>
          </a:xfrm>
          <a:custGeom>
            <a:avLst/>
            <a:gdLst/>
            <a:ahLst/>
            <a:cxnLst/>
            <a:rect l="l" t="t" r="r" b="b"/>
            <a:pathLst>
              <a:path w="3806" h="7954" extrusionOk="0">
                <a:moveTo>
                  <a:pt x="0" y="1"/>
                </a:moveTo>
                <a:lnTo>
                  <a:pt x="0" y="1"/>
                </a:lnTo>
                <a:cubicBezTo>
                  <a:pt x="439" y="1903"/>
                  <a:pt x="927" y="3855"/>
                  <a:pt x="1561" y="5758"/>
                </a:cubicBezTo>
                <a:lnTo>
                  <a:pt x="2440" y="5758"/>
                </a:lnTo>
                <a:lnTo>
                  <a:pt x="3464" y="7953"/>
                </a:lnTo>
                <a:cubicBezTo>
                  <a:pt x="3367" y="7368"/>
                  <a:pt x="3367" y="6782"/>
                  <a:pt x="3367" y="6197"/>
                </a:cubicBezTo>
                <a:cubicBezTo>
                  <a:pt x="3415" y="5416"/>
                  <a:pt x="3610" y="3953"/>
                  <a:pt x="3806" y="2391"/>
                </a:cubicBezTo>
                <a:lnTo>
                  <a:pt x="3659" y="180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8" name="Google Shape;508;p27"/>
          <p:cNvSpPr/>
          <p:nvPr/>
        </p:nvSpPr>
        <p:spPr>
          <a:xfrm>
            <a:off x="8158581" y="3742111"/>
            <a:ext cx="440692" cy="293013"/>
          </a:xfrm>
          <a:custGeom>
            <a:avLst/>
            <a:gdLst/>
            <a:ahLst/>
            <a:cxnLst/>
            <a:rect l="l" t="t" r="r" b="b"/>
            <a:pathLst>
              <a:path w="13418" h="8839" extrusionOk="0">
                <a:moveTo>
                  <a:pt x="12149" y="1"/>
                </a:moveTo>
                <a:cubicBezTo>
                  <a:pt x="11709" y="293"/>
                  <a:pt x="10880" y="976"/>
                  <a:pt x="10343" y="1269"/>
                </a:cubicBezTo>
                <a:cubicBezTo>
                  <a:pt x="9807" y="1562"/>
                  <a:pt x="6343" y="3416"/>
                  <a:pt x="4538" y="4440"/>
                </a:cubicBezTo>
                <a:cubicBezTo>
                  <a:pt x="4391" y="4148"/>
                  <a:pt x="3806" y="2391"/>
                  <a:pt x="3708" y="2050"/>
                </a:cubicBezTo>
                <a:cubicBezTo>
                  <a:pt x="3708" y="2050"/>
                  <a:pt x="224" y="3368"/>
                  <a:pt x="9" y="3368"/>
                </a:cubicBezTo>
                <a:cubicBezTo>
                  <a:pt x="5" y="3368"/>
                  <a:pt x="2" y="3368"/>
                  <a:pt x="0" y="3367"/>
                </a:cubicBezTo>
                <a:lnTo>
                  <a:pt x="0" y="3367"/>
                </a:lnTo>
                <a:cubicBezTo>
                  <a:pt x="1" y="3367"/>
                  <a:pt x="1610" y="6636"/>
                  <a:pt x="2293" y="7612"/>
                </a:cubicBezTo>
                <a:cubicBezTo>
                  <a:pt x="2805" y="8365"/>
                  <a:pt x="3150" y="8839"/>
                  <a:pt x="3706" y="8839"/>
                </a:cubicBezTo>
                <a:cubicBezTo>
                  <a:pt x="4051" y="8839"/>
                  <a:pt x="4477" y="8656"/>
                  <a:pt x="5074" y="8246"/>
                </a:cubicBezTo>
                <a:cubicBezTo>
                  <a:pt x="5074" y="8246"/>
                  <a:pt x="10783" y="2977"/>
                  <a:pt x="11319" y="2928"/>
                </a:cubicBezTo>
                <a:cubicBezTo>
                  <a:pt x="11588" y="2903"/>
                  <a:pt x="11746" y="2903"/>
                  <a:pt x="11911" y="2903"/>
                </a:cubicBezTo>
                <a:cubicBezTo>
                  <a:pt x="12075" y="2903"/>
                  <a:pt x="12246" y="2903"/>
                  <a:pt x="12539" y="2879"/>
                </a:cubicBezTo>
                <a:cubicBezTo>
                  <a:pt x="12880" y="2830"/>
                  <a:pt x="13173" y="2684"/>
                  <a:pt x="13417" y="2489"/>
                </a:cubicBezTo>
                <a:cubicBezTo>
                  <a:pt x="12832" y="1708"/>
                  <a:pt x="12441" y="879"/>
                  <a:pt x="12149" y="1"/>
                </a:cubicBezTo>
                <a:close/>
              </a:path>
            </a:pathLst>
          </a:custGeom>
          <a:solidFill>
            <a:srgbClr val="F4CC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9" name="Google Shape;509;p27"/>
          <p:cNvSpPr/>
          <p:nvPr/>
        </p:nvSpPr>
        <p:spPr>
          <a:xfrm>
            <a:off x="8078472" y="3633744"/>
            <a:ext cx="216339" cy="260427"/>
          </a:xfrm>
          <a:custGeom>
            <a:avLst/>
            <a:gdLst/>
            <a:ahLst/>
            <a:cxnLst/>
            <a:rect l="l" t="t" r="r" b="b"/>
            <a:pathLst>
              <a:path w="6587" h="7856" extrusionOk="0">
                <a:moveTo>
                  <a:pt x="4196" y="1"/>
                </a:moveTo>
                <a:lnTo>
                  <a:pt x="0" y="1660"/>
                </a:lnTo>
                <a:cubicBezTo>
                  <a:pt x="146" y="3611"/>
                  <a:pt x="2391" y="7856"/>
                  <a:pt x="2391" y="7856"/>
                </a:cubicBezTo>
                <a:cubicBezTo>
                  <a:pt x="4586" y="7856"/>
                  <a:pt x="6586" y="5807"/>
                  <a:pt x="6586" y="5807"/>
                </a:cubicBezTo>
                <a:lnTo>
                  <a:pt x="4196" y="1"/>
                </a:lnTo>
                <a:close/>
              </a:path>
            </a:pathLst>
          </a:custGeom>
          <a:solidFill>
            <a:srgbClr val="E600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0" name="Google Shape;510;p27"/>
          <p:cNvSpPr/>
          <p:nvPr/>
        </p:nvSpPr>
        <p:spPr>
          <a:xfrm>
            <a:off x="7942267" y="3457456"/>
            <a:ext cx="152229" cy="66267"/>
          </a:xfrm>
          <a:custGeom>
            <a:avLst/>
            <a:gdLst/>
            <a:ahLst/>
            <a:cxnLst/>
            <a:rect l="l" t="t" r="r" b="b"/>
            <a:pathLst>
              <a:path w="4635" h="1999" extrusionOk="0">
                <a:moveTo>
                  <a:pt x="195" y="1"/>
                </a:moveTo>
                <a:lnTo>
                  <a:pt x="0" y="684"/>
                </a:lnTo>
                <a:cubicBezTo>
                  <a:pt x="49" y="1123"/>
                  <a:pt x="342" y="1562"/>
                  <a:pt x="781" y="1709"/>
                </a:cubicBezTo>
                <a:cubicBezTo>
                  <a:pt x="1488" y="1899"/>
                  <a:pt x="2210" y="1998"/>
                  <a:pt x="2931" y="1998"/>
                </a:cubicBezTo>
                <a:cubicBezTo>
                  <a:pt x="3503" y="1998"/>
                  <a:pt x="4074" y="1936"/>
                  <a:pt x="4635" y="1806"/>
                </a:cubicBezTo>
                <a:lnTo>
                  <a:pt x="4342" y="879"/>
                </a:lnTo>
                <a:cubicBezTo>
                  <a:pt x="4342" y="879"/>
                  <a:pt x="3939" y="936"/>
                  <a:pt x="3363" y="936"/>
                </a:cubicBezTo>
                <a:cubicBezTo>
                  <a:pt x="2429" y="936"/>
                  <a:pt x="1041" y="786"/>
                  <a:pt x="195" y="1"/>
                </a:cubicBezTo>
                <a:close/>
              </a:path>
            </a:pathLst>
          </a:custGeom>
          <a:solidFill>
            <a:srgbClr val="DB09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1" name="Google Shape;511;p27"/>
          <p:cNvSpPr/>
          <p:nvPr/>
        </p:nvSpPr>
        <p:spPr>
          <a:xfrm>
            <a:off x="7852503" y="3079617"/>
            <a:ext cx="318909" cy="560899"/>
          </a:xfrm>
          <a:custGeom>
            <a:avLst/>
            <a:gdLst/>
            <a:ahLst/>
            <a:cxnLst/>
            <a:rect l="l" t="t" r="r" b="b"/>
            <a:pathLst>
              <a:path w="9710" h="16920" extrusionOk="0">
                <a:moveTo>
                  <a:pt x="5371" y="1"/>
                </a:moveTo>
                <a:cubicBezTo>
                  <a:pt x="2197" y="1"/>
                  <a:pt x="781" y="1917"/>
                  <a:pt x="440" y="4130"/>
                </a:cubicBezTo>
                <a:cubicBezTo>
                  <a:pt x="147" y="7496"/>
                  <a:pt x="1" y="10911"/>
                  <a:pt x="99" y="14326"/>
                </a:cubicBezTo>
                <a:cubicBezTo>
                  <a:pt x="853" y="14939"/>
                  <a:pt x="5982" y="16919"/>
                  <a:pt x="6457" y="16919"/>
                </a:cubicBezTo>
                <a:cubicBezTo>
                  <a:pt x="6474" y="16919"/>
                  <a:pt x="6485" y="16917"/>
                  <a:pt x="6490" y="16912"/>
                </a:cubicBezTo>
                <a:cubicBezTo>
                  <a:pt x="6587" y="16766"/>
                  <a:pt x="6392" y="11497"/>
                  <a:pt x="6392" y="9838"/>
                </a:cubicBezTo>
                <a:cubicBezTo>
                  <a:pt x="6392" y="8116"/>
                  <a:pt x="6434" y="6689"/>
                  <a:pt x="7104" y="6689"/>
                </a:cubicBezTo>
                <a:cubicBezTo>
                  <a:pt x="7156" y="6689"/>
                  <a:pt x="7211" y="6698"/>
                  <a:pt x="7270" y="6715"/>
                </a:cubicBezTo>
                <a:cubicBezTo>
                  <a:pt x="7378" y="6737"/>
                  <a:pt x="7455" y="6754"/>
                  <a:pt x="7509" y="6754"/>
                </a:cubicBezTo>
                <a:cubicBezTo>
                  <a:pt x="7701" y="6754"/>
                  <a:pt x="7612" y="6544"/>
                  <a:pt x="7612" y="5593"/>
                </a:cubicBezTo>
                <a:cubicBezTo>
                  <a:pt x="7612" y="3837"/>
                  <a:pt x="9319" y="4276"/>
                  <a:pt x="9515" y="2666"/>
                </a:cubicBezTo>
                <a:cubicBezTo>
                  <a:pt x="9710" y="1056"/>
                  <a:pt x="7758" y="324"/>
                  <a:pt x="6880" y="129"/>
                </a:cubicBezTo>
                <a:cubicBezTo>
                  <a:pt x="6338" y="42"/>
                  <a:pt x="5836" y="1"/>
                  <a:pt x="5371" y="1"/>
                </a:cubicBezTo>
                <a:close/>
              </a:path>
            </a:pathLst>
          </a:custGeom>
          <a:solidFill>
            <a:srgbClr val="66248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2" name="Google Shape;512;p27"/>
          <p:cNvSpPr/>
          <p:nvPr/>
        </p:nvSpPr>
        <p:spPr>
          <a:xfrm>
            <a:off x="9031879" y="5928152"/>
            <a:ext cx="814023" cy="490089"/>
          </a:xfrm>
          <a:custGeom>
            <a:avLst/>
            <a:gdLst/>
            <a:ahLst/>
            <a:cxnLst/>
            <a:rect l="l" t="t" r="r" b="b"/>
            <a:pathLst>
              <a:path w="24785" h="14784" extrusionOk="0">
                <a:moveTo>
                  <a:pt x="12393" y="0"/>
                </a:moveTo>
                <a:cubicBezTo>
                  <a:pt x="5563" y="0"/>
                  <a:pt x="1" y="3318"/>
                  <a:pt x="1" y="7416"/>
                </a:cubicBezTo>
                <a:cubicBezTo>
                  <a:pt x="1" y="11466"/>
                  <a:pt x="5563" y="14783"/>
                  <a:pt x="12393" y="14783"/>
                </a:cubicBezTo>
                <a:cubicBezTo>
                  <a:pt x="19223" y="14783"/>
                  <a:pt x="24785" y="11466"/>
                  <a:pt x="24785" y="7416"/>
                </a:cubicBezTo>
                <a:cubicBezTo>
                  <a:pt x="24785" y="3318"/>
                  <a:pt x="19223" y="0"/>
                  <a:pt x="123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3" name="Google Shape;513;p27"/>
          <p:cNvSpPr/>
          <p:nvPr/>
        </p:nvSpPr>
        <p:spPr>
          <a:xfrm>
            <a:off x="9031879" y="5859137"/>
            <a:ext cx="814023" cy="490089"/>
          </a:xfrm>
          <a:custGeom>
            <a:avLst/>
            <a:gdLst/>
            <a:ahLst/>
            <a:cxnLst/>
            <a:rect l="l" t="t" r="r" b="b"/>
            <a:pathLst>
              <a:path w="24785" h="14784" extrusionOk="0">
                <a:moveTo>
                  <a:pt x="12393" y="1"/>
                </a:moveTo>
                <a:cubicBezTo>
                  <a:pt x="6246" y="1"/>
                  <a:pt x="1123" y="2684"/>
                  <a:pt x="196" y="6197"/>
                </a:cubicBezTo>
                <a:cubicBezTo>
                  <a:pt x="50" y="6587"/>
                  <a:pt x="1" y="6977"/>
                  <a:pt x="1" y="7417"/>
                </a:cubicBezTo>
                <a:cubicBezTo>
                  <a:pt x="1" y="11320"/>
                  <a:pt x="5172" y="14540"/>
                  <a:pt x="11710" y="14783"/>
                </a:cubicBezTo>
                <a:lnTo>
                  <a:pt x="12393" y="14783"/>
                </a:lnTo>
                <a:cubicBezTo>
                  <a:pt x="19272" y="14783"/>
                  <a:pt x="24785" y="11466"/>
                  <a:pt x="24785" y="7368"/>
                </a:cubicBezTo>
                <a:cubicBezTo>
                  <a:pt x="24785" y="3318"/>
                  <a:pt x="19223" y="1"/>
                  <a:pt x="12393" y="1"/>
                </a:cubicBezTo>
                <a:close/>
                <a:moveTo>
                  <a:pt x="12393" y="10295"/>
                </a:moveTo>
                <a:cubicBezTo>
                  <a:pt x="9710" y="10295"/>
                  <a:pt x="7514" y="8978"/>
                  <a:pt x="7514" y="7417"/>
                </a:cubicBezTo>
                <a:cubicBezTo>
                  <a:pt x="7514" y="7368"/>
                  <a:pt x="7514" y="7368"/>
                  <a:pt x="7514" y="7319"/>
                </a:cubicBezTo>
                <a:cubicBezTo>
                  <a:pt x="7563" y="6831"/>
                  <a:pt x="7758" y="6343"/>
                  <a:pt x="8148" y="6002"/>
                </a:cubicBezTo>
                <a:cubicBezTo>
                  <a:pt x="8978" y="5123"/>
                  <a:pt x="10588" y="4489"/>
                  <a:pt x="12393" y="4489"/>
                </a:cubicBezTo>
                <a:cubicBezTo>
                  <a:pt x="15076" y="4489"/>
                  <a:pt x="17272" y="5807"/>
                  <a:pt x="17272" y="7417"/>
                </a:cubicBezTo>
                <a:cubicBezTo>
                  <a:pt x="17272" y="8978"/>
                  <a:pt x="15076" y="10295"/>
                  <a:pt x="12393" y="10295"/>
                </a:cubicBezTo>
                <a:close/>
              </a:path>
            </a:pathLst>
          </a:custGeom>
          <a:solidFill>
            <a:srgbClr val="D9D8F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4" name="Google Shape;514;p27"/>
          <p:cNvSpPr/>
          <p:nvPr/>
        </p:nvSpPr>
        <p:spPr>
          <a:xfrm>
            <a:off x="9128047" y="5540536"/>
            <a:ext cx="700253" cy="226448"/>
          </a:xfrm>
          <a:custGeom>
            <a:avLst/>
            <a:gdLst/>
            <a:ahLst/>
            <a:cxnLst/>
            <a:rect l="l" t="t" r="r" b="b"/>
            <a:pathLst>
              <a:path w="21321" h="6831" extrusionOk="0">
                <a:moveTo>
                  <a:pt x="9465" y="1"/>
                </a:moveTo>
                <a:cubicBezTo>
                  <a:pt x="5659" y="1"/>
                  <a:pt x="2244" y="1025"/>
                  <a:pt x="0" y="2635"/>
                </a:cubicBezTo>
                <a:lnTo>
                  <a:pt x="5220" y="5953"/>
                </a:lnTo>
                <a:lnTo>
                  <a:pt x="5220" y="5953"/>
                </a:lnTo>
                <a:cubicBezTo>
                  <a:pt x="6050" y="5075"/>
                  <a:pt x="7660" y="4489"/>
                  <a:pt x="9465" y="4489"/>
                </a:cubicBezTo>
                <a:cubicBezTo>
                  <a:pt x="11855" y="4489"/>
                  <a:pt x="13807" y="5514"/>
                  <a:pt x="14197" y="6831"/>
                </a:cubicBezTo>
                <a:lnTo>
                  <a:pt x="14197" y="6831"/>
                </a:lnTo>
                <a:lnTo>
                  <a:pt x="21320" y="5270"/>
                </a:lnTo>
                <a:cubicBezTo>
                  <a:pt x="19808" y="2245"/>
                  <a:pt x="15075" y="1"/>
                  <a:pt x="9465" y="1"/>
                </a:cubicBezTo>
                <a:close/>
              </a:path>
            </a:pathLst>
          </a:custGeom>
          <a:solidFill>
            <a:srgbClr val="E697C2">
              <a:alpha val="955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5" name="Google Shape;515;p27"/>
          <p:cNvSpPr/>
          <p:nvPr/>
        </p:nvSpPr>
        <p:spPr>
          <a:xfrm>
            <a:off x="9128047" y="5627886"/>
            <a:ext cx="171475" cy="430221"/>
          </a:xfrm>
          <a:custGeom>
            <a:avLst/>
            <a:gdLst/>
            <a:ahLst/>
            <a:cxnLst/>
            <a:rect l="l" t="t" r="r" b="b"/>
            <a:pathLst>
              <a:path w="5221" h="12978" extrusionOk="0">
                <a:moveTo>
                  <a:pt x="5220" y="3318"/>
                </a:moveTo>
                <a:lnTo>
                  <a:pt x="5220" y="12978"/>
                </a:lnTo>
                <a:lnTo>
                  <a:pt x="0" y="96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6" name="Google Shape;516;p27"/>
          <p:cNvSpPr/>
          <p:nvPr/>
        </p:nvSpPr>
        <p:spPr>
          <a:xfrm>
            <a:off x="9595948" y="5715202"/>
            <a:ext cx="233976" cy="372009"/>
          </a:xfrm>
          <a:custGeom>
            <a:avLst/>
            <a:gdLst/>
            <a:ahLst/>
            <a:cxnLst/>
            <a:rect l="l" t="t" r="r" b="b"/>
            <a:pathLst>
              <a:path w="7124" h="11222" extrusionOk="0">
                <a:moveTo>
                  <a:pt x="0" y="1562"/>
                </a:moveTo>
                <a:lnTo>
                  <a:pt x="0" y="11222"/>
                </a:lnTo>
                <a:lnTo>
                  <a:pt x="7123" y="9661"/>
                </a:lnTo>
                <a:lnTo>
                  <a:pt x="712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7" name="Google Shape;517;p27"/>
          <p:cNvSpPr/>
          <p:nvPr/>
        </p:nvSpPr>
        <p:spPr>
          <a:xfrm>
            <a:off x="9299495" y="5689344"/>
            <a:ext cx="296477" cy="397867"/>
          </a:xfrm>
          <a:custGeom>
            <a:avLst/>
            <a:gdLst/>
            <a:ahLst/>
            <a:cxnLst/>
            <a:rect l="l" t="t" r="r" b="b"/>
            <a:pathLst>
              <a:path w="9027" h="12002" extrusionOk="0">
                <a:moveTo>
                  <a:pt x="9026" y="2342"/>
                </a:moveTo>
                <a:lnTo>
                  <a:pt x="9026" y="12002"/>
                </a:lnTo>
                <a:lnTo>
                  <a:pt x="9026" y="12002"/>
                </a:lnTo>
                <a:cubicBezTo>
                  <a:pt x="8587" y="10636"/>
                  <a:pt x="6635" y="9611"/>
                  <a:pt x="4245" y="9611"/>
                </a:cubicBezTo>
                <a:cubicBezTo>
                  <a:pt x="2391" y="9611"/>
                  <a:pt x="879" y="10245"/>
                  <a:pt x="0" y="11124"/>
                </a:cubicBezTo>
                <a:lnTo>
                  <a:pt x="0" y="11124"/>
                </a:lnTo>
                <a:lnTo>
                  <a:pt x="0" y="1464"/>
                </a:lnTo>
                <a:lnTo>
                  <a:pt x="0" y="1464"/>
                </a:lnTo>
                <a:cubicBezTo>
                  <a:pt x="879" y="586"/>
                  <a:pt x="2440" y="0"/>
                  <a:pt x="4245" y="0"/>
                </a:cubicBezTo>
                <a:cubicBezTo>
                  <a:pt x="6635" y="0"/>
                  <a:pt x="8587" y="1025"/>
                  <a:pt x="9026" y="23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8" name="Google Shape;518;p27"/>
          <p:cNvSpPr/>
          <p:nvPr/>
        </p:nvSpPr>
        <p:spPr>
          <a:xfrm>
            <a:off x="9228978" y="5975592"/>
            <a:ext cx="70548" cy="126169"/>
          </a:xfrm>
          <a:custGeom>
            <a:avLst/>
            <a:gdLst/>
            <a:ahLst/>
            <a:cxnLst/>
            <a:rect l="l" t="t" r="r" b="b"/>
            <a:pathLst>
              <a:path w="2148" h="3806" extrusionOk="0">
                <a:moveTo>
                  <a:pt x="2147" y="0"/>
                </a:moveTo>
                <a:lnTo>
                  <a:pt x="2147" y="2440"/>
                </a:lnTo>
                <a:cubicBezTo>
                  <a:pt x="1806" y="2830"/>
                  <a:pt x="1562" y="3269"/>
                  <a:pt x="1562" y="3806"/>
                </a:cubicBezTo>
                <a:lnTo>
                  <a:pt x="245" y="3562"/>
                </a:lnTo>
                <a:lnTo>
                  <a:pt x="1" y="1903"/>
                </a:lnTo>
                <a:lnTo>
                  <a:pt x="537" y="4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9" name="Google Shape;519;p27"/>
          <p:cNvSpPr/>
          <p:nvPr/>
        </p:nvSpPr>
        <p:spPr>
          <a:xfrm>
            <a:off x="9031879" y="6022498"/>
            <a:ext cx="407028" cy="326727"/>
          </a:xfrm>
          <a:custGeom>
            <a:avLst/>
            <a:gdLst/>
            <a:ahLst/>
            <a:cxnLst/>
            <a:rect l="l" t="t" r="r" b="b"/>
            <a:pathLst>
              <a:path w="12393" h="9856" extrusionOk="0">
                <a:moveTo>
                  <a:pt x="12393" y="7172"/>
                </a:moveTo>
                <a:lnTo>
                  <a:pt x="11710" y="9855"/>
                </a:lnTo>
                <a:lnTo>
                  <a:pt x="11710" y="9855"/>
                </a:lnTo>
                <a:cubicBezTo>
                  <a:pt x="5172" y="9612"/>
                  <a:pt x="1" y="6392"/>
                  <a:pt x="1" y="2440"/>
                </a:cubicBezTo>
                <a:lnTo>
                  <a:pt x="1" y="0"/>
                </a:lnTo>
                <a:cubicBezTo>
                  <a:pt x="1" y="439"/>
                  <a:pt x="98" y="830"/>
                  <a:pt x="196" y="1220"/>
                </a:cubicBezTo>
                <a:cubicBezTo>
                  <a:pt x="1074" y="4391"/>
                  <a:pt x="5319" y="6879"/>
                  <a:pt x="10636" y="7318"/>
                </a:cubicBezTo>
                <a:lnTo>
                  <a:pt x="10636" y="6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0" name="Google Shape;520;p27"/>
          <p:cNvSpPr/>
          <p:nvPr/>
        </p:nvSpPr>
        <p:spPr>
          <a:xfrm>
            <a:off x="9595949" y="5902827"/>
            <a:ext cx="27260" cy="59869"/>
          </a:xfrm>
          <a:custGeom>
            <a:avLst/>
            <a:gdLst/>
            <a:ahLst/>
            <a:cxnLst/>
            <a:rect l="l" t="t" r="r" b="b"/>
            <a:pathLst>
              <a:path w="830" h="1806" extrusionOk="0">
                <a:moveTo>
                  <a:pt x="0" y="0"/>
                </a:moveTo>
                <a:lnTo>
                  <a:pt x="0" y="1805"/>
                </a:lnTo>
                <a:lnTo>
                  <a:pt x="829" y="829"/>
                </a:lnTo>
                <a:lnTo>
                  <a:pt x="732" y="293"/>
                </a:lnTo>
                <a:close/>
              </a:path>
            </a:pathLst>
          </a:custGeom>
          <a:solidFill>
            <a:srgbClr val="9E95E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1" name="Google Shape;521;p27"/>
          <p:cNvSpPr/>
          <p:nvPr/>
        </p:nvSpPr>
        <p:spPr>
          <a:xfrm>
            <a:off x="9031879" y="5865601"/>
            <a:ext cx="376581" cy="401148"/>
          </a:xfrm>
          <a:custGeom>
            <a:avLst/>
            <a:gdLst/>
            <a:ahLst/>
            <a:cxnLst/>
            <a:rect l="l" t="t" r="r" b="b"/>
            <a:pathLst>
              <a:path w="11466" h="12101" extrusionOk="0">
                <a:moveTo>
                  <a:pt x="11222" y="7514"/>
                </a:moveTo>
                <a:lnTo>
                  <a:pt x="10832" y="7465"/>
                </a:lnTo>
                <a:cubicBezTo>
                  <a:pt x="10685" y="7465"/>
                  <a:pt x="10588" y="7465"/>
                  <a:pt x="10441" y="7417"/>
                </a:cubicBezTo>
                <a:cubicBezTo>
                  <a:pt x="8734" y="6978"/>
                  <a:pt x="7514" y="5953"/>
                  <a:pt x="7514" y="4782"/>
                </a:cubicBezTo>
                <a:cubicBezTo>
                  <a:pt x="7563" y="4245"/>
                  <a:pt x="7758" y="3709"/>
                  <a:pt x="8148" y="3367"/>
                </a:cubicBezTo>
                <a:lnTo>
                  <a:pt x="2928" y="1"/>
                </a:lnTo>
                <a:cubicBezTo>
                  <a:pt x="1074" y="1269"/>
                  <a:pt x="1" y="2928"/>
                  <a:pt x="1" y="4782"/>
                </a:cubicBezTo>
                <a:cubicBezTo>
                  <a:pt x="1" y="8490"/>
                  <a:pt x="4636" y="11564"/>
                  <a:pt x="10636" y="12100"/>
                </a:cubicBezTo>
                <a:lnTo>
                  <a:pt x="10636" y="9222"/>
                </a:lnTo>
                <a:cubicBezTo>
                  <a:pt x="10636" y="9173"/>
                  <a:pt x="10685" y="9124"/>
                  <a:pt x="10734" y="9124"/>
                </a:cubicBezTo>
                <a:cubicBezTo>
                  <a:pt x="10734" y="9124"/>
                  <a:pt x="11466" y="7563"/>
                  <a:pt x="11222" y="75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2" name="Google Shape;522;p27"/>
          <p:cNvSpPr/>
          <p:nvPr/>
        </p:nvSpPr>
        <p:spPr>
          <a:xfrm>
            <a:off x="9379603" y="5920596"/>
            <a:ext cx="466309" cy="428629"/>
          </a:xfrm>
          <a:custGeom>
            <a:avLst/>
            <a:gdLst/>
            <a:ahLst/>
            <a:cxnLst/>
            <a:rect l="l" t="t" r="r" b="b"/>
            <a:pathLst>
              <a:path w="14198" h="12930" extrusionOk="0">
                <a:moveTo>
                  <a:pt x="14198" y="1"/>
                </a:moveTo>
                <a:lnTo>
                  <a:pt x="11173" y="2879"/>
                </a:lnTo>
                <a:lnTo>
                  <a:pt x="12003" y="4196"/>
                </a:lnTo>
                <a:cubicBezTo>
                  <a:pt x="10246" y="5611"/>
                  <a:pt x="8197" y="6538"/>
                  <a:pt x="6050" y="6929"/>
                </a:cubicBezTo>
                <a:cubicBezTo>
                  <a:pt x="4636" y="7221"/>
                  <a:pt x="3172" y="7416"/>
                  <a:pt x="1757" y="7368"/>
                </a:cubicBezTo>
                <a:cubicBezTo>
                  <a:pt x="1172" y="7368"/>
                  <a:pt x="586" y="7368"/>
                  <a:pt x="1" y="7319"/>
                </a:cubicBezTo>
                <a:lnTo>
                  <a:pt x="1" y="12832"/>
                </a:lnTo>
                <a:cubicBezTo>
                  <a:pt x="635" y="12881"/>
                  <a:pt x="1172" y="12929"/>
                  <a:pt x="1757" y="12929"/>
                </a:cubicBezTo>
                <a:cubicBezTo>
                  <a:pt x="8587" y="12929"/>
                  <a:pt x="14149" y="9612"/>
                  <a:pt x="14149" y="5514"/>
                </a:cubicBezTo>
                <a:lnTo>
                  <a:pt x="14149" y="5367"/>
                </a:lnTo>
                <a:lnTo>
                  <a:pt x="14149" y="53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3" name="Google Shape;523;p27"/>
          <p:cNvSpPr/>
          <p:nvPr/>
        </p:nvSpPr>
        <p:spPr>
          <a:xfrm>
            <a:off x="9381213" y="5851049"/>
            <a:ext cx="464700" cy="315423"/>
          </a:xfrm>
          <a:custGeom>
            <a:avLst/>
            <a:gdLst/>
            <a:ahLst/>
            <a:cxnLst/>
            <a:rect l="l" t="t" r="r" b="b"/>
            <a:pathLst>
              <a:path w="14149" h="9515" extrusionOk="0">
                <a:moveTo>
                  <a:pt x="14149" y="2099"/>
                </a:moveTo>
                <a:cubicBezTo>
                  <a:pt x="14149" y="6197"/>
                  <a:pt x="8587" y="9514"/>
                  <a:pt x="1757" y="9514"/>
                </a:cubicBezTo>
                <a:cubicBezTo>
                  <a:pt x="1171" y="9514"/>
                  <a:pt x="586" y="9514"/>
                  <a:pt x="0" y="9417"/>
                </a:cubicBezTo>
                <a:lnTo>
                  <a:pt x="488" y="4880"/>
                </a:lnTo>
                <a:cubicBezTo>
                  <a:pt x="927" y="4977"/>
                  <a:pt x="1318" y="5026"/>
                  <a:pt x="1757" y="5026"/>
                </a:cubicBezTo>
                <a:cubicBezTo>
                  <a:pt x="4440" y="5026"/>
                  <a:pt x="6636" y="3709"/>
                  <a:pt x="6636" y="2099"/>
                </a:cubicBezTo>
                <a:cubicBezTo>
                  <a:pt x="6636" y="1904"/>
                  <a:pt x="6587" y="1757"/>
                  <a:pt x="6538" y="1562"/>
                </a:cubicBezTo>
                <a:lnTo>
                  <a:pt x="13661" y="1"/>
                </a:lnTo>
                <a:cubicBezTo>
                  <a:pt x="14003" y="684"/>
                  <a:pt x="14149" y="1367"/>
                  <a:pt x="14149" y="209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4" name="Google Shape;524;p27"/>
          <p:cNvSpPr/>
          <p:nvPr/>
        </p:nvSpPr>
        <p:spPr>
          <a:xfrm rot="10800000" flipH="1">
            <a:off x="5910845" y="6376257"/>
            <a:ext cx="1219203" cy="1231377"/>
          </a:xfrm>
          <a:custGeom>
            <a:avLst/>
            <a:gdLst/>
            <a:ahLst/>
            <a:cxnLst/>
            <a:rect l="l" t="t" r="r" b="b"/>
            <a:pathLst>
              <a:path w="31385" h="31386" extrusionOk="0">
                <a:moveTo>
                  <a:pt x="15681" y="1"/>
                </a:moveTo>
                <a:cubicBezTo>
                  <a:pt x="6848" y="1"/>
                  <a:pt x="0" y="6849"/>
                  <a:pt x="0" y="15682"/>
                </a:cubicBezTo>
                <a:cubicBezTo>
                  <a:pt x="0" y="24241"/>
                  <a:pt x="6848" y="31386"/>
                  <a:pt x="15681" y="31386"/>
                </a:cubicBezTo>
                <a:cubicBezTo>
                  <a:pt x="24241" y="31386"/>
                  <a:pt x="31385" y="24241"/>
                  <a:pt x="31385" y="15682"/>
                </a:cubicBezTo>
                <a:cubicBezTo>
                  <a:pt x="31385" y="6849"/>
                  <a:pt x="24241" y="1"/>
                  <a:pt x="156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5" name="Google Shape;241;p27">
            <a:extLst>
              <a:ext uri="{FF2B5EF4-FFF2-40B4-BE49-F238E27FC236}">
                <a16:creationId xmlns:a16="http://schemas.microsoft.com/office/drawing/2014/main" id="{3064F939-3B57-46D1-A058-9CC8293E20BB}"/>
              </a:ext>
            </a:extLst>
          </p:cNvPr>
          <p:cNvSpPr txBox="1">
            <a:spLocks/>
          </p:cNvSpPr>
          <p:nvPr/>
        </p:nvSpPr>
        <p:spPr>
          <a:xfrm>
            <a:off x="393248" y="4792552"/>
            <a:ext cx="4567282" cy="207850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"/>
          <p:cNvSpPr txBox="1">
            <a:spLocks noGrp="1"/>
          </p:cNvSpPr>
          <p:nvPr>
            <p:ph type="title" idx="2"/>
          </p:nvPr>
        </p:nvSpPr>
        <p:spPr>
          <a:xfrm>
            <a:off x="715947" y="69898"/>
            <a:ext cx="5748218" cy="11144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700"/>
              </a:spcAft>
            </a:pPr>
            <a:br>
              <a:rPr lang="en-US" sz="3600" b="1" dirty="0">
                <a:solidFill>
                  <a:srgbClr val="252525"/>
                </a:solidFill>
                <a:latin typeface="Lato" panose="020F0502020204030203" pitchFamily="34" charset="0"/>
              </a:rPr>
            </a:br>
            <a:r>
              <a:rPr lang="en-US" sz="3600" b="1" i="0" u="none" strike="noStrike" dirty="0">
                <a:solidFill>
                  <a:srgbClr val="252525"/>
                </a:solidFill>
                <a:effectLst/>
                <a:latin typeface="Lato" panose="020F0502020204030203" pitchFamily="34" charset="0"/>
              </a:rPr>
              <a:t>Recommended Analysis</a:t>
            </a:r>
            <a:br>
              <a:rPr lang="en-US" sz="3600" b="1" dirty="0">
                <a:effectLst/>
              </a:rPr>
            </a:br>
            <a:endParaRPr sz="3600" dirty="0"/>
          </a:p>
        </p:txBody>
      </p:sp>
      <p:sp>
        <p:nvSpPr>
          <p:cNvPr id="558" name="Google Shape;558;p30"/>
          <p:cNvSpPr txBox="1">
            <a:spLocks noGrp="1"/>
          </p:cNvSpPr>
          <p:nvPr>
            <p:ph type="subTitle" idx="1"/>
          </p:nvPr>
        </p:nvSpPr>
        <p:spPr>
          <a:xfrm>
            <a:off x="632449" y="1497935"/>
            <a:ext cx="5371489" cy="499563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878787"/>
                </a:solidFill>
                <a:effectLst/>
                <a:latin typeface="Lato" panose="020F0502020204030203" pitchFamily="34" charset="0"/>
              </a:rPr>
              <a:t>Are there any null values or outliers? How will you handle them?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878787"/>
                </a:solidFill>
                <a:effectLst/>
                <a:latin typeface="Lato" panose="020F0502020204030203" pitchFamily="34" charset="0"/>
              </a:rPr>
              <a:t>What factors are significantly related to the number of web purchases?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878787"/>
                </a:solidFill>
                <a:effectLst/>
                <a:latin typeface="Lato" panose="020F0502020204030203" pitchFamily="34" charset="0"/>
              </a:rPr>
              <a:t>Which marketing campaign was the most successful?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878787"/>
                </a:solidFill>
                <a:effectLst/>
                <a:latin typeface="Lato" panose="020F0502020204030203" pitchFamily="34" charset="0"/>
              </a:rPr>
              <a:t>What does the average customer look like?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878787"/>
                </a:solidFill>
                <a:effectLst/>
                <a:latin typeface="Lato" panose="020F0502020204030203" pitchFamily="34" charset="0"/>
              </a:rPr>
              <a:t>Which products are performing best?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878787"/>
                </a:solidFill>
                <a:effectLst/>
                <a:latin typeface="Lato" panose="020F0502020204030203" pitchFamily="34" charset="0"/>
              </a:rPr>
              <a:t>Which channels are underperforming?</a:t>
            </a:r>
          </a:p>
          <a:p>
            <a:pPr marL="0" indent="0">
              <a:spcAft>
                <a:spcPts val="2133"/>
              </a:spcAft>
            </a:pPr>
            <a:endParaRPr sz="2400" dirty="0"/>
          </a:p>
        </p:txBody>
      </p:sp>
      <p:grpSp>
        <p:nvGrpSpPr>
          <p:cNvPr id="559" name="Google Shape;559;p30"/>
          <p:cNvGrpSpPr/>
          <p:nvPr/>
        </p:nvGrpSpPr>
        <p:grpSpPr>
          <a:xfrm>
            <a:off x="5882946" y="2725982"/>
            <a:ext cx="1304425" cy="3514169"/>
            <a:chOff x="4375475" y="2860375"/>
            <a:chExt cx="528250" cy="1423125"/>
          </a:xfrm>
        </p:grpSpPr>
        <p:sp>
          <p:nvSpPr>
            <p:cNvPr id="560" name="Google Shape;560;p30"/>
            <p:cNvSpPr/>
            <p:nvPr/>
          </p:nvSpPr>
          <p:spPr>
            <a:xfrm>
              <a:off x="4534150" y="4114425"/>
              <a:ext cx="109725" cy="136075"/>
            </a:xfrm>
            <a:custGeom>
              <a:avLst/>
              <a:gdLst/>
              <a:ahLst/>
              <a:cxnLst/>
              <a:rect l="l" t="t" r="r" b="b"/>
              <a:pathLst>
                <a:path w="4389" h="5443" extrusionOk="0">
                  <a:moveTo>
                    <a:pt x="2372" y="1"/>
                  </a:moveTo>
                  <a:cubicBezTo>
                    <a:pt x="2364" y="1"/>
                    <a:pt x="2355" y="23"/>
                    <a:pt x="2344" y="74"/>
                  </a:cubicBezTo>
                  <a:lnTo>
                    <a:pt x="171" y="330"/>
                  </a:lnTo>
                  <a:cubicBezTo>
                    <a:pt x="171" y="330"/>
                    <a:pt x="129" y="1139"/>
                    <a:pt x="86" y="1267"/>
                  </a:cubicBezTo>
                  <a:cubicBezTo>
                    <a:pt x="86" y="1395"/>
                    <a:pt x="1" y="1522"/>
                    <a:pt x="44" y="1650"/>
                  </a:cubicBezTo>
                  <a:cubicBezTo>
                    <a:pt x="86" y="1777"/>
                    <a:pt x="1877" y="5443"/>
                    <a:pt x="2782" y="5443"/>
                  </a:cubicBezTo>
                  <a:cubicBezTo>
                    <a:pt x="2792" y="5443"/>
                    <a:pt x="2802" y="5442"/>
                    <a:pt x="2812" y="5441"/>
                  </a:cubicBezTo>
                  <a:cubicBezTo>
                    <a:pt x="3451" y="5356"/>
                    <a:pt x="4389" y="4675"/>
                    <a:pt x="3324" y="4291"/>
                  </a:cubicBezTo>
                  <a:cubicBezTo>
                    <a:pt x="2812" y="3993"/>
                    <a:pt x="2429" y="1096"/>
                    <a:pt x="2429" y="1011"/>
                  </a:cubicBezTo>
                  <a:cubicBezTo>
                    <a:pt x="2392" y="937"/>
                    <a:pt x="2419" y="1"/>
                    <a:pt x="2372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4438325" y="4074975"/>
              <a:ext cx="109700" cy="135125"/>
            </a:xfrm>
            <a:custGeom>
              <a:avLst/>
              <a:gdLst/>
              <a:ahLst/>
              <a:cxnLst/>
              <a:rect l="l" t="t" r="r" b="b"/>
              <a:pathLst>
                <a:path w="4388" h="5405" extrusionOk="0">
                  <a:moveTo>
                    <a:pt x="2329" y="0"/>
                  </a:moveTo>
                  <a:cubicBezTo>
                    <a:pt x="2321" y="0"/>
                    <a:pt x="2312" y="23"/>
                    <a:pt x="2300" y="76"/>
                  </a:cubicBezTo>
                  <a:lnTo>
                    <a:pt x="128" y="332"/>
                  </a:lnTo>
                  <a:cubicBezTo>
                    <a:pt x="128" y="332"/>
                    <a:pt x="85" y="1098"/>
                    <a:pt x="85" y="1269"/>
                  </a:cubicBezTo>
                  <a:cubicBezTo>
                    <a:pt x="43" y="1397"/>
                    <a:pt x="0" y="1524"/>
                    <a:pt x="0" y="1652"/>
                  </a:cubicBezTo>
                  <a:cubicBezTo>
                    <a:pt x="42" y="1861"/>
                    <a:pt x="1812" y="5404"/>
                    <a:pt x="2722" y="5404"/>
                  </a:cubicBezTo>
                  <a:cubicBezTo>
                    <a:pt x="2738" y="5404"/>
                    <a:pt x="2754" y="5403"/>
                    <a:pt x="2769" y="5401"/>
                  </a:cubicBezTo>
                  <a:cubicBezTo>
                    <a:pt x="3451" y="5358"/>
                    <a:pt x="4388" y="4677"/>
                    <a:pt x="3323" y="4293"/>
                  </a:cubicBezTo>
                  <a:cubicBezTo>
                    <a:pt x="2769" y="3995"/>
                    <a:pt x="2428" y="1098"/>
                    <a:pt x="2386" y="1013"/>
                  </a:cubicBezTo>
                  <a:cubicBezTo>
                    <a:pt x="2349" y="903"/>
                    <a:pt x="2375" y="0"/>
                    <a:pt x="2329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4375475" y="3380375"/>
              <a:ext cx="169350" cy="719250"/>
            </a:xfrm>
            <a:custGeom>
              <a:avLst/>
              <a:gdLst/>
              <a:ahLst/>
              <a:cxnLst/>
              <a:rect l="l" t="t" r="r" b="b"/>
              <a:pathLst>
                <a:path w="6774" h="28770" extrusionOk="0">
                  <a:moveTo>
                    <a:pt x="2344" y="1"/>
                  </a:moveTo>
                  <a:cubicBezTo>
                    <a:pt x="2344" y="1"/>
                    <a:pt x="1" y="3196"/>
                    <a:pt x="1492" y="6561"/>
                  </a:cubicBezTo>
                  <a:cubicBezTo>
                    <a:pt x="1832" y="7328"/>
                    <a:pt x="2045" y="8180"/>
                    <a:pt x="2088" y="9032"/>
                  </a:cubicBezTo>
                  <a:cubicBezTo>
                    <a:pt x="2173" y="10182"/>
                    <a:pt x="2301" y="11715"/>
                    <a:pt x="2344" y="13078"/>
                  </a:cubicBezTo>
                  <a:cubicBezTo>
                    <a:pt x="2429" y="15294"/>
                    <a:pt x="2599" y="15890"/>
                    <a:pt x="2514" y="16145"/>
                  </a:cubicBezTo>
                  <a:cubicBezTo>
                    <a:pt x="2003" y="17551"/>
                    <a:pt x="1747" y="19000"/>
                    <a:pt x="1705" y="20490"/>
                  </a:cubicBezTo>
                  <a:cubicBezTo>
                    <a:pt x="1577" y="23132"/>
                    <a:pt x="2471" y="28456"/>
                    <a:pt x="2471" y="28456"/>
                  </a:cubicBezTo>
                  <a:cubicBezTo>
                    <a:pt x="2471" y="28456"/>
                    <a:pt x="2659" y="28769"/>
                    <a:pt x="3243" y="28769"/>
                  </a:cubicBezTo>
                  <a:cubicBezTo>
                    <a:pt x="3623" y="28769"/>
                    <a:pt x="4170" y="28637"/>
                    <a:pt x="4942" y="28201"/>
                  </a:cubicBezTo>
                  <a:cubicBezTo>
                    <a:pt x="4942" y="28201"/>
                    <a:pt x="5240" y="20192"/>
                    <a:pt x="5581" y="17935"/>
                  </a:cubicBezTo>
                  <a:cubicBezTo>
                    <a:pt x="5666" y="17296"/>
                    <a:pt x="5794" y="16699"/>
                    <a:pt x="5965" y="16103"/>
                  </a:cubicBezTo>
                  <a:cubicBezTo>
                    <a:pt x="6391" y="14697"/>
                    <a:pt x="6689" y="13206"/>
                    <a:pt x="6774" y="11758"/>
                  </a:cubicBezTo>
                  <a:cubicBezTo>
                    <a:pt x="6731" y="9713"/>
                    <a:pt x="6604" y="7626"/>
                    <a:pt x="6348" y="5624"/>
                  </a:cubicBezTo>
                  <a:cubicBezTo>
                    <a:pt x="6092" y="3323"/>
                    <a:pt x="5837" y="1364"/>
                    <a:pt x="5837" y="1364"/>
                  </a:cubicBezTo>
                  <a:cubicBezTo>
                    <a:pt x="4516" y="1364"/>
                    <a:pt x="3281" y="853"/>
                    <a:pt x="23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4470275" y="3479425"/>
              <a:ext cx="74550" cy="304600"/>
            </a:xfrm>
            <a:custGeom>
              <a:avLst/>
              <a:gdLst/>
              <a:ahLst/>
              <a:cxnLst/>
              <a:rect l="l" t="t" r="r" b="b"/>
              <a:pathLst>
                <a:path w="2982" h="12184" extrusionOk="0">
                  <a:moveTo>
                    <a:pt x="426" y="0"/>
                  </a:moveTo>
                  <a:cubicBezTo>
                    <a:pt x="426" y="1"/>
                    <a:pt x="0" y="2855"/>
                    <a:pt x="682" y="4601"/>
                  </a:cubicBezTo>
                  <a:cubicBezTo>
                    <a:pt x="1448" y="7072"/>
                    <a:pt x="1960" y="9585"/>
                    <a:pt x="2173" y="12183"/>
                  </a:cubicBezTo>
                  <a:cubicBezTo>
                    <a:pt x="2599" y="10778"/>
                    <a:pt x="2897" y="9287"/>
                    <a:pt x="2982" y="7838"/>
                  </a:cubicBezTo>
                  <a:cubicBezTo>
                    <a:pt x="2939" y="5751"/>
                    <a:pt x="2812" y="3706"/>
                    <a:pt x="2556" y="1704"/>
                  </a:cubicBezTo>
                  <a:cubicBezTo>
                    <a:pt x="1789" y="1108"/>
                    <a:pt x="426" y="1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4470275" y="3407000"/>
              <a:ext cx="188500" cy="730050"/>
            </a:xfrm>
            <a:custGeom>
              <a:avLst/>
              <a:gdLst/>
              <a:ahLst/>
              <a:cxnLst/>
              <a:rect l="l" t="t" r="r" b="b"/>
              <a:pathLst>
                <a:path w="7540" h="29202" extrusionOk="0">
                  <a:moveTo>
                    <a:pt x="6390" y="1"/>
                  </a:moveTo>
                  <a:cubicBezTo>
                    <a:pt x="5443" y="237"/>
                    <a:pt x="4483" y="356"/>
                    <a:pt x="3525" y="356"/>
                  </a:cubicBezTo>
                  <a:cubicBezTo>
                    <a:pt x="2758" y="356"/>
                    <a:pt x="1993" y="280"/>
                    <a:pt x="1235" y="128"/>
                  </a:cubicBezTo>
                  <a:lnTo>
                    <a:pt x="1235" y="128"/>
                  </a:lnTo>
                  <a:cubicBezTo>
                    <a:pt x="0" y="2557"/>
                    <a:pt x="170" y="5496"/>
                    <a:pt x="1661" y="7754"/>
                  </a:cubicBezTo>
                  <a:cubicBezTo>
                    <a:pt x="2045" y="8307"/>
                    <a:pt x="2769" y="14356"/>
                    <a:pt x="2854" y="15166"/>
                  </a:cubicBezTo>
                  <a:cubicBezTo>
                    <a:pt x="2897" y="15975"/>
                    <a:pt x="2386" y="16145"/>
                    <a:pt x="2173" y="18574"/>
                  </a:cubicBezTo>
                  <a:cubicBezTo>
                    <a:pt x="1960" y="21002"/>
                    <a:pt x="2428" y="28797"/>
                    <a:pt x="2428" y="28797"/>
                  </a:cubicBezTo>
                  <a:cubicBezTo>
                    <a:pt x="2676" y="29098"/>
                    <a:pt x="3037" y="29202"/>
                    <a:pt x="3417" y="29202"/>
                  </a:cubicBezTo>
                  <a:cubicBezTo>
                    <a:pt x="4277" y="29202"/>
                    <a:pt x="5240" y="28669"/>
                    <a:pt x="5240" y="28669"/>
                  </a:cubicBezTo>
                  <a:cubicBezTo>
                    <a:pt x="5240" y="28669"/>
                    <a:pt x="5453" y="25134"/>
                    <a:pt x="5751" y="22365"/>
                  </a:cubicBezTo>
                  <a:cubicBezTo>
                    <a:pt x="6092" y="19425"/>
                    <a:pt x="6475" y="17594"/>
                    <a:pt x="6603" y="16401"/>
                  </a:cubicBezTo>
                  <a:cubicBezTo>
                    <a:pt x="6773" y="15251"/>
                    <a:pt x="7540" y="10267"/>
                    <a:pt x="7412" y="6816"/>
                  </a:cubicBezTo>
                  <a:cubicBezTo>
                    <a:pt x="7242" y="4516"/>
                    <a:pt x="6901" y="2216"/>
                    <a:pt x="63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4536300" y="3001250"/>
              <a:ext cx="367425" cy="332300"/>
            </a:xfrm>
            <a:custGeom>
              <a:avLst/>
              <a:gdLst/>
              <a:ahLst/>
              <a:cxnLst/>
              <a:rect l="l" t="t" r="r" b="b"/>
              <a:pathLst>
                <a:path w="14697" h="13292" extrusionOk="0">
                  <a:moveTo>
                    <a:pt x="0" y="6263"/>
                  </a:moveTo>
                  <a:lnTo>
                    <a:pt x="171" y="6220"/>
                  </a:lnTo>
                  <a:lnTo>
                    <a:pt x="341" y="6263"/>
                  </a:lnTo>
                  <a:lnTo>
                    <a:pt x="5580" y="129"/>
                  </a:lnTo>
                  <a:cubicBezTo>
                    <a:pt x="5666" y="1"/>
                    <a:pt x="5836" y="1"/>
                    <a:pt x="6006" y="86"/>
                  </a:cubicBezTo>
                  <a:lnTo>
                    <a:pt x="14356" y="6220"/>
                  </a:lnTo>
                  <a:lnTo>
                    <a:pt x="14611" y="6135"/>
                  </a:lnTo>
                  <a:lnTo>
                    <a:pt x="14697" y="6518"/>
                  </a:lnTo>
                  <a:lnTo>
                    <a:pt x="14697" y="6518"/>
                  </a:lnTo>
                  <a:cubicBezTo>
                    <a:pt x="14697" y="6603"/>
                    <a:pt x="14697" y="6731"/>
                    <a:pt x="14611" y="6774"/>
                  </a:cubicBezTo>
                  <a:lnTo>
                    <a:pt x="9201" y="13121"/>
                  </a:lnTo>
                  <a:cubicBezTo>
                    <a:pt x="9116" y="13291"/>
                    <a:pt x="8903" y="13291"/>
                    <a:pt x="8733" y="13206"/>
                  </a:cubicBezTo>
                  <a:lnTo>
                    <a:pt x="171" y="6902"/>
                  </a:lnTo>
                  <a:cubicBezTo>
                    <a:pt x="85" y="6859"/>
                    <a:pt x="43" y="6774"/>
                    <a:pt x="85" y="6689"/>
                  </a:cubicBezTo>
                  <a:lnTo>
                    <a:pt x="85" y="6689"/>
                  </a:lnTo>
                  <a:close/>
                </a:path>
              </a:pathLst>
            </a:custGeom>
            <a:solidFill>
              <a:srgbClr val="0095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4534150" y="2988475"/>
              <a:ext cx="368500" cy="333350"/>
            </a:xfrm>
            <a:custGeom>
              <a:avLst/>
              <a:gdLst/>
              <a:ahLst/>
              <a:cxnLst/>
              <a:rect l="l" t="t" r="r" b="b"/>
              <a:pathLst>
                <a:path w="14740" h="13334" extrusionOk="0">
                  <a:moveTo>
                    <a:pt x="171" y="6944"/>
                  </a:moveTo>
                  <a:lnTo>
                    <a:pt x="8734" y="13206"/>
                  </a:lnTo>
                  <a:cubicBezTo>
                    <a:pt x="8904" y="13334"/>
                    <a:pt x="9117" y="13291"/>
                    <a:pt x="9202" y="13163"/>
                  </a:cubicBezTo>
                  <a:lnTo>
                    <a:pt x="14612" y="6816"/>
                  </a:lnTo>
                  <a:cubicBezTo>
                    <a:pt x="14740" y="6689"/>
                    <a:pt x="14697" y="6518"/>
                    <a:pt x="14570" y="6433"/>
                  </a:cubicBezTo>
                  <a:lnTo>
                    <a:pt x="5965" y="86"/>
                  </a:lnTo>
                  <a:cubicBezTo>
                    <a:pt x="5837" y="1"/>
                    <a:pt x="5666" y="43"/>
                    <a:pt x="5581" y="171"/>
                  </a:cubicBezTo>
                  <a:lnTo>
                    <a:pt x="129" y="6561"/>
                  </a:lnTo>
                  <a:cubicBezTo>
                    <a:pt x="1" y="6646"/>
                    <a:pt x="44" y="6859"/>
                    <a:pt x="171" y="69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4545875" y="2999125"/>
              <a:ext cx="345075" cy="312050"/>
            </a:xfrm>
            <a:custGeom>
              <a:avLst/>
              <a:gdLst/>
              <a:ahLst/>
              <a:cxnLst/>
              <a:rect l="l" t="t" r="r" b="b"/>
              <a:pathLst>
                <a:path w="13803" h="12482" fill="none" extrusionOk="0">
                  <a:moveTo>
                    <a:pt x="128" y="6475"/>
                  </a:moveTo>
                  <a:lnTo>
                    <a:pt x="8179" y="12397"/>
                  </a:lnTo>
                  <a:cubicBezTo>
                    <a:pt x="8350" y="12482"/>
                    <a:pt x="8520" y="12482"/>
                    <a:pt x="8648" y="12354"/>
                  </a:cubicBezTo>
                  <a:lnTo>
                    <a:pt x="13717" y="6390"/>
                  </a:lnTo>
                  <a:cubicBezTo>
                    <a:pt x="13802" y="6263"/>
                    <a:pt x="13802" y="6092"/>
                    <a:pt x="13675" y="6007"/>
                  </a:cubicBezTo>
                  <a:lnTo>
                    <a:pt x="5623" y="86"/>
                  </a:lnTo>
                  <a:cubicBezTo>
                    <a:pt x="5496" y="1"/>
                    <a:pt x="5325" y="1"/>
                    <a:pt x="5197" y="128"/>
                  </a:cubicBezTo>
                  <a:lnTo>
                    <a:pt x="86" y="6135"/>
                  </a:lnTo>
                  <a:cubicBezTo>
                    <a:pt x="0" y="6220"/>
                    <a:pt x="43" y="6390"/>
                    <a:pt x="128" y="6475"/>
                  </a:cubicBezTo>
                  <a:close/>
                </a:path>
              </a:pathLst>
            </a:custGeom>
            <a:noFill/>
            <a:ln w="1075" cap="flat" cmpd="sng">
              <a:solidFill>
                <a:srgbClr val="F8FBFF"/>
              </a:solidFill>
              <a:prstDash val="solid"/>
              <a:miter lim="4259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4796150" y="3192900"/>
              <a:ext cx="77750" cy="74625"/>
            </a:xfrm>
            <a:custGeom>
              <a:avLst/>
              <a:gdLst/>
              <a:ahLst/>
              <a:cxnLst/>
              <a:rect l="l" t="t" r="r" b="b"/>
              <a:pathLst>
                <a:path w="3110" h="2985" extrusionOk="0">
                  <a:moveTo>
                    <a:pt x="1229" y="1"/>
                  </a:moveTo>
                  <a:cubicBezTo>
                    <a:pt x="1126" y="1"/>
                    <a:pt x="635" y="817"/>
                    <a:pt x="469" y="1025"/>
                  </a:cubicBezTo>
                  <a:cubicBezTo>
                    <a:pt x="341" y="1195"/>
                    <a:pt x="256" y="1408"/>
                    <a:pt x="213" y="1621"/>
                  </a:cubicBezTo>
                  <a:cubicBezTo>
                    <a:pt x="171" y="1749"/>
                    <a:pt x="85" y="1877"/>
                    <a:pt x="0" y="1962"/>
                  </a:cubicBezTo>
                  <a:lnTo>
                    <a:pt x="1960" y="2984"/>
                  </a:lnTo>
                  <a:cubicBezTo>
                    <a:pt x="2300" y="2686"/>
                    <a:pt x="2599" y="2303"/>
                    <a:pt x="2812" y="1919"/>
                  </a:cubicBezTo>
                  <a:cubicBezTo>
                    <a:pt x="2897" y="1621"/>
                    <a:pt x="3110" y="599"/>
                    <a:pt x="2939" y="599"/>
                  </a:cubicBezTo>
                  <a:cubicBezTo>
                    <a:pt x="2684" y="897"/>
                    <a:pt x="2386" y="1110"/>
                    <a:pt x="2045" y="1280"/>
                  </a:cubicBezTo>
                  <a:cubicBezTo>
                    <a:pt x="1858" y="1327"/>
                    <a:pt x="1607" y="1361"/>
                    <a:pt x="1418" y="1361"/>
                  </a:cubicBezTo>
                  <a:cubicBezTo>
                    <a:pt x="1263" y="1361"/>
                    <a:pt x="1150" y="1338"/>
                    <a:pt x="1150" y="1280"/>
                  </a:cubicBezTo>
                  <a:cubicBezTo>
                    <a:pt x="1150" y="1195"/>
                    <a:pt x="1278" y="982"/>
                    <a:pt x="1363" y="641"/>
                  </a:cubicBezTo>
                  <a:cubicBezTo>
                    <a:pt x="1448" y="301"/>
                    <a:pt x="1321" y="45"/>
                    <a:pt x="1235" y="2"/>
                  </a:cubicBezTo>
                  <a:cubicBezTo>
                    <a:pt x="1233" y="1"/>
                    <a:pt x="1231" y="1"/>
                    <a:pt x="1229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4528825" y="3060900"/>
              <a:ext cx="106525" cy="94800"/>
            </a:xfrm>
            <a:custGeom>
              <a:avLst/>
              <a:gdLst/>
              <a:ahLst/>
              <a:cxnLst/>
              <a:rect l="l" t="t" r="r" b="b"/>
              <a:pathLst>
                <a:path w="4261" h="3792" extrusionOk="0">
                  <a:moveTo>
                    <a:pt x="3451" y="0"/>
                  </a:moveTo>
                  <a:lnTo>
                    <a:pt x="3451" y="0"/>
                  </a:lnTo>
                  <a:cubicBezTo>
                    <a:pt x="3451" y="0"/>
                    <a:pt x="2685" y="341"/>
                    <a:pt x="2216" y="554"/>
                  </a:cubicBezTo>
                  <a:cubicBezTo>
                    <a:pt x="1747" y="767"/>
                    <a:pt x="1620" y="1449"/>
                    <a:pt x="1449" y="1619"/>
                  </a:cubicBezTo>
                  <a:cubicBezTo>
                    <a:pt x="1279" y="1789"/>
                    <a:pt x="1" y="2727"/>
                    <a:pt x="1" y="2727"/>
                  </a:cubicBezTo>
                  <a:lnTo>
                    <a:pt x="1023" y="3792"/>
                  </a:lnTo>
                  <a:lnTo>
                    <a:pt x="2046" y="2812"/>
                  </a:lnTo>
                  <a:cubicBezTo>
                    <a:pt x="2216" y="2684"/>
                    <a:pt x="2344" y="2556"/>
                    <a:pt x="2514" y="2471"/>
                  </a:cubicBezTo>
                  <a:cubicBezTo>
                    <a:pt x="2727" y="2428"/>
                    <a:pt x="2855" y="2301"/>
                    <a:pt x="3025" y="2215"/>
                  </a:cubicBezTo>
                  <a:cubicBezTo>
                    <a:pt x="3281" y="2002"/>
                    <a:pt x="3366" y="1491"/>
                    <a:pt x="3451" y="1321"/>
                  </a:cubicBezTo>
                  <a:cubicBezTo>
                    <a:pt x="3579" y="1108"/>
                    <a:pt x="4133" y="597"/>
                    <a:pt x="4218" y="469"/>
                  </a:cubicBezTo>
                  <a:cubicBezTo>
                    <a:pt x="4258" y="351"/>
                    <a:pt x="4261" y="123"/>
                    <a:pt x="4126" y="123"/>
                  </a:cubicBezTo>
                  <a:cubicBezTo>
                    <a:pt x="4115" y="123"/>
                    <a:pt x="4103" y="125"/>
                    <a:pt x="4090" y="128"/>
                  </a:cubicBezTo>
                  <a:cubicBezTo>
                    <a:pt x="3664" y="298"/>
                    <a:pt x="3281" y="511"/>
                    <a:pt x="2898" y="767"/>
                  </a:cubicBezTo>
                  <a:lnTo>
                    <a:pt x="3451" y="0"/>
                  </a:ln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4575725" y="2900075"/>
              <a:ext cx="35125" cy="53825"/>
            </a:xfrm>
            <a:custGeom>
              <a:avLst/>
              <a:gdLst/>
              <a:ahLst/>
              <a:cxnLst/>
              <a:rect l="l" t="t" r="r" b="b"/>
              <a:pathLst>
                <a:path w="1405" h="2153" extrusionOk="0">
                  <a:moveTo>
                    <a:pt x="1235" y="1"/>
                  </a:moveTo>
                  <a:lnTo>
                    <a:pt x="255" y="342"/>
                  </a:lnTo>
                  <a:cubicBezTo>
                    <a:pt x="255" y="342"/>
                    <a:pt x="1" y="2153"/>
                    <a:pt x="453" y="2153"/>
                  </a:cubicBezTo>
                  <a:cubicBezTo>
                    <a:pt x="524" y="2153"/>
                    <a:pt x="613" y="2108"/>
                    <a:pt x="723" y="2003"/>
                  </a:cubicBezTo>
                  <a:cubicBezTo>
                    <a:pt x="1192" y="1449"/>
                    <a:pt x="1405" y="683"/>
                    <a:pt x="1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4479850" y="2908400"/>
              <a:ext cx="122500" cy="218550"/>
            </a:xfrm>
            <a:custGeom>
              <a:avLst/>
              <a:gdLst/>
              <a:ahLst/>
              <a:cxnLst/>
              <a:rect l="l" t="t" r="r" b="b"/>
              <a:pathLst>
                <a:path w="4900" h="8742" extrusionOk="0">
                  <a:moveTo>
                    <a:pt x="4032" y="0"/>
                  </a:moveTo>
                  <a:cubicBezTo>
                    <a:pt x="3149" y="0"/>
                    <a:pt x="1639" y="289"/>
                    <a:pt x="1023" y="690"/>
                  </a:cubicBezTo>
                  <a:cubicBezTo>
                    <a:pt x="171" y="1287"/>
                    <a:pt x="213" y="4695"/>
                    <a:pt x="256" y="5333"/>
                  </a:cubicBezTo>
                  <a:cubicBezTo>
                    <a:pt x="256" y="5972"/>
                    <a:pt x="256" y="7506"/>
                    <a:pt x="256" y="7506"/>
                  </a:cubicBezTo>
                  <a:lnTo>
                    <a:pt x="0" y="8741"/>
                  </a:lnTo>
                  <a:lnTo>
                    <a:pt x="2854" y="8401"/>
                  </a:lnTo>
                  <a:lnTo>
                    <a:pt x="3280" y="8528"/>
                  </a:lnTo>
                  <a:cubicBezTo>
                    <a:pt x="3153" y="7634"/>
                    <a:pt x="3153" y="6739"/>
                    <a:pt x="3238" y="5845"/>
                  </a:cubicBezTo>
                  <a:cubicBezTo>
                    <a:pt x="3238" y="5634"/>
                    <a:pt x="3382" y="5482"/>
                    <a:pt x="3552" y="5482"/>
                  </a:cubicBezTo>
                  <a:cubicBezTo>
                    <a:pt x="3588" y="5482"/>
                    <a:pt x="3626" y="5489"/>
                    <a:pt x="3664" y="5504"/>
                  </a:cubicBezTo>
                  <a:cubicBezTo>
                    <a:pt x="3824" y="5600"/>
                    <a:pt x="4007" y="5648"/>
                    <a:pt x="4179" y="5648"/>
                  </a:cubicBezTo>
                  <a:cubicBezTo>
                    <a:pt x="4236" y="5648"/>
                    <a:pt x="4292" y="5642"/>
                    <a:pt x="4345" y="5632"/>
                  </a:cubicBezTo>
                  <a:cubicBezTo>
                    <a:pt x="4857" y="5291"/>
                    <a:pt x="4899" y="3289"/>
                    <a:pt x="4814" y="2309"/>
                  </a:cubicBezTo>
                  <a:cubicBezTo>
                    <a:pt x="4771" y="1329"/>
                    <a:pt x="4686" y="137"/>
                    <a:pt x="4686" y="137"/>
                  </a:cubicBezTo>
                  <a:cubicBezTo>
                    <a:pt x="4616" y="42"/>
                    <a:pt x="4369" y="0"/>
                    <a:pt x="4032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4403175" y="3077975"/>
              <a:ext cx="236450" cy="377925"/>
            </a:xfrm>
            <a:custGeom>
              <a:avLst/>
              <a:gdLst/>
              <a:ahLst/>
              <a:cxnLst/>
              <a:rect l="l" t="t" r="r" b="b"/>
              <a:pathLst>
                <a:path w="9458" h="15117" extrusionOk="0">
                  <a:moveTo>
                    <a:pt x="2172" y="1"/>
                  </a:moveTo>
                  <a:cubicBezTo>
                    <a:pt x="1716" y="1"/>
                    <a:pt x="1223" y="48"/>
                    <a:pt x="895" y="212"/>
                  </a:cubicBezTo>
                  <a:cubicBezTo>
                    <a:pt x="128" y="553"/>
                    <a:pt x="0" y="2683"/>
                    <a:pt x="256" y="4429"/>
                  </a:cubicBezTo>
                  <a:cubicBezTo>
                    <a:pt x="469" y="6176"/>
                    <a:pt x="1321" y="7794"/>
                    <a:pt x="1449" y="9583"/>
                  </a:cubicBezTo>
                  <a:cubicBezTo>
                    <a:pt x="1491" y="10776"/>
                    <a:pt x="1193" y="12012"/>
                    <a:pt x="682" y="13119"/>
                  </a:cubicBezTo>
                  <a:cubicBezTo>
                    <a:pt x="2173" y="14141"/>
                    <a:pt x="3877" y="14823"/>
                    <a:pt x="5666" y="15036"/>
                  </a:cubicBezTo>
                  <a:cubicBezTo>
                    <a:pt x="5979" y="15090"/>
                    <a:pt x="6297" y="15117"/>
                    <a:pt x="6616" y="15117"/>
                  </a:cubicBezTo>
                  <a:cubicBezTo>
                    <a:pt x="7556" y="15117"/>
                    <a:pt x="8502" y="14885"/>
                    <a:pt x="9329" y="14440"/>
                  </a:cubicBezTo>
                  <a:cubicBezTo>
                    <a:pt x="9329" y="14440"/>
                    <a:pt x="8989" y="12651"/>
                    <a:pt x="8861" y="11202"/>
                  </a:cubicBezTo>
                  <a:cubicBezTo>
                    <a:pt x="8776" y="10776"/>
                    <a:pt x="8776" y="10350"/>
                    <a:pt x="8776" y="9924"/>
                  </a:cubicBezTo>
                  <a:cubicBezTo>
                    <a:pt x="8818" y="9370"/>
                    <a:pt x="8946" y="8263"/>
                    <a:pt x="9074" y="7155"/>
                  </a:cubicBezTo>
                  <a:cubicBezTo>
                    <a:pt x="9287" y="5622"/>
                    <a:pt x="9457" y="4003"/>
                    <a:pt x="9244" y="3449"/>
                  </a:cubicBezTo>
                  <a:cubicBezTo>
                    <a:pt x="8903" y="2384"/>
                    <a:pt x="6347" y="766"/>
                    <a:pt x="6347" y="766"/>
                  </a:cubicBezTo>
                  <a:cubicBezTo>
                    <a:pt x="6347" y="766"/>
                    <a:pt x="6028" y="788"/>
                    <a:pt x="5597" y="788"/>
                  </a:cubicBezTo>
                  <a:cubicBezTo>
                    <a:pt x="4692" y="788"/>
                    <a:pt x="3294" y="690"/>
                    <a:pt x="3323" y="84"/>
                  </a:cubicBezTo>
                  <a:cubicBezTo>
                    <a:pt x="3323" y="84"/>
                    <a:pt x="2781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4561850" y="3213175"/>
              <a:ext cx="68175" cy="144875"/>
            </a:xfrm>
            <a:custGeom>
              <a:avLst/>
              <a:gdLst/>
              <a:ahLst/>
              <a:cxnLst/>
              <a:rect l="l" t="t" r="r" b="b"/>
              <a:pathLst>
                <a:path w="2727" h="5795" extrusionOk="0">
                  <a:moveTo>
                    <a:pt x="0" y="1"/>
                  </a:moveTo>
                  <a:lnTo>
                    <a:pt x="0" y="1"/>
                  </a:lnTo>
                  <a:cubicBezTo>
                    <a:pt x="299" y="1407"/>
                    <a:pt x="682" y="2812"/>
                    <a:pt x="1108" y="4175"/>
                  </a:cubicBezTo>
                  <a:lnTo>
                    <a:pt x="1747" y="4175"/>
                  </a:lnTo>
                  <a:lnTo>
                    <a:pt x="2514" y="5794"/>
                  </a:lnTo>
                  <a:cubicBezTo>
                    <a:pt x="2429" y="5368"/>
                    <a:pt x="2429" y="4942"/>
                    <a:pt x="2429" y="4516"/>
                  </a:cubicBezTo>
                  <a:cubicBezTo>
                    <a:pt x="2471" y="3920"/>
                    <a:pt x="2599" y="2855"/>
                    <a:pt x="2727" y="1747"/>
                  </a:cubicBezTo>
                  <a:lnTo>
                    <a:pt x="2642" y="13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9E1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4602325" y="3221700"/>
              <a:ext cx="242825" cy="160800"/>
            </a:xfrm>
            <a:custGeom>
              <a:avLst/>
              <a:gdLst/>
              <a:ahLst/>
              <a:cxnLst/>
              <a:rect l="l" t="t" r="r" b="b"/>
              <a:pathLst>
                <a:path w="9713" h="6432" extrusionOk="0">
                  <a:moveTo>
                    <a:pt x="8775" y="1"/>
                  </a:moveTo>
                  <a:cubicBezTo>
                    <a:pt x="8477" y="214"/>
                    <a:pt x="7881" y="725"/>
                    <a:pt x="7498" y="938"/>
                  </a:cubicBezTo>
                  <a:cubicBezTo>
                    <a:pt x="7114" y="1193"/>
                    <a:pt x="4601" y="2514"/>
                    <a:pt x="3280" y="3238"/>
                  </a:cubicBezTo>
                  <a:cubicBezTo>
                    <a:pt x="3195" y="3025"/>
                    <a:pt x="2769" y="1747"/>
                    <a:pt x="2684" y="1534"/>
                  </a:cubicBezTo>
                  <a:cubicBezTo>
                    <a:pt x="2684" y="1534"/>
                    <a:pt x="154" y="2473"/>
                    <a:pt x="6" y="2473"/>
                  </a:cubicBezTo>
                  <a:cubicBezTo>
                    <a:pt x="3" y="2473"/>
                    <a:pt x="1" y="2472"/>
                    <a:pt x="0" y="2471"/>
                  </a:cubicBezTo>
                  <a:lnTo>
                    <a:pt x="0" y="2471"/>
                  </a:lnTo>
                  <a:cubicBezTo>
                    <a:pt x="0" y="2472"/>
                    <a:pt x="1193" y="4814"/>
                    <a:pt x="1662" y="5538"/>
                  </a:cubicBezTo>
                  <a:cubicBezTo>
                    <a:pt x="2030" y="6091"/>
                    <a:pt x="2284" y="6432"/>
                    <a:pt x="2685" y="6432"/>
                  </a:cubicBezTo>
                  <a:cubicBezTo>
                    <a:pt x="2934" y="6432"/>
                    <a:pt x="3240" y="6300"/>
                    <a:pt x="3664" y="6007"/>
                  </a:cubicBezTo>
                  <a:cubicBezTo>
                    <a:pt x="3664" y="6007"/>
                    <a:pt x="7796" y="2173"/>
                    <a:pt x="8222" y="2131"/>
                  </a:cubicBezTo>
                  <a:cubicBezTo>
                    <a:pt x="8309" y="2121"/>
                    <a:pt x="8378" y="2118"/>
                    <a:pt x="8438" y="2118"/>
                  </a:cubicBezTo>
                  <a:cubicBezTo>
                    <a:pt x="8546" y="2118"/>
                    <a:pt x="8624" y="2128"/>
                    <a:pt x="8722" y="2128"/>
                  </a:cubicBezTo>
                  <a:cubicBezTo>
                    <a:pt x="8811" y="2128"/>
                    <a:pt x="8916" y="2119"/>
                    <a:pt x="9074" y="2088"/>
                  </a:cubicBezTo>
                  <a:cubicBezTo>
                    <a:pt x="9329" y="2088"/>
                    <a:pt x="9542" y="2003"/>
                    <a:pt x="9713" y="1832"/>
                  </a:cubicBezTo>
                  <a:cubicBezTo>
                    <a:pt x="9287" y="1279"/>
                    <a:pt x="8988" y="682"/>
                    <a:pt x="8775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4558650" y="3163125"/>
              <a:ext cx="118250" cy="142725"/>
            </a:xfrm>
            <a:custGeom>
              <a:avLst/>
              <a:gdLst/>
              <a:ahLst/>
              <a:cxnLst/>
              <a:rect l="l" t="t" r="r" b="b"/>
              <a:pathLst>
                <a:path w="4730" h="5709" extrusionOk="0">
                  <a:moveTo>
                    <a:pt x="3025" y="1"/>
                  </a:moveTo>
                  <a:lnTo>
                    <a:pt x="1" y="1236"/>
                  </a:lnTo>
                  <a:cubicBezTo>
                    <a:pt x="86" y="2642"/>
                    <a:pt x="1705" y="5709"/>
                    <a:pt x="1705" y="5709"/>
                  </a:cubicBezTo>
                  <a:cubicBezTo>
                    <a:pt x="3281" y="5709"/>
                    <a:pt x="4729" y="4218"/>
                    <a:pt x="4729" y="4218"/>
                  </a:cubicBez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4483050" y="3067275"/>
              <a:ext cx="83075" cy="36450"/>
            </a:xfrm>
            <a:custGeom>
              <a:avLst/>
              <a:gdLst/>
              <a:ahLst/>
              <a:cxnLst/>
              <a:rect l="l" t="t" r="r" b="b"/>
              <a:pathLst>
                <a:path w="3323" h="1458" extrusionOk="0">
                  <a:moveTo>
                    <a:pt x="128" y="1"/>
                  </a:moveTo>
                  <a:lnTo>
                    <a:pt x="0" y="469"/>
                  </a:lnTo>
                  <a:cubicBezTo>
                    <a:pt x="43" y="810"/>
                    <a:pt x="256" y="1108"/>
                    <a:pt x="554" y="1236"/>
                  </a:cubicBezTo>
                  <a:cubicBezTo>
                    <a:pt x="1086" y="1381"/>
                    <a:pt x="1618" y="1458"/>
                    <a:pt x="2142" y="1458"/>
                  </a:cubicBezTo>
                  <a:cubicBezTo>
                    <a:pt x="2542" y="1458"/>
                    <a:pt x="2936" y="1413"/>
                    <a:pt x="3323" y="1321"/>
                  </a:cubicBezTo>
                  <a:lnTo>
                    <a:pt x="3152" y="640"/>
                  </a:lnTo>
                  <a:cubicBezTo>
                    <a:pt x="3152" y="640"/>
                    <a:pt x="2850" y="685"/>
                    <a:pt x="2419" y="685"/>
                  </a:cubicBezTo>
                  <a:cubicBezTo>
                    <a:pt x="1743" y="685"/>
                    <a:pt x="753" y="574"/>
                    <a:pt x="128" y="1"/>
                  </a:cubicBezTo>
                  <a:close/>
                </a:path>
              </a:pathLst>
            </a:custGeom>
            <a:solidFill>
              <a:srgbClr val="FDAF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4434400" y="3035325"/>
              <a:ext cx="101925" cy="104325"/>
            </a:xfrm>
            <a:custGeom>
              <a:avLst/>
              <a:gdLst/>
              <a:ahLst/>
              <a:cxnLst/>
              <a:rect l="l" t="t" r="r" b="b"/>
              <a:pathLst>
                <a:path w="4077" h="4173" extrusionOk="0">
                  <a:moveTo>
                    <a:pt x="1350" y="1"/>
                  </a:moveTo>
                  <a:cubicBezTo>
                    <a:pt x="1350" y="1"/>
                    <a:pt x="370" y="469"/>
                    <a:pt x="114" y="2386"/>
                  </a:cubicBezTo>
                  <a:cubicBezTo>
                    <a:pt x="0" y="3356"/>
                    <a:pt x="993" y="4172"/>
                    <a:pt x="1930" y="4172"/>
                  </a:cubicBezTo>
                  <a:cubicBezTo>
                    <a:pt x="2393" y="4172"/>
                    <a:pt x="2843" y="3973"/>
                    <a:pt x="3139" y="3494"/>
                  </a:cubicBezTo>
                  <a:cubicBezTo>
                    <a:pt x="4076" y="2046"/>
                    <a:pt x="3139" y="214"/>
                    <a:pt x="3139" y="214"/>
                  </a:cubicBezTo>
                  <a:lnTo>
                    <a:pt x="13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4427675" y="2860375"/>
              <a:ext cx="183175" cy="195900"/>
            </a:xfrm>
            <a:custGeom>
              <a:avLst/>
              <a:gdLst/>
              <a:ahLst/>
              <a:cxnLst/>
              <a:rect l="l" t="t" r="r" b="b"/>
              <a:pathLst>
                <a:path w="7327" h="7836" extrusionOk="0">
                  <a:moveTo>
                    <a:pt x="4128" y="0"/>
                  </a:moveTo>
                  <a:cubicBezTo>
                    <a:pt x="1827" y="0"/>
                    <a:pt x="734" y="1401"/>
                    <a:pt x="511" y="2995"/>
                  </a:cubicBezTo>
                  <a:cubicBezTo>
                    <a:pt x="0" y="6317"/>
                    <a:pt x="1576" y="7638"/>
                    <a:pt x="2599" y="7808"/>
                  </a:cubicBezTo>
                  <a:cubicBezTo>
                    <a:pt x="2733" y="7827"/>
                    <a:pt x="2864" y="7836"/>
                    <a:pt x="2990" y="7836"/>
                  </a:cubicBezTo>
                  <a:cubicBezTo>
                    <a:pt x="4028" y="7836"/>
                    <a:pt x="4785" y="7233"/>
                    <a:pt x="4899" y="6360"/>
                  </a:cubicBezTo>
                  <a:cubicBezTo>
                    <a:pt x="4984" y="5721"/>
                    <a:pt x="5197" y="5678"/>
                    <a:pt x="5154" y="5295"/>
                  </a:cubicBezTo>
                  <a:cubicBezTo>
                    <a:pt x="7199" y="4315"/>
                    <a:pt x="7157" y="3080"/>
                    <a:pt x="6986" y="2441"/>
                  </a:cubicBezTo>
                  <a:cubicBezTo>
                    <a:pt x="7071" y="2271"/>
                    <a:pt x="7157" y="2143"/>
                    <a:pt x="7157" y="1930"/>
                  </a:cubicBezTo>
                  <a:cubicBezTo>
                    <a:pt x="7327" y="780"/>
                    <a:pt x="5879" y="226"/>
                    <a:pt x="5240" y="98"/>
                  </a:cubicBezTo>
                  <a:cubicBezTo>
                    <a:pt x="4841" y="32"/>
                    <a:pt x="4471" y="0"/>
                    <a:pt x="4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4520325" y="4145550"/>
              <a:ext cx="145000" cy="137950"/>
            </a:xfrm>
            <a:custGeom>
              <a:avLst/>
              <a:gdLst/>
              <a:ahLst/>
              <a:cxnLst/>
              <a:rect l="l" t="t" r="r" b="b"/>
              <a:pathLst>
                <a:path w="5800" h="5518" extrusionOk="0">
                  <a:moveTo>
                    <a:pt x="987" y="1"/>
                  </a:moveTo>
                  <a:cubicBezTo>
                    <a:pt x="850" y="1"/>
                    <a:pt x="706" y="47"/>
                    <a:pt x="554" y="150"/>
                  </a:cubicBezTo>
                  <a:cubicBezTo>
                    <a:pt x="213" y="363"/>
                    <a:pt x="0" y="789"/>
                    <a:pt x="0" y="1215"/>
                  </a:cubicBezTo>
                  <a:cubicBezTo>
                    <a:pt x="171" y="1811"/>
                    <a:pt x="384" y="2407"/>
                    <a:pt x="597" y="3004"/>
                  </a:cubicBezTo>
                  <a:cubicBezTo>
                    <a:pt x="682" y="3345"/>
                    <a:pt x="852" y="5517"/>
                    <a:pt x="852" y="5517"/>
                  </a:cubicBezTo>
                  <a:lnTo>
                    <a:pt x="1235" y="5517"/>
                  </a:lnTo>
                  <a:lnTo>
                    <a:pt x="1321" y="3046"/>
                  </a:lnTo>
                  <a:cubicBezTo>
                    <a:pt x="1363" y="3132"/>
                    <a:pt x="1619" y="3898"/>
                    <a:pt x="1704" y="4324"/>
                  </a:cubicBezTo>
                  <a:cubicBezTo>
                    <a:pt x="1832" y="4750"/>
                    <a:pt x="2897" y="5134"/>
                    <a:pt x="3280" y="5134"/>
                  </a:cubicBezTo>
                  <a:cubicBezTo>
                    <a:pt x="4175" y="4750"/>
                    <a:pt x="4984" y="4154"/>
                    <a:pt x="5623" y="3387"/>
                  </a:cubicBezTo>
                  <a:cubicBezTo>
                    <a:pt x="5799" y="3057"/>
                    <a:pt x="5326" y="2977"/>
                    <a:pt x="4828" y="2977"/>
                  </a:cubicBezTo>
                  <a:cubicBezTo>
                    <a:pt x="4363" y="2977"/>
                    <a:pt x="3877" y="3046"/>
                    <a:pt x="3877" y="3046"/>
                  </a:cubicBezTo>
                  <a:cubicBezTo>
                    <a:pt x="3877" y="3046"/>
                    <a:pt x="4473" y="3345"/>
                    <a:pt x="4217" y="3600"/>
                  </a:cubicBezTo>
                  <a:cubicBezTo>
                    <a:pt x="4145" y="3687"/>
                    <a:pt x="4033" y="3730"/>
                    <a:pt x="3902" y="3730"/>
                  </a:cubicBezTo>
                  <a:cubicBezTo>
                    <a:pt x="3648" y="3730"/>
                    <a:pt x="3320" y="3569"/>
                    <a:pt x="3067" y="3259"/>
                  </a:cubicBezTo>
                  <a:cubicBezTo>
                    <a:pt x="2690" y="2731"/>
                    <a:pt x="2046" y="1"/>
                    <a:pt x="9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4553325" y="4214150"/>
              <a:ext cx="49025" cy="59750"/>
            </a:xfrm>
            <a:custGeom>
              <a:avLst/>
              <a:gdLst/>
              <a:ahLst/>
              <a:cxnLst/>
              <a:rect l="l" t="t" r="r" b="b"/>
              <a:pathLst>
                <a:path w="1961" h="2390" extrusionOk="0">
                  <a:moveTo>
                    <a:pt x="242" y="1"/>
                  </a:moveTo>
                  <a:cubicBezTo>
                    <a:pt x="232" y="1"/>
                    <a:pt x="223" y="2"/>
                    <a:pt x="214" y="4"/>
                  </a:cubicBezTo>
                  <a:cubicBezTo>
                    <a:pt x="86" y="89"/>
                    <a:pt x="1" y="175"/>
                    <a:pt x="1" y="302"/>
                  </a:cubicBezTo>
                  <a:cubicBezTo>
                    <a:pt x="43" y="388"/>
                    <a:pt x="299" y="1154"/>
                    <a:pt x="384" y="1580"/>
                  </a:cubicBezTo>
                  <a:cubicBezTo>
                    <a:pt x="512" y="2006"/>
                    <a:pt x="1577" y="2390"/>
                    <a:pt x="1960" y="2390"/>
                  </a:cubicBezTo>
                  <a:cubicBezTo>
                    <a:pt x="1790" y="2390"/>
                    <a:pt x="1534" y="1964"/>
                    <a:pt x="1193" y="1325"/>
                  </a:cubicBezTo>
                  <a:cubicBezTo>
                    <a:pt x="670" y="358"/>
                    <a:pt x="413" y="1"/>
                    <a:pt x="242" y="1"/>
                  </a:cubicBezTo>
                  <a:close/>
                </a:path>
              </a:pathLst>
            </a:custGeom>
            <a:solidFill>
              <a:srgbClr val="352D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4423400" y="4105400"/>
              <a:ext cx="145550" cy="138675"/>
            </a:xfrm>
            <a:custGeom>
              <a:avLst/>
              <a:gdLst/>
              <a:ahLst/>
              <a:cxnLst/>
              <a:rect l="l" t="t" r="r" b="b"/>
              <a:pathLst>
                <a:path w="5822" h="5547" extrusionOk="0">
                  <a:moveTo>
                    <a:pt x="971" y="1"/>
                  </a:moveTo>
                  <a:cubicBezTo>
                    <a:pt x="838" y="1"/>
                    <a:pt x="700" y="43"/>
                    <a:pt x="554" y="137"/>
                  </a:cubicBezTo>
                  <a:cubicBezTo>
                    <a:pt x="214" y="393"/>
                    <a:pt x="1" y="818"/>
                    <a:pt x="1" y="1244"/>
                  </a:cubicBezTo>
                  <a:cubicBezTo>
                    <a:pt x="171" y="1841"/>
                    <a:pt x="384" y="2437"/>
                    <a:pt x="640" y="3034"/>
                  </a:cubicBezTo>
                  <a:cubicBezTo>
                    <a:pt x="725" y="3374"/>
                    <a:pt x="895" y="5547"/>
                    <a:pt x="895" y="5547"/>
                  </a:cubicBezTo>
                  <a:lnTo>
                    <a:pt x="1236" y="5547"/>
                  </a:lnTo>
                  <a:lnTo>
                    <a:pt x="1321" y="3076"/>
                  </a:lnTo>
                  <a:cubicBezTo>
                    <a:pt x="1364" y="3161"/>
                    <a:pt x="1619" y="3928"/>
                    <a:pt x="1747" y="4354"/>
                  </a:cubicBezTo>
                  <a:cubicBezTo>
                    <a:pt x="1875" y="4780"/>
                    <a:pt x="2940" y="5164"/>
                    <a:pt x="3281" y="5164"/>
                  </a:cubicBezTo>
                  <a:cubicBezTo>
                    <a:pt x="4218" y="4780"/>
                    <a:pt x="5027" y="4184"/>
                    <a:pt x="5624" y="3417"/>
                  </a:cubicBezTo>
                  <a:cubicBezTo>
                    <a:pt x="5822" y="3086"/>
                    <a:pt x="5359" y="3007"/>
                    <a:pt x="4866" y="3007"/>
                  </a:cubicBezTo>
                  <a:cubicBezTo>
                    <a:pt x="4406" y="3007"/>
                    <a:pt x="3920" y="3076"/>
                    <a:pt x="3920" y="3076"/>
                  </a:cubicBezTo>
                  <a:cubicBezTo>
                    <a:pt x="3920" y="3076"/>
                    <a:pt x="4474" y="3374"/>
                    <a:pt x="4261" y="3630"/>
                  </a:cubicBezTo>
                  <a:cubicBezTo>
                    <a:pt x="4174" y="3717"/>
                    <a:pt x="4052" y="3759"/>
                    <a:pt x="3917" y="3759"/>
                  </a:cubicBezTo>
                  <a:cubicBezTo>
                    <a:pt x="3653" y="3759"/>
                    <a:pt x="3335" y="3599"/>
                    <a:pt x="3110" y="3289"/>
                  </a:cubicBezTo>
                  <a:cubicBezTo>
                    <a:pt x="2693" y="2758"/>
                    <a:pt x="2040" y="1"/>
                    <a:pt x="9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4456425" y="4174550"/>
              <a:ext cx="49000" cy="59950"/>
            </a:xfrm>
            <a:custGeom>
              <a:avLst/>
              <a:gdLst/>
              <a:ahLst/>
              <a:cxnLst/>
              <a:rect l="l" t="t" r="r" b="b"/>
              <a:pathLst>
                <a:path w="1960" h="2398" extrusionOk="0">
                  <a:moveTo>
                    <a:pt x="262" y="1"/>
                  </a:moveTo>
                  <a:cubicBezTo>
                    <a:pt x="245" y="1"/>
                    <a:pt x="228" y="4"/>
                    <a:pt x="213" y="12"/>
                  </a:cubicBezTo>
                  <a:cubicBezTo>
                    <a:pt x="85" y="97"/>
                    <a:pt x="43" y="182"/>
                    <a:pt x="0" y="310"/>
                  </a:cubicBezTo>
                  <a:cubicBezTo>
                    <a:pt x="43" y="395"/>
                    <a:pt x="298" y="1162"/>
                    <a:pt x="426" y="1588"/>
                  </a:cubicBezTo>
                  <a:cubicBezTo>
                    <a:pt x="554" y="2014"/>
                    <a:pt x="1619" y="2398"/>
                    <a:pt x="1960" y="2398"/>
                  </a:cubicBezTo>
                  <a:cubicBezTo>
                    <a:pt x="1789" y="2398"/>
                    <a:pt x="1534" y="1972"/>
                    <a:pt x="1193" y="1333"/>
                  </a:cubicBezTo>
                  <a:cubicBezTo>
                    <a:pt x="728" y="402"/>
                    <a:pt x="439" y="1"/>
                    <a:pt x="262" y="1"/>
                  </a:cubicBezTo>
                  <a:close/>
                </a:path>
              </a:pathLst>
            </a:custGeom>
            <a:solidFill>
              <a:srgbClr val="352D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83" name="Google Shape;583;p30"/>
          <p:cNvGrpSpPr/>
          <p:nvPr/>
        </p:nvGrpSpPr>
        <p:grpSpPr>
          <a:xfrm>
            <a:off x="10638233" y="1497935"/>
            <a:ext cx="872359" cy="3862128"/>
            <a:chOff x="4901575" y="1212125"/>
            <a:chExt cx="448375" cy="1391925"/>
          </a:xfrm>
        </p:grpSpPr>
        <p:sp>
          <p:nvSpPr>
            <p:cNvPr id="584" name="Google Shape;584;p30"/>
            <p:cNvSpPr/>
            <p:nvPr/>
          </p:nvSpPr>
          <p:spPr>
            <a:xfrm>
              <a:off x="5081550" y="1500725"/>
              <a:ext cx="193850" cy="1103325"/>
            </a:xfrm>
            <a:custGeom>
              <a:avLst/>
              <a:gdLst/>
              <a:ahLst/>
              <a:cxnLst/>
              <a:rect l="l" t="t" r="r" b="b"/>
              <a:pathLst>
                <a:path w="7754" h="44133" extrusionOk="0">
                  <a:moveTo>
                    <a:pt x="0" y="1"/>
                  </a:moveTo>
                  <a:lnTo>
                    <a:pt x="5112" y="44133"/>
                  </a:lnTo>
                  <a:lnTo>
                    <a:pt x="7753" y="42769"/>
                  </a:lnTo>
                  <a:lnTo>
                    <a:pt x="7753" y="3962"/>
                  </a:lnTo>
                  <a:lnTo>
                    <a:pt x="1449" y="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5042150" y="1212125"/>
              <a:ext cx="307800" cy="394075"/>
            </a:xfrm>
            <a:custGeom>
              <a:avLst/>
              <a:gdLst/>
              <a:ahLst/>
              <a:cxnLst/>
              <a:rect l="l" t="t" r="r" b="b"/>
              <a:pathLst>
                <a:path w="12312" h="15763" extrusionOk="0">
                  <a:moveTo>
                    <a:pt x="9670" y="15762"/>
                  </a:moveTo>
                  <a:lnTo>
                    <a:pt x="12311" y="14399"/>
                  </a:lnTo>
                  <a:lnTo>
                    <a:pt x="4686" y="1"/>
                  </a:lnTo>
                  <a:lnTo>
                    <a:pt x="2002" y="1406"/>
                  </a:lnTo>
                  <a:lnTo>
                    <a:pt x="0" y="6859"/>
                  </a:lnTo>
                  <a:lnTo>
                    <a:pt x="1576" y="11545"/>
                  </a:lnTo>
                  <a:lnTo>
                    <a:pt x="3025" y="11587"/>
                  </a:lnTo>
                  <a:lnTo>
                    <a:pt x="2471" y="11247"/>
                  </a:lnTo>
                  <a:lnTo>
                    <a:pt x="3025" y="11587"/>
                  </a:lnTo>
                  <a:lnTo>
                    <a:pt x="3919" y="11630"/>
                  </a:lnTo>
                  <a:lnTo>
                    <a:pt x="3025" y="11587"/>
                  </a:lnTo>
                  <a:lnTo>
                    <a:pt x="9329" y="15506"/>
                  </a:lnTo>
                  <a:lnTo>
                    <a:pt x="9329" y="154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4901575" y="1247275"/>
              <a:ext cx="382350" cy="1356775"/>
            </a:xfrm>
            <a:custGeom>
              <a:avLst/>
              <a:gdLst/>
              <a:ahLst/>
              <a:cxnLst/>
              <a:rect l="l" t="t" r="r" b="b"/>
              <a:pathLst>
                <a:path w="15294" h="54271" extrusionOk="0">
                  <a:moveTo>
                    <a:pt x="7625" y="0"/>
                  </a:moveTo>
                  <a:lnTo>
                    <a:pt x="0" y="5027"/>
                  </a:lnTo>
                  <a:lnTo>
                    <a:pt x="2982" y="6816"/>
                  </a:lnTo>
                  <a:lnTo>
                    <a:pt x="2982" y="48562"/>
                  </a:lnTo>
                  <a:lnTo>
                    <a:pt x="12311" y="54271"/>
                  </a:lnTo>
                  <a:lnTo>
                    <a:pt x="12311" y="12567"/>
                  </a:lnTo>
                  <a:lnTo>
                    <a:pt x="15293" y="14356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901575" y="1247275"/>
              <a:ext cx="382350" cy="1356775"/>
            </a:xfrm>
            <a:custGeom>
              <a:avLst/>
              <a:gdLst/>
              <a:ahLst/>
              <a:cxnLst/>
              <a:rect l="l" t="t" r="r" b="b"/>
              <a:pathLst>
                <a:path w="15294" h="54271" extrusionOk="0">
                  <a:moveTo>
                    <a:pt x="0" y="5027"/>
                  </a:moveTo>
                  <a:lnTo>
                    <a:pt x="7625" y="0"/>
                  </a:lnTo>
                  <a:lnTo>
                    <a:pt x="15293" y="14356"/>
                  </a:lnTo>
                  <a:lnTo>
                    <a:pt x="12311" y="12567"/>
                  </a:lnTo>
                  <a:lnTo>
                    <a:pt x="12311" y="54271"/>
                  </a:lnTo>
                  <a:lnTo>
                    <a:pt x="2982" y="48562"/>
                  </a:lnTo>
                  <a:lnTo>
                    <a:pt x="2982" y="6816"/>
                  </a:lnTo>
                  <a:close/>
                </a:path>
              </a:pathLst>
            </a:custGeom>
            <a:solidFill>
              <a:srgbClr val="0095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88" name="Google Shape;588;p30"/>
          <p:cNvGrpSpPr/>
          <p:nvPr/>
        </p:nvGrpSpPr>
        <p:grpSpPr>
          <a:xfrm>
            <a:off x="9961945" y="875003"/>
            <a:ext cx="597833" cy="2648696"/>
            <a:chOff x="5558650" y="1059850"/>
            <a:chExt cx="448375" cy="1392975"/>
          </a:xfrm>
        </p:grpSpPr>
        <p:sp>
          <p:nvSpPr>
            <p:cNvPr id="589" name="Google Shape;589;p30"/>
            <p:cNvSpPr/>
            <p:nvPr/>
          </p:nvSpPr>
          <p:spPr>
            <a:xfrm>
              <a:off x="5738625" y="1349500"/>
              <a:ext cx="193850" cy="1103325"/>
            </a:xfrm>
            <a:custGeom>
              <a:avLst/>
              <a:gdLst/>
              <a:ahLst/>
              <a:cxnLst/>
              <a:rect l="l" t="t" r="r" b="b"/>
              <a:pathLst>
                <a:path w="7754" h="44133" extrusionOk="0">
                  <a:moveTo>
                    <a:pt x="1" y="1"/>
                  </a:moveTo>
                  <a:lnTo>
                    <a:pt x="5112" y="44133"/>
                  </a:lnTo>
                  <a:lnTo>
                    <a:pt x="7754" y="42727"/>
                  </a:lnTo>
                  <a:lnTo>
                    <a:pt x="7754" y="3920"/>
                  </a:lnTo>
                  <a:lnTo>
                    <a:pt x="14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5699225" y="1059850"/>
              <a:ext cx="307800" cy="395125"/>
            </a:xfrm>
            <a:custGeom>
              <a:avLst/>
              <a:gdLst/>
              <a:ahLst/>
              <a:cxnLst/>
              <a:rect l="l" t="t" r="r" b="b"/>
              <a:pathLst>
                <a:path w="12312" h="15805" extrusionOk="0">
                  <a:moveTo>
                    <a:pt x="9628" y="15804"/>
                  </a:moveTo>
                  <a:lnTo>
                    <a:pt x="12311" y="14398"/>
                  </a:lnTo>
                  <a:lnTo>
                    <a:pt x="4644" y="0"/>
                  </a:lnTo>
                  <a:lnTo>
                    <a:pt x="2003" y="1406"/>
                  </a:lnTo>
                  <a:lnTo>
                    <a:pt x="1" y="6859"/>
                  </a:lnTo>
                  <a:lnTo>
                    <a:pt x="1577" y="11587"/>
                  </a:lnTo>
                  <a:lnTo>
                    <a:pt x="3025" y="11587"/>
                  </a:lnTo>
                  <a:lnTo>
                    <a:pt x="2471" y="11246"/>
                  </a:lnTo>
                  <a:lnTo>
                    <a:pt x="3025" y="11587"/>
                  </a:lnTo>
                  <a:lnTo>
                    <a:pt x="3920" y="11630"/>
                  </a:lnTo>
                  <a:lnTo>
                    <a:pt x="3025" y="11587"/>
                  </a:lnTo>
                  <a:lnTo>
                    <a:pt x="9330" y="15506"/>
                  </a:lnTo>
                  <a:lnTo>
                    <a:pt x="9330" y="154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5558650" y="1094975"/>
              <a:ext cx="381275" cy="1357850"/>
            </a:xfrm>
            <a:custGeom>
              <a:avLst/>
              <a:gdLst/>
              <a:ahLst/>
              <a:cxnLst/>
              <a:rect l="l" t="t" r="r" b="b"/>
              <a:pathLst>
                <a:path w="15251" h="54314" extrusionOk="0">
                  <a:moveTo>
                    <a:pt x="7626" y="1"/>
                  </a:moveTo>
                  <a:lnTo>
                    <a:pt x="1" y="5028"/>
                  </a:lnTo>
                  <a:lnTo>
                    <a:pt x="2940" y="6859"/>
                  </a:lnTo>
                  <a:lnTo>
                    <a:pt x="2940" y="48606"/>
                  </a:lnTo>
                  <a:lnTo>
                    <a:pt x="12311" y="54314"/>
                  </a:lnTo>
                  <a:lnTo>
                    <a:pt x="12311" y="12567"/>
                  </a:lnTo>
                  <a:lnTo>
                    <a:pt x="15251" y="14399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5558650" y="1094975"/>
              <a:ext cx="381275" cy="1357850"/>
            </a:xfrm>
            <a:custGeom>
              <a:avLst/>
              <a:gdLst/>
              <a:ahLst/>
              <a:cxnLst/>
              <a:rect l="l" t="t" r="r" b="b"/>
              <a:pathLst>
                <a:path w="15251" h="54314" extrusionOk="0">
                  <a:moveTo>
                    <a:pt x="1" y="5028"/>
                  </a:moveTo>
                  <a:lnTo>
                    <a:pt x="7626" y="1"/>
                  </a:lnTo>
                  <a:lnTo>
                    <a:pt x="15251" y="14399"/>
                  </a:lnTo>
                  <a:lnTo>
                    <a:pt x="12311" y="12567"/>
                  </a:lnTo>
                  <a:lnTo>
                    <a:pt x="12311" y="54314"/>
                  </a:lnTo>
                  <a:lnTo>
                    <a:pt x="2940" y="48606"/>
                  </a:lnTo>
                  <a:lnTo>
                    <a:pt x="2940" y="68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93" name="Google Shape;593;p30"/>
          <p:cNvGrpSpPr/>
          <p:nvPr/>
        </p:nvGrpSpPr>
        <p:grpSpPr>
          <a:xfrm>
            <a:off x="9278313" y="719340"/>
            <a:ext cx="318100" cy="1411459"/>
            <a:chOff x="4098600" y="2129050"/>
            <a:chExt cx="238575" cy="742300"/>
          </a:xfrm>
        </p:grpSpPr>
        <p:sp>
          <p:nvSpPr>
            <p:cNvPr id="594" name="Google Shape;594;p30"/>
            <p:cNvSpPr/>
            <p:nvPr/>
          </p:nvSpPr>
          <p:spPr>
            <a:xfrm>
              <a:off x="4195500" y="2283475"/>
              <a:ext cx="103325" cy="587875"/>
            </a:xfrm>
            <a:custGeom>
              <a:avLst/>
              <a:gdLst/>
              <a:ahLst/>
              <a:cxnLst/>
              <a:rect l="l" t="t" r="r" b="b"/>
              <a:pathLst>
                <a:path w="4133" h="23515" extrusionOk="0">
                  <a:moveTo>
                    <a:pt x="1" y="1"/>
                  </a:moveTo>
                  <a:lnTo>
                    <a:pt x="2684" y="23515"/>
                  </a:lnTo>
                  <a:lnTo>
                    <a:pt x="4133" y="22748"/>
                  </a:lnTo>
                  <a:lnTo>
                    <a:pt x="4133" y="2088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C90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4174200" y="2129050"/>
              <a:ext cx="162975" cy="210900"/>
            </a:xfrm>
            <a:custGeom>
              <a:avLst/>
              <a:gdLst/>
              <a:ahLst/>
              <a:cxnLst/>
              <a:rect l="l" t="t" r="r" b="b"/>
              <a:pathLst>
                <a:path w="6519" h="8436" extrusionOk="0">
                  <a:moveTo>
                    <a:pt x="5112" y="8435"/>
                  </a:moveTo>
                  <a:lnTo>
                    <a:pt x="6518" y="7668"/>
                  </a:lnTo>
                  <a:lnTo>
                    <a:pt x="2471" y="1"/>
                  </a:lnTo>
                  <a:lnTo>
                    <a:pt x="1066" y="768"/>
                  </a:lnTo>
                  <a:lnTo>
                    <a:pt x="1" y="3664"/>
                  </a:lnTo>
                  <a:lnTo>
                    <a:pt x="853" y="6178"/>
                  </a:lnTo>
                  <a:lnTo>
                    <a:pt x="1619" y="6178"/>
                  </a:lnTo>
                  <a:lnTo>
                    <a:pt x="1321" y="6007"/>
                  </a:lnTo>
                  <a:lnTo>
                    <a:pt x="1619" y="6178"/>
                  </a:lnTo>
                  <a:lnTo>
                    <a:pt x="2088" y="6220"/>
                  </a:lnTo>
                  <a:lnTo>
                    <a:pt x="1619" y="6178"/>
                  </a:lnTo>
                  <a:lnTo>
                    <a:pt x="4985" y="8265"/>
                  </a:lnTo>
                  <a:lnTo>
                    <a:pt x="4985" y="8222"/>
                  </a:lnTo>
                  <a:close/>
                </a:path>
              </a:pathLst>
            </a:custGeom>
            <a:solidFill>
              <a:srgbClr val="FC90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4098600" y="2148225"/>
              <a:ext cx="203425" cy="723125"/>
            </a:xfrm>
            <a:custGeom>
              <a:avLst/>
              <a:gdLst/>
              <a:ahLst/>
              <a:cxnLst/>
              <a:rect l="l" t="t" r="r" b="b"/>
              <a:pathLst>
                <a:path w="8137" h="28925" extrusionOk="0">
                  <a:moveTo>
                    <a:pt x="4090" y="1"/>
                  </a:moveTo>
                  <a:lnTo>
                    <a:pt x="0" y="2684"/>
                  </a:lnTo>
                  <a:lnTo>
                    <a:pt x="1619" y="3621"/>
                  </a:lnTo>
                  <a:lnTo>
                    <a:pt x="1619" y="25858"/>
                  </a:lnTo>
                  <a:lnTo>
                    <a:pt x="6560" y="28925"/>
                  </a:lnTo>
                  <a:lnTo>
                    <a:pt x="6560" y="6689"/>
                  </a:lnTo>
                  <a:lnTo>
                    <a:pt x="8136" y="7668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rgbClr val="FC90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4098600" y="2148225"/>
              <a:ext cx="203425" cy="723125"/>
            </a:xfrm>
            <a:custGeom>
              <a:avLst/>
              <a:gdLst/>
              <a:ahLst/>
              <a:cxnLst/>
              <a:rect l="l" t="t" r="r" b="b"/>
              <a:pathLst>
                <a:path w="8137" h="28925" extrusionOk="0">
                  <a:moveTo>
                    <a:pt x="0" y="2684"/>
                  </a:moveTo>
                  <a:lnTo>
                    <a:pt x="4090" y="1"/>
                  </a:lnTo>
                  <a:lnTo>
                    <a:pt x="8136" y="7668"/>
                  </a:lnTo>
                  <a:lnTo>
                    <a:pt x="6560" y="6689"/>
                  </a:lnTo>
                  <a:lnTo>
                    <a:pt x="6560" y="28925"/>
                  </a:lnTo>
                  <a:lnTo>
                    <a:pt x="1619" y="25858"/>
                  </a:lnTo>
                  <a:lnTo>
                    <a:pt x="1619" y="36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98" name="Google Shape;598;p30"/>
          <p:cNvGrpSpPr/>
          <p:nvPr/>
        </p:nvGrpSpPr>
        <p:grpSpPr>
          <a:xfrm>
            <a:off x="7187377" y="874984"/>
            <a:ext cx="2590755" cy="3867379"/>
            <a:chOff x="4697938" y="398448"/>
            <a:chExt cx="1632829" cy="2031044"/>
          </a:xfrm>
        </p:grpSpPr>
        <p:grpSp>
          <p:nvGrpSpPr>
            <p:cNvPr id="599" name="Google Shape;599;p30"/>
            <p:cNvGrpSpPr/>
            <p:nvPr/>
          </p:nvGrpSpPr>
          <p:grpSpPr>
            <a:xfrm>
              <a:off x="4697937" y="398448"/>
              <a:ext cx="1632829" cy="2031044"/>
              <a:chOff x="10110500" y="3582498"/>
              <a:chExt cx="1632829" cy="2031044"/>
            </a:xfrm>
          </p:grpSpPr>
          <p:sp>
            <p:nvSpPr>
              <p:cNvPr id="600" name="Google Shape;600;p30"/>
              <p:cNvSpPr/>
              <p:nvPr/>
            </p:nvSpPr>
            <p:spPr>
              <a:xfrm>
                <a:off x="10449438" y="5128737"/>
                <a:ext cx="615069" cy="420998"/>
              </a:xfrm>
              <a:custGeom>
                <a:avLst/>
                <a:gdLst/>
                <a:ahLst/>
                <a:cxnLst/>
                <a:rect l="l" t="t" r="r" b="b"/>
                <a:pathLst>
                  <a:path w="28755" h="19682" extrusionOk="0">
                    <a:moveTo>
                      <a:pt x="28755" y="11800"/>
                    </a:moveTo>
                    <a:lnTo>
                      <a:pt x="28755" y="14527"/>
                    </a:lnTo>
                    <a:lnTo>
                      <a:pt x="19639" y="19681"/>
                    </a:lnTo>
                    <a:lnTo>
                      <a:pt x="1" y="7881"/>
                    </a:lnTo>
                    <a:lnTo>
                      <a:pt x="1" y="5198"/>
                    </a:lnTo>
                    <a:lnTo>
                      <a:pt x="9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10449438" y="5297308"/>
                <a:ext cx="615069" cy="252423"/>
              </a:xfrm>
              <a:custGeom>
                <a:avLst/>
                <a:gdLst/>
                <a:ahLst/>
                <a:cxnLst/>
                <a:rect l="l" t="t" r="r" b="b"/>
                <a:pathLst>
                  <a:path w="28755" h="11801" extrusionOk="0">
                    <a:moveTo>
                      <a:pt x="28755" y="3919"/>
                    </a:moveTo>
                    <a:lnTo>
                      <a:pt x="28755" y="6646"/>
                    </a:lnTo>
                    <a:lnTo>
                      <a:pt x="19639" y="11800"/>
                    </a:lnTo>
                    <a:lnTo>
                      <a:pt x="1" y="0"/>
                    </a:lnTo>
                    <a:lnTo>
                      <a:pt x="19639" y="9116"/>
                    </a:lnTo>
                    <a:close/>
                  </a:path>
                </a:pathLst>
              </a:custGeom>
              <a:solidFill>
                <a:srgbClr val="0095E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10449438" y="5239898"/>
                <a:ext cx="420078" cy="309834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14485" extrusionOk="0">
                    <a:moveTo>
                      <a:pt x="1" y="1"/>
                    </a:moveTo>
                    <a:lnTo>
                      <a:pt x="1" y="2684"/>
                    </a:lnTo>
                    <a:lnTo>
                      <a:pt x="19639" y="14484"/>
                    </a:lnTo>
                    <a:lnTo>
                      <a:pt x="19639" y="118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3E8E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10449438" y="5239898"/>
                <a:ext cx="420078" cy="309834"/>
              </a:xfrm>
              <a:custGeom>
                <a:avLst/>
                <a:gdLst/>
                <a:ahLst/>
                <a:cxnLst/>
                <a:rect l="l" t="t" r="r" b="b"/>
                <a:pathLst>
                  <a:path w="19639" h="14485" extrusionOk="0">
                    <a:moveTo>
                      <a:pt x="19639" y="11800"/>
                    </a:moveTo>
                    <a:lnTo>
                      <a:pt x="19639" y="14484"/>
                    </a:lnTo>
                    <a:lnTo>
                      <a:pt x="1" y="26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95E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10615272" y="4959267"/>
                <a:ext cx="317107" cy="440121"/>
              </a:xfrm>
              <a:custGeom>
                <a:avLst/>
                <a:gdLst/>
                <a:ahLst/>
                <a:cxnLst/>
                <a:rect l="l" t="t" r="r" b="b"/>
                <a:pathLst>
                  <a:path w="14825" h="20576" extrusionOk="0">
                    <a:moveTo>
                      <a:pt x="14825" y="7625"/>
                    </a:moveTo>
                    <a:lnTo>
                      <a:pt x="14825" y="19340"/>
                    </a:lnTo>
                    <a:lnTo>
                      <a:pt x="12652" y="20575"/>
                    </a:lnTo>
                    <a:lnTo>
                      <a:pt x="1" y="12993"/>
                    </a:lnTo>
                    <a:lnTo>
                      <a:pt x="1" y="1236"/>
                    </a:lnTo>
                    <a:lnTo>
                      <a:pt x="2173" y="0"/>
                    </a:lnTo>
                    <a:close/>
                  </a:path>
                </a:pathLst>
              </a:custGeom>
              <a:solidFill>
                <a:srgbClr val="0095E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10615272" y="5122363"/>
                <a:ext cx="317107" cy="277022"/>
              </a:xfrm>
              <a:custGeom>
                <a:avLst/>
                <a:gdLst/>
                <a:ahLst/>
                <a:cxnLst/>
                <a:rect l="l" t="t" r="r" b="b"/>
                <a:pathLst>
                  <a:path w="14825" h="12951" extrusionOk="0">
                    <a:moveTo>
                      <a:pt x="14825" y="0"/>
                    </a:moveTo>
                    <a:lnTo>
                      <a:pt x="14825" y="11715"/>
                    </a:lnTo>
                    <a:lnTo>
                      <a:pt x="12652" y="12950"/>
                    </a:lnTo>
                    <a:lnTo>
                      <a:pt x="1" y="5368"/>
                    </a:lnTo>
                    <a:lnTo>
                      <a:pt x="12652" y="1193"/>
                    </a:lnTo>
                    <a:close/>
                  </a:path>
                </a:pathLst>
              </a:custGeom>
              <a:solidFill>
                <a:srgbClr val="0095E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10615272" y="4985684"/>
                <a:ext cx="270648" cy="413704"/>
              </a:xfrm>
              <a:custGeom>
                <a:avLst/>
                <a:gdLst/>
                <a:ahLst/>
                <a:cxnLst/>
                <a:rect l="l" t="t" r="r" b="b"/>
                <a:pathLst>
                  <a:path w="12653" h="19341" extrusionOk="0">
                    <a:moveTo>
                      <a:pt x="1" y="1"/>
                    </a:moveTo>
                    <a:lnTo>
                      <a:pt x="1" y="11758"/>
                    </a:lnTo>
                    <a:lnTo>
                      <a:pt x="12652" y="19340"/>
                    </a:lnTo>
                    <a:lnTo>
                      <a:pt x="12652" y="75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3E8E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10615272" y="4985684"/>
                <a:ext cx="270648" cy="413704"/>
              </a:xfrm>
              <a:custGeom>
                <a:avLst/>
                <a:gdLst/>
                <a:ahLst/>
                <a:cxnLst/>
                <a:rect l="l" t="t" r="r" b="b"/>
                <a:pathLst>
                  <a:path w="12653" h="19341" extrusionOk="0">
                    <a:moveTo>
                      <a:pt x="12652" y="7583"/>
                    </a:moveTo>
                    <a:lnTo>
                      <a:pt x="12652" y="19340"/>
                    </a:lnTo>
                    <a:lnTo>
                      <a:pt x="1" y="117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95E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10110500" y="3582498"/>
                <a:ext cx="1534454" cy="2021933"/>
              </a:xfrm>
              <a:custGeom>
                <a:avLst/>
                <a:gdLst/>
                <a:ahLst/>
                <a:cxnLst/>
                <a:rect l="l" t="t" r="r" b="b"/>
                <a:pathLst>
                  <a:path w="71737" h="94527" extrusionOk="0">
                    <a:moveTo>
                      <a:pt x="71736" y="91502"/>
                    </a:moveTo>
                    <a:lnTo>
                      <a:pt x="71736" y="44729"/>
                    </a:lnTo>
                    <a:cubicBezTo>
                      <a:pt x="71736" y="42727"/>
                      <a:pt x="70714" y="40852"/>
                      <a:pt x="68967" y="39787"/>
                    </a:cubicBezTo>
                    <a:lnTo>
                      <a:pt x="5155" y="342"/>
                    </a:lnTo>
                    <a:cubicBezTo>
                      <a:pt x="4601" y="1"/>
                      <a:pt x="3920" y="1"/>
                      <a:pt x="3408" y="342"/>
                    </a:cubicBezTo>
                    <a:lnTo>
                      <a:pt x="3408" y="342"/>
                    </a:lnTo>
                    <a:lnTo>
                      <a:pt x="938" y="1577"/>
                    </a:lnTo>
                    <a:lnTo>
                      <a:pt x="938" y="1577"/>
                    </a:lnTo>
                    <a:cubicBezTo>
                      <a:pt x="341" y="1875"/>
                      <a:pt x="0" y="2429"/>
                      <a:pt x="0" y="3110"/>
                    </a:cubicBezTo>
                    <a:lnTo>
                      <a:pt x="0" y="49883"/>
                    </a:lnTo>
                    <a:cubicBezTo>
                      <a:pt x="0" y="51885"/>
                      <a:pt x="1023" y="53760"/>
                      <a:pt x="2727" y="54825"/>
                    </a:cubicBezTo>
                    <a:lnTo>
                      <a:pt x="66582" y="94271"/>
                    </a:lnTo>
                    <a:cubicBezTo>
                      <a:pt x="66965" y="94484"/>
                      <a:pt x="67434" y="94526"/>
                      <a:pt x="67902" y="94398"/>
                    </a:cubicBezTo>
                    <a:lnTo>
                      <a:pt x="67902" y="94441"/>
                    </a:lnTo>
                    <a:lnTo>
                      <a:pt x="68201" y="94313"/>
                    </a:lnTo>
                    <a:lnTo>
                      <a:pt x="68371" y="94228"/>
                    </a:lnTo>
                    <a:lnTo>
                      <a:pt x="70501" y="93248"/>
                    </a:lnTo>
                    <a:cubicBezTo>
                      <a:pt x="71225" y="92993"/>
                      <a:pt x="71736" y="92311"/>
                      <a:pt x="71736" y="91502"/>
                    </a:cubicBezTo>
                    <a:close/>
                  </a:path>
                </a:pathLst>
              </a:custGeom>
              <a:solidFill>
                <a:srgbClr val="0095E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10110500" y="3611460"/>
                <a:ext cx="1480680" cy="1992393"/>
              </a:xfrm>
              <a:custGeom>
                <a:avLst/>
                <a:gdLst/>
                <a:ahLst/>
                <a:cxnLst/>
                <a:rect l="l" t="t" r="r" b="b"/>
                <a:pathLst>
                  <a:path w="69223" h="93146" extrusionOk="0">
                    <a:moveTo>
                      <a:pt x="1736" y="1"/>
                    </a:moveTo>
                    <a:cubicBezTo>
                      <a:pt x="835" y="1"/>
                      <a:pt x="0" y="726"/>
                      <a:pt x="0" y="1714"/>
                    </a:cubicBezTo>
                    <a:lnTo>
                      <a:pt x="0" y="48529"/>
                    </a:lnTo>
                    <a:cubicBezTo>
                      <a:pt x="0" y="50531"/>
                      <a:pt x="1065" y="52406"/>
                      <a:pt x="2769" y="53428"/>
                    </a:cubicBezTo>
                    <a:lnTo>
                      <a:pt x="66582" y="92874"/>
                    </a:lnTo>
                    <a:cubicBezTo>
                      <a:pt x="66878" y="93060"/>
                      <a:pt x="67196" y="93145"/>
                      <a:pt x="67506" y="93145"/>
                    </a:cubicBezTo>
                    <a:cubicBezTo>
                      <a:pt x="68400" y="93145"/>
                      <a:pt x="69223" y="92438"/>
                      <a:pt x="69223" y="91426"/>
                    </a:cubicBezTo>
                    <a:lnTo>
                      <a:pt x="69223" y="44610"/>
                    </a:lnTo>
                    <a:cubicBezTo>
                      <a:pt x="69223" y="42608"/>
                      <a:pt x="68158" y="40734"/>
                      <a:pt x="66454" y="39711"/>
                    </a:cubicBezTo>
                    <a:lnTo>
                      <a:pt x="2642" y="265"/>
                    </a:lnTo>
                    <a:cubicBezTo>
                      <a:pt x="2352" y="83"/>
                      <a:pt x="2040" y="1"/>
                      <a:pt x="17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10110500" y="3601642"/>
                <a:ext cx="1480680" cy="2011901"/>
              </a:xfrm>
              <a:custGeom>
                <a:avLst/>
                <a:gdLst/>
                <a:ahLst/>
                <a:cxnLst/>
                <a:rect l="l" t="t" r="r" b="b"/>
                <a:pathLst>
                  <a:path w="69223" h="94058" extrusionOk="0">
                    <a:moveTo>
                      <a:pt x="69223" y="45069"/>
                    </a:moveTo>
                    <a:lnTo>
                      <a:pt x="69223" y="91885"/>
                    </a:lnTo>
                    <a:cubicBezTo>
                      <a:pt x="69223" y="93248"/>
                      <a:pt x="67732" y="94057"/>
                      <a:pt x="66582" y="93333"/>
                    </a:cubicBezTo>
                    <a:lnTo>
                      <a:pt x="2769" y="53887"/>
                    </a:lnTo>
                    <a:cubicBezTo>
                      <a:pt x="1065" y="52865"/>
                      <a:pt x="0" y="50990"/>
                      <a:pt x="0" y="48988"/>
                    </a:cubicBezTo>
                    <a:lnTo>
                      <a:pt x="0" y="2173"/>
                    </a:lnTo>
                    <a:cubicBezTo>
                      <a:pt x="0" y="852"/>
                      <a:pt x="1491" y="0"/>
                      <a:pt x="2642" y="724"/>
                    </a:cubicBezTo>
                    <a:lnTo>
                      <a:pt x="66454" y="40170"/>
                    </a:lnTo>
                    <a:cubicBezTo>
                      <a:pt x="68158" y="41193"/>
                      <a:pt x="69223" y="43067"/>
                      <a:pt x="69223" y="45069"/>
                    </a:cubicBezTo>
                    <a:close/>
                  </a:path>
                </a:pathLst>
              </a:custGeom>
              <a:solidFill>
                <a:srgbClr val="0095E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10149686" y="3669062"/>
                <a:ext cx="1402328" cy="1880694"/>
              </a:xfrm>
              <a:custGeom>
                <a:avLst/>
                <a:gdLst/>
                <a:ahLst/>
                <a:cxnLst/>
                <a:rect l="l" t="t" r="r" b="b"/>
                <a:pathLst>
                  <a:path w="65560" h="87924" extrusionOk="0">
                    <a:moveTo>
                      <a:pt x="65559" y="42684"/>
                    </a:moveTo>
                    <a:lnTo>
                      <a:pt x="65559" y="85879"/>
                    </a:lnTo>
                    <a:cubicBezTo>
                      <a:pt x="65559" y="87157"/>
                      <a:pt x="64153" y="87923"/>
                      <a:pt x="63046" y="87284"/>
                    </a:cubicBezTo>
                    <a:lnTo>
                      <a:pt x="2641" y="49926"/>
                    </a:lnTo>
                    <a:cubicBezTo>
                      <a:pt x="1023" y="48946"/>
                      <a:pt x="0" y="47157"/>
                      <a:pt x="0" y="45282"/>
                    </a:cubicBezTo>
                    <a:lnTo>
                      <a:pt x="0" y="2045"/>
                    </a:lnTo>
                    <a:cubicBezTo>
                      <a:pt x="0" y="767"/>
                      <a:pt x="1406" y="1"/>
                      <a:pt x="2514" y="682"/>
                    </a:cubicBezTo>
                    <a:lnTo>
                      <a:pt x="62918" y="37998"/>
                    </a:lnTo>
                    <a:cubicBezTo>
                      <a:pt x="64537" y="39021"/>
                      <a:pt x="65559" y="40767"/>
                      <a:pt x="65559" y="42684"/>
                    </a:cubicBezTo>
                    <a:close/>
                  </a:path>
                </a:pathLst>
              </a:custGeom>
              <a:solidFill>
                <a:srgbClr val="0095E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2" name="Google Shape;612;p30"/>
              <p:cNvSpPr/>
              <p:nvPr/>
            </p:nvSpPr>
            <p:spPr>
              <a:xfrm>
                <a:off x="10149686" y="3669062"/>
                <a:ext cx="1402328" cy="1880694"/>
              </a:xfrm>
              <a:custGeom>
                <a:avLst/>
                <a:gdLst/>
                <a:ahLst/>
                <a:cxnLst/>
                <a:rect l="l" t="t" r="r" b="b"/>
                <a:pathLst>
                  <a:path w="65560" h="87924" extrusionOk="0">
                    <a:moveTo>
                      <a:pt x="65559" y="42684"/>
                    </a:moveTo>
                    <a:lnTo>
                      <a:pt x="65559" y="85879"/>
                    </a:lnTo>
                    <a:cubicBezTo>
                      <a:pt x="65559" y="87157"/>
                      <a:pt x="64153" y="87923"/>
                      <a:pt x="63046" y="87284"/>
                    </a:cubicBezTo>
                    <a:lnTo>
                      <a:pt x="2641" y="49926"/>
                    </a:lnTo>
                    <a:cubicBezTo>
                      <a:pt x="1023" y="48946"/>
                      <a:pt x="0" y="47157"/>
                      <a:pt x="0" y="45282"/>
                    </a:cubicBezTo>
                    <a:lnTo>
                      <a:pt x="0" y="2045"/>
                    </a:lnTo>
                    <a:cubicBezTo>
                      <a:pt x="0" y="767"/>
                      <a:pt x="1406" y="1"/>
                      <a:pt x="2514" y="682"/>
                    </a:cubicBezTo>
                    <a:lnTo>
                      <a:pt x="62918" y="37998"/>
                    </a:lnTo>
                    <a:cubicBezTo>
                      <a:pt x="64537" y="39021"/>
                      <a:pt x="65559" y="40767"/>
                      <a:pt x="65559" y="42684"/>
                    </a:cubicBezTo>
                    <a:close/>
                  </a:path>
                </a:pathLst>
              </a:custGeom>
              <a:solidFill>
                <a:srgbClr val="0095E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3" name="Google Shape;613;p30"/>
              <p:cNvSpPr/>
              <p:nvPr/>
            </p:nvSpPr>
            <p:spPr>
              <a:xfrm>
                <a:off x="10149686" y="3671800"/>
                <a:ext cx="1402328" cy="1877037"/>
              </a:xfrm>
              <a:custGeom>
                <a:avLst/>
                <a:gdLst/>
                <a:ahLst/>
                <a:cxnLst/>
                <a:rect l="l" t="t" r="r" b="b"/>
                <a:pathLst>
                  <a:path w="65560" h="87753" extrusionOk="0">
                    <a:moveTo>
                      <a:pt x="65559" y="42556"/>
                    </a:moveTo>
                    <a:lnTo>
                      <a:pt x="65559" y="85751"/>
                    </a:lnTo>
                    <a:cubicBezTo>
                      <a:pt x="65559" y="85836"/>
                      <a:pt x="65559" y="85921"/>
                      <a:pt x="65559" y="86006"/>
                    </a:cubicBezTo>
                    <a:cubicBezTo>
                      <a:pt x="65389" y="87156"/>
                      <a:pt x="64068" y="87753"/>
                      <a:pt x="63088" y="87156"/>
                    </a:cubicBezTo>
                    <a:lnTo>
                      <a:pt x="2641" y="49798"/>
                    </a:lnTo>
                    <a:cubicBezTo>
                      <a:pt x="980" y="48818"/>
                      <a:pt x="0" y="47029"/>
                      <a:pt x="0" y="45112"/>
                    </a:cubicBezTo>
                    <a:lnTo>
                      <a:pt x="0" y="1917"/>
                    </a:lnTo>
                    <a:cubicBezTo>
                      <a:pt x="0" y="810"/>
                      <a:pt x="1150" y="0"/>
                      <a:pt x="2215" y="384"/>
                    </a:cubicBezTo>
                    <a:cubicBezTo>
                      <a:pt x="2301" y="426"/>
                      <a:pt x="2428" y="469"/>
                      <a:pt x="2514" y="554"/>
                    </a:cubicBezTo>
                    <a:lnTo>
                      <a:pt x="62918" y="37870"/>
                    </a:lnTo>
                    <a:cubicBezTo>
                      <a:pt x="64537" y="38893"/>
                      <a:pt x="65559" y="40639"/>
                      <a:pt x="65559" y="425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4" name="Google Shape;614;p30"/>
              <p:cNvSpPr/>
              <p:nvPr/>
            </p:nvSpPr>
            <p:spPr>
              <a:xfrm>
                <a:off x="10196144" y="3679992"/>
                <a:ext cx="1355869" cy="1831497"/>
              </a:xfrm>
              <a:custGeom>
                <a:avLst/>
                <a:gdLst/>
                <a:ahLst/>
                <a:cxnLst/>
                <a:rect l="l" t="t" r="r" b="b"/>
                <a:pathLst>
                  <a:path w="63388" h="85624" extrusionOk="0">
                    <a:moveTo>
                      <a:pt x="63387" y="42173"/>
                    </a:moveTo>
                    <a:lnTo>
                      <a:pt x="63387" y="85368"/>
                    </a:lnTo>
                    <a:cubicBezTo>
                      <a:pt x="63387" y="85453"/>
                      <a:pt x="63387" y="85538"/>
                      <a:pt x="63387" y="85623"/>
                    </a:cubicBezTo>
                    <a:cubicBezTo>
                      <a:pt x="63259" y="85538"/>
                      <a:pt x="63174" y="85495"/>
                      <a:pt x="63046" y="85453"/>
                    </a:cubicBezTo>
                    <a:lnTo>
                      <a:pt x="2599" y="48137"/>
                    </a:lnTo>
                    <a:cubicBezTo>
                      <a:pt x="980" y="47114"/>
                      <a:pt x="1" y="45368"/>
                      <a:pt x="1" y="43451"/>
                    </a:cubicBezTo>
                    <a:lnTo>
                      <a:pt x="1" y="256"/>
                    </a:lnTo>
                    <a:cubicBezTo>
                      <a:pt x="1" y="171"/>
                      <a:pt x="1" y="86"/>
                      <a:pt x="1" y="1"/>
                    </a:cubicBezTo>
                    <a:cubicBezTo>
                      <a:pt x="129" y="43"/>
                      <a:pt x="214" y="86"/>
                      <a:pt x="299" y="171"/>
                    </a:cubicBezTo>
                    <a:lnTo>
                      <a:pt x="60746" y="37487"/>
                    </a:lnTo>
                    <a:cubicBezTo>
                      <a:pt x="62365" y="38510"/>
                      <a:pt x="63387" y="40256"/>
                      <a:pt x="63387" y="421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>
                <a:off x="10998871" y="4457223"/>
                <a:ext cx="744458" cy="987726"/>
              </a:xfrm>
              <a:custGeom>
                <a:avLst/>
                <a:gdLst/>
                <a:ahLst/>
                <a:cxnLst/>
                <a:rect l="l" t="t" r="r" b="b"/>
                <a:pathLst>
                  <a:path w="34804" h="46177" extrusionOk="0">
                    <a:moveTo>
                      <a:pt x="34293" y="20532"/>
                    </a:moveTo>
                    <a:lnTo>
                      <a:pt x="938" y="85"/>
                    </a:lnTo>
                    <a:cubicBezTo>
                      <a:pt x="853" y="0"/>
                      <a:pt x="725" y="0"/>
                      <a:pt x="597" y="43"/>
                    </a:cubicBezTo>
                    <a:lnTo>
                      <a:pt x="1" y="298"/>
                    </a:lnTo>
                    <a:lnTo>
                      <a:pt x="427" y="895"/>
                    </a:lnTo>
                    <a:lnTo>
                      <a:pt x="427" y="24494"/>
                    </a:lnTo>
                    <a:cubicBezTo>
                      <a:pt x="469" y="24877"/>
                      <a:pt x="640" y="25218"/>
                      <a:pt x="981" y="25431"/>
                    </a:cubicBezTo>
                    <a:lnTo>
                      <a:pt x="33483" y="45325"/>
                    </a:lnTo>
                    <a:lnTo>
                      <a:pt x="34080" y="46177"/>
                    </a:lnTo>
                    <a:lnTo>
                      <a:pt x="34633" y="45878"/>
                    </a:lnTo>
                    <a:lnTo>
                      <a:pt x="34676" y="45878"/>
                    </a:lnTo>
                    <a:lnTo>
                      <a:pt x="34676" y="45878"/>
                    </a:lnTo>
                    <a:cubicBezTo>
                      <a:pt x="34761" y="45836"/>
                      <a:pt x="34804" y="45708"/>
                      <a:pt x="34804" y="45580"/>
                    </a:cubicBezTo>
                    <a:lnTo>
                      <a:pt x="34804" y="21427"/>
                    </a:lnTo>
                    <a:cubicBezTo>
                      <a:pt x="34804" y="21044"/>
                      <a:pt x="34591" y="20745"/>
                      <a:pt x="34293" y="20532"/>
                    </a:cubicBezTo>
                    <a:close/>
                  </a:path>
                </a:pathLst>
              </a:custGeom>
              <a:solidFill>
                <a:srgbClr val="0095E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11013459" y="4498205"/>
                <a:ext cx="695261" cy="911214"/>
              </a:xfrm>
              <a:custGeom>
                <a:avLst/>
                <a:gdLst/>
                <a:ahLst/>
                <a:cxnLst/>
                <a:rect l="l" t="t" r="r" b="b"/>
                <a:pathLst>
                  <a:path w="32504" h="42600" extrusionOk="0">
                    <a:moveTo>
                      <a:pt x="32034" y="19511"/>
                    </a:moveTo>
                    <a:lnTo>
                      <a:pt x="597" y="257"/>
                    </a:lnTo>
                    <a:lnTo>
                      <a:pt x="469" y="171"/>
                    </a:lnTo>
                    <a:cubicBezTo>
                      <a:pt x="213" y="1"/>
                      <a:pt x="0" y="129"/>
                      <a:pt x="0" y="427"/>
                    </a:cubicBezTo>
                    <a:lnTo>
                      <a:pt x="0" y="22280"/>
                    </a:lnTo>
                    <a:cubicBezTo>
                      <a:pt x="43" y="22621"/>
                      <a:pt x="213" y="22919"/>
                      <a:pt x="469" y="23089"/>
                    </a:cubicBezTo>
                    <a:lnTo>
                      <a:pt x="32034" y="42429"/>
                    </a:lnTo>
                    <a:cubicBezTo>
                      <a:pt x="32290" y="42599"/>
                      <a:pt x="32503" y="42471"/>
                      <a:pt x="32503" y="42173"/>
                    </a:cubicBezTo>
                    <a:lnTo>
                      <a:pt x="32503" y="20320"/>
                    </a:lnTo>
                    <a:cubicBezTo>
                      <a:pt x="32503" y="19980"/>
                      <a:pt x="32290" y="19681"/>
                      <a:pt x="32034" y="19511"/>
                    </a:cubicBezTo>
                    <a:close/>
                  </a:path>
                </a:pathLst>
              </a:custGeom>
              <a:solidFill>
                <a:srgbClr val="0095E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>
                <a:off x="11026207" y="4503681"/>
                <a:ext cx="682512" cy="892968"/>
              </a:xfrm>
              <a:custGeom>
                <a:avLst/>
                <a:gdLst/>
                <a:ahLst/>
                <a:cxnLst/>
                <a:rect l="l" t="t" r="r" b="b"/>
                <a:pathLst>
                  <a:path w="31908" h="41747" extrusionOk="0">
                    <a:moveTo>
                      <a:pt x="31438" y="19255"/>
                    </a:moveTo>
                    <a:lnTo>
                      <a:pt x="1" y="1"/>
                    </a:lnTo>
                    <a:lnTo>
                      <a:pt x="1" y="13547"/>
                    </a:lnTo>
                    <a:lnTo>
                      <a:pt x="1" y="21683"/>
                    </a:lnTo>
                    <a:cubicBezTo>
                      <a:pt x="43" y="21981"/>
                      <a:pt x="214" y="22279"/>
                      <a:pt x="469" y="22492"/>
                    </a:cubicBezTo>
                    <a:lnTo>
                      <a:pt x="31907" y="41747"/>
                    </a:lnTo>
                    <a:lnTo>
                      <a:pt x="31907" y="20064"/>
                    </a:lnTo>
                    <a:cubicBezTo>
                      <a:pt x="31864" y="19724"/>
                      <a:pt x="31694" y="19425"/>
                      <a:pt x="31438" y="1925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618" name="Google Shape;618;p30"/>
              <p:cNvGrpSpPr/>
              <p:nvPr/>
            </p:nvGrpSpPr>
            <p:grpSpPr>
              <a:xfrm>
                <a:off x="10241175" y="4122725"/>
                <a:ext cx="628350" cy="941450"/>
                <a:chOff x="4652375" y="2119475"/>
                <a:chExt cx="628350" cy="941450"/>
              </a:xfrm>
            </p:grpSpPr>
            <p:sp>
              <p:nvSpPr>
                <p:cNvPr id="619" name="Google Shape;619;p30"/>
                <p:cNvSpPr/>
                <p:nvPr/>
              </p:nvSpPr>
              <p:spPr>
                <a:xfrm>
                  <a:off x="4652375" y="2318625"/>
                  <a:ext cx="145925" cy="8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7" h="3366" extrusionOk="0">
                      <a:moveTo>
                        <a:pt x="1576" y="0"/>
                      </a:moveTo>
                      <a:lnTo>
                        <a:pt x="0" y="895"/>
                      </a:lnTo>
                      <a:lnTo>
                        <a:pt x="4260" y="3366"/>
                      </a:lnTo>
                      <a:lnTo>
                        <a:pt x="5836" y="2471"/>
                      </a:lnTo>
                      <a:lnTo>
                        <a:pt x="15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0" name="Google Shape;620;p30"/>
                <p:cNvSpPr/>
                <p:nvPr/>
              </p:nvSpPr>
              <p:spPr>
                <a:xfrm>
                  <a:off x="4652375" y="2697750"/>
                  <a:ext cx="145925" cy="8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7" h="3409" extrusionOk="0">
                      <a:moveTo>
                        <a:pt x="0" y="937"/>
                      </a:moveTo>
                      <a:lnTo>
                        <a:pt x="1576" y="0"/>
                      </a:lnTo>
                      <a:lnTo>
                        <a:pt x="5836" y="2471"/>
                      </a:lnTo>
                      <a:lnTo>
                        <a:pt x="4260" y="3408"/>
                      </a:lnTo>
                      <a:close/>
                    </a:path>
                  </a:pathLst>
                </a:custGeom>
                <a:solidFill>
                  <a:srgbClr val="7D91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1" name="Google Shape;621;p30"/>
                <p:cNvSpPr/>
                <p:nvPr/>
              </p:nvSpPr>
              <p:spPr>
                <a:xfrm>
                  <a:off x="4652375" y="2340975"/>
                  <a:ext cx="106525" cy="44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1" h="17680" extrusionOk="0">
                      <a:moveTo>
                        <a:pt x="0" y="1"/>
                      </a:moveTo>
                      <a:lnTo>
                        <a:pt x="0" y="15208"/>
                      </a:lnTo>
                      <a:lnTo>
                        <a:pt x="4260" y="17679"/>
                      </a:lnTo>
                      <a:lnTo>
                        <a:pt x="4260" y="24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2" name="Google Shape;622;p30"/>
                <p:cNvSpPr/>
                <p:nvPr/>
              </p:nvSpPr>
              <p:spPr>
                <a:xfrm>
                  <a:off x="4758875" y="2380375"/>
                  <a:ext cx="39425" cy="40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" h="16104" extrusionOk="0">
                      <a:moveTo>
                        <a:pt x="1576" y="1"/>
                      </a:moveTo>
                      <a:lnTo>
                        <a:pt x="0" y="896"/>
                      </a:lnTo>
                      <a:lnTo>
                        <a:pt x="0" y="16103"/>
                      </a:lnTo>
                      <a:lnTo>
                        <a:pt x="1576" y="15166"/>
                      </a:lnTo>
                      <a:lnTo>
                        <a:pt x="15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3" name="Google Shape;623;p30"/>
                <p:cNvSpPr/>
                <p:nvPr/>
              </p:nvSpPr>
              <p:spPr>
                <a:xfrm>
                  <a:off x="4813175" y="2252600"/>
                  <a:ext cx="145925" cy="8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7" h="3366" extrusionOk="0">
                      <a:moveTo>
                        <a:pt x="1577" y="0"/>
                      </a:moveTo>
                      <a:lnTo>
                        <a:pt x="1" y="895"/>
                      </a:lnTo>
                      <a:lnTo>
                        <a:pt x="4261" y="3365"/>
                      </a:lnTo>
                      <a:lnTo>
                        <a:pt x="5837" y="2471"/>
                      </a:lnTo>
                      <a:lnTo>
                        <a:pt x="15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4" name="Google Shape;624;p30"/>
                <p:cNvSpPr/>
                <p:nvPr/>
              </p:nvSpPr>
              <p:spPr>
                <a:xfrm>
                  <a:off x="4813175" y="2790400"/>
                  <a:ext cx="145925" cy="8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7" h="3409" extrusionOk="0">
                      <a:moveTo>
                        <a:pt x="1" y="937"/>
                      </a:moveTo>
                      <a:lnTo>
                        <a:pt x="1577" y="0"/>
                      </a:lnTo>
                      <a:lnTo>
                        <a:pt x="5837" y="2514"/>
                      </a:lnTo>
                      <a:lnTo>
                        <a:pt x="4261" y="3408"/>
                      </a:lnTo>
                      <a:close/>
                    </a:path>
                  </a:pathLst>
                </a:custGeom>
                <a:solidFill>
                  <a:srgbClr val="7D91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5" name="Google Shape;625;p30"/>
                <p:cNvSpPr/>
                <p:nvPr/>
              </p:nvSpPr>
              <p:spPr>
                <a:xfrm>
                  <a:off x="4813175" y="2274950"/>
                  <a:ext cx="106525" cy="6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1" h="24027" extrusionOk="0">
                      <a:moveTo>
                        <a:pt x="1" y="1"/>
                      </a:moveTo>
                      <a:lnTo>
                        <a:pt x="1" y="21555"/>
                      </a:lnTo>
                      <a:lnTo>
                        <a:pt x="4261" y="24026"/>
                      </a:lnTo>
                      <a:lnTo>
                        <a:pt x="4261" y="247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6" name="Google Shape;626;p30"/>
                <p:cNvSpPr/>
                <p:nvPr/>
              </p:nvSpPr>
              <p:spPr>
                <a:xfrm>
                  <a:off x="4919675" y="2314350"/>
                  <a:ext cx="39425" cy="56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" h="22451" extrusionOk="0">
                      <a:moveTo>
                        <a:pt x="1577" y="1"/>
                      </a:moveTo>
                      <a:lnTo>
                        <a:pt x="1" y="895"/>
                      </a:lnTo>
                      <a:lnTo>
                        <a:pt x="1" y="22450"/>
                      </a:lnTo>
                      <a:lnTo>
                        <a:pt x="1577" y="21556"/>
                      </a:lnTo>
                      <a:lnTo>
                        <a:pt x="157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7" name="Google Shape;627;p30"/>
                <p:cNvSpPr/>
                <p:nvPr/>
              </p:nvSpPr>
              <p:spPr>
                <a:xfrm>
                  <a:off x="4974000" y="2185500"/>
                  <a:ext cx="145925" cy="8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7" h="3409" extrusionOk="0">
                      <a:moveTo>
                        <a:pt x="1576" y="1"/>
                      </a:moveTo>
                      <a:lnTo>
                        <a:pt x="0" y="938"/>
                      </a:lnTo>
                      <a:lnTo>
                        <a:pt x="4260" y="3408"/>
                      </a:lnTo>
                      <a:lnTo>
                        <a:pt x="5836" y="2514"/>
                      </a:lnTo>
                      <a:lnTo>
                        <a:pt x="15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8" name="Google Shape;628;p30"/>
                <p:cNvSpPr/>
                <p:nvPr/>
              </p:nvSpPr>
              <p:spPr>
                <a:xfrm>
                  <a:off x="4974000" y="2884100"/>
                  <a:ext cx="145925" cy="8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7" h="3367" extrusionOk="0">
                      <a:moveTo>
                        <a:pt x="0" y="896"/>
                      </a:moveTo>
                      <a:lnTo>
                        <a:pt x="1576" y="1"/>
                      </a:lnTo>
                      <a:lnTo>
                        <a:pt x="5836" y="2472"/>
                      </a:lnTo>
                      <a:lnTo>
                        <a:pt x="4260" y="3366"/>
                      </a:lnTo>
                      <a:close/>
                    </a:path>
                  </a:pathLst>
                </a:custGeom>
                <a:solidFill>
                  <a:srgbClr val="7D91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9" name="Google Shape;629;p30"/>
                <p:cNvSpPr/>
                <p:nvPr/>
              </p:nvSpPr>
              <p:spPr>
                <a:xfrm>
                  <a:off x="4974000" y="2208925"/>
                  <a:ext cx="106500" cy="7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0" h="30374" extrusionOk="0">
                      <a:moveTo>
                        <a:pt x="0" y="1"/>
                      </a:moveTo>
                      <a:lnTo>
                        <a:pt x="0" y="27903"/>
                      </a:lnTo>
                      <a:lnTo>
                        <a:pt x="4260" y="30373"/>
                      </a:lnTo>
                      <a:lnTo>
                        <a:pt x="4260" y="247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30" name="Google Shape;630;p30"/>
                <p:cNvSpPr/>
                <p:nvPr/>
              </p:nvSpPr>
              <p:spPr>
                <a:xfrm>
                  <a:off x="5080475" y="2248325"/>
                  <a:ext cx="39450" cy="7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8" h="28798" extrusionOk="0">
                      <a:moveTo>
                        <a:pt x="1577" y="1"/>
                      </a:moveTo>
                      <a:lnTo>
                        <a:pt x="1" y="895"/>
                      </a:lnTo>
                      <a:lnTo>
                        <a:pt x="1" y="28797"/>
                      </a:lnTo>
                      <a:lnTo>
                        <a:pt x="1577" y="27903"/>
                      </a:lnTo>
                      <a:lnTo>
                        <a:pt x="157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31" name="Google Shape;631;p30"/>
                <p:cNvSpPr/>
                <p:nvPr/>
              </p:nvSpPr>
              <p:spPr>
                <a:xfrm>
                  <a:off x="5134800" y="2119475"/>
                  <a:ext cx="145925" cy="8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7" h="3409" extrusionOk="0">
                      <a:moveTo>
                        <a:pt x="1577" y="0"/>
                      </a:moveTo>
                      <a:lnTo>
                        <a:pt x="0" y="938"/>
                      </a:lnTo>
                      <a:lnTo>
                        <a:pt x="4260" y="3408"/>
                      </a:lnTo>
                      <a:lnTo>
                        <a:pt x="5836" y="2514"/>
                      </a:lnTo>
                      <a:lnTo>
                        <a:pt x="15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32" name="Google Shape;632;p30"/>
                <p:cNvSpPr/>
                <p:nvPr/>
              </p:nvSpPr>
              <p:spPr>
                <a:xfrm>
                  <a:off x="5134800" y="2976775"/>
                  <a:ext cx="145925" cy="8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7" h="3366" extrusionOk="0">
                      <a:moveTo>
                        <a:pt x="0" y="895"/>
                      </a:moveTo>
                      <a:lnTo>
                        <a:pt x="1577" y="0"/>
                      </a:lnTo>
                      <a:lnTo>
                        <a:pt x="5836" y="2471"/>
                      </a:lnTo>
                      <a:lnTo>
                        <a:pt x="4260" y="3365"/>
                      </a:lnTo>
                      <a:close/>
                    </a:path>
                  </a:pathLst>
                </a:custGeom>
                <a:solidFill>
                  <a:srgbClr val="7D91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33" name="Google Shape;633;p30"/>
                <p:cNvSpPr/>
                <p:nvPr/>
              </p:nvSpPr>
              <p:spPr>
                <a:xfrm>
                  <a:off x="5134800" y="2142900"/>
                  <a:ext cx="106525" cy="9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1" h="36721" extrusionOk="0">
                      <a:moveTo>
                        <a:pt x="0" y="1"/>
                      </a:moveTo>
                      <a:lnTo>
                        <a:pt x="0" y="34250"/>
                      </a:lnTo>
                      <a:lnTo>
                        <a:pt x="4260" y="36720"/>
                      </a:lnTo>
                      <a:lnTo>
                        <a:pt x="4260" y="247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34" name="Google Shape;634;p30"/>
                <p:cNvSpPr/>
                <p:nvPr/>
              </p:nvSpPr>
              <p:spPr>
                <a:xfrm>
                  <a:off x="5241300" y="2182300"/>
                  <a:ext cx="39425" cy="87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" h="35145" extrusionOk="0">
                      <a:moveTo>
                        <a:pt x="1576" y="1"/>
                      </a:moveTo>
                      <a:lnTo>
                        <a:pt x="0" y="895"/>
                      </a:lnTo>
                      <a:lnTo>
                        <a:pt x="0" y="35144"/>
                      </a:lnTo>
                      <a:lnTo>
                        <a:pt x="1576" y="34250"/>
                      </a:lnTo>
                      <a:lnTo>
                        <a:pt x="15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sp>
          <p:nvSpPr>
            <p:cNvPr id="635" name="Google Shape;635;p30"/>
            <p:cNvSpPr/>
            <p:nvPr/>
          </p:nvSpPr>
          <p:spPr>
            <a:xfrm>
              <a:off x="5617225" y="1545950"/>
              <a:ext cx="681475" cy="597100"/>
            </a:xfrm>
            <a:custGeom>
              <a:avLst/>
              <a:gdLst/>
              <a:ahLst/>
              <a:cxnLst/>
              <a:rect l="l" t="t" r="r" b="b"/>
              <a:pathLst>
                <a:path w="27259" h="23884" extrusionOk="0">
                  <a:moveTo>
                    <a:pt x="0" y="7128"/>
                  </a:moveTo>
                  <a:lnTo>
                    <a:pt x="0" y="1001"/>
                  </a:lnTo>
                  <a:lnTo>
                    <a:pt x="5001" y="0"/>
                  </a:lnTo>
                  <a:lnTo>
                    <a:pt x="11379" y="9379"/>
                  </a:lnTo>
                  <a:lnTo>
                    <a:pt x="21632" y="6878"/>
                  </a:lnTo>
                  <a:lnTo>
                    <a:pt x="27259" y="15506"/>
                  </a:lnTo>
                  <a:lnTo>
                    <a:pt x="27259" y="238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636" name="Google Shape;636;p30"/>
            <p:cNvSpPr/>
            <p:nvPr/>
          </p:nvSpPr>
          <p:spPr>
            <a:xfrm>
              <a:off x="5614100" y="1650300"/>
              <a:ext cx="687725" cy="575200"/>
            </a:xfrm>
            <a:custGeom>
              <a:avLst/>
              <a:gdLst/>
              <a:ahLst/>
              <a:cxnLst/>
              <a:rect l="l" t="t" r="r" b="b"/>
              <a:pathLst>
                <a:path w="27509" h="23008" extrusionOk="0">
                  <a:moveTo>
                    <a:pt x="0" y="6127"/>
                  </a:moveTo>
                  <a:lnTo>
                    <a:pt x="0" y="2376"/>
                  </a:lnTo>
                  <a:lnTo>
                    <a:pt x="12504" y="0"/>
                  </a:lnTo>
                  <a:lnTo>
                    <a:pt x="19881" y="10753"/>
                  </a:lnTo>
                  <a:lnTo>
                    <a:pt x="27384" y="8878"/>
                  </a:lnTo>
                  <a:lnTo>
                    <a:pt x="27509" y="230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16EED9-0B44-4D50-A01F-245AB983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4313"/>
            <a:ext cx="5247862" cy="5830957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700"/>
              </a:spcAft>
            </a:pPr>
            <a:endParaRPr lang="en-US" sz="2400" b="1" i="0" u="none" strike="noStrike" dirty="0">
              <a:effectLst/>
              <a:latin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700"/>
              </a:spcAft>
            </a:pPr>
            <a:endParaRPr lang="en-US" b="1" dirty="0">
              <a:latin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700"/>
              </a:spcAft>
            </a:pPr>
            <a:endParaRPr lang="en-US" sz="2400" b="1" i="0" u="none" strike="noStrike" dirty="0">
              <a:effectLst/>
              <a:latin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700"/>
              </a:spcAft>
            </a:pPr>
            <a:r>
              <a:rPr lang="en-US" sz="2400" b="1" i="0" u="none" strike="noStrike" dirty="0">
                <a:effectLst/>
                <a:latin typeface="Lato" panose="020F0502020204030203" pitchFamily="34" charset="0"/>
              </a:rPr>
              <a:t>Recommended Analysis</a:t>
            </a:r>
            <a:endParaRPr lang="en-US" b="1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Are there any null values or outliers? How will you handle them?</a:t>
            </a:r>
          </a:p>
          <a:p>
            <a:pPr rtl="0">
              <a:spcBef>
                <a:spcPts val="0"/>
              </a:spcBef>
              <a:spcAft>
                <a:spcPts val="1300"/>
              </a:spcAft>
            </a:pPr>
            <a:endParaRPr lang="en-IN" dirty="0"/>
          </a:p>
          <a:p>
            <a:pPr rtl="0">
              <a:spcBef>
                <a:spcPts val="0"/>
              </a:spcBef>
              <a:spcAft>
                <a:spcPts val="1300"/>
              </a:spcAft>
            </a:pPr>
            <a:endParaRPr lang="en-IN" dirty="0"/>
          </a:p>
          <a:p>
            <a:pPr rtl="0">
              <a:spcBef>
                <a:spcPts val="0"/>
              </a:spcBef>
              <a:spcAft>
                <a:spcPts val="1300"/>
              </a:spcAft>
            </a:pPr>
            <a:r>
              <a:rPr lang="en-IN" dirty="0"/>
              <a:t>Yes, we find 24 null values and some outliers.   We replace the value of all the null values and outliers with the median.</a:t>
            </a:r>
          </a:p>
        </p:txBody>
      </p:sp>
      <p:grpSp>
        <p:nvGrpSpPr>
          <p:cNvPr id="4" name="Google Shape;709;p34">
            <a:extLst>
              <a:ext uri="{FF2B5EF4-FFF2-40B4-BE49-F238E27FC236}">
                <a16:creationId xmlns:a16="http://schemas.microsoft.com/office/drawing/2014/main" id="{6ED2F795-3699-45A9-A62B-D057F7AD63A5}"/>
              </a:ext>
            </a:extLst>
          </p:cNvPr>
          <p:cNvGrpSpPr/>
          <p:nvPr/>
        </p:nvGrpSpPr>
        <p:grpSpPr>
          <a:xfrm>
            <a:off x="6096000" y="998154"/>
            <a:ext cx="5486400" cy="4952071"/>
            <a:chOff x="1775550" y="-490962"/>
            <a:chExt cx="5263930" cy="5750908"/>
          </a:xfrm>
        </p:grpSpPr>
        <p:sp>
          <p:nvSpPr>
            <p:cNvPr id="5" name="Google Shape;710;p34">
              <a:extLst>
                <a:ext uri="{FF2B5EF4-FFF2-40B4-BE49-F238E27FC236}">
                  <a16:creationId xmlns:a16="http://schemas.microsoft.com/office/drawing/2014/main" id="{BB73E93C-BAF1-4C62-9FB8-F5897EE8AA6B}"/>
                </a:ext>
              </a:extLst>
            </p:cNvPr>
            <p:cNvSpPr/>
            <p:nvPr/>
          </p:nvSpPr>
          <p:spPr>
            <a:xfrm>
              <a:off x="4165553" y="-80737"/>
              <a:ext cx="275025" cy="1561925"/>
            </a:xfrm>
            <a:custGeom>
              <a:avLst/>
              <a:gdLst/>
              <a:ahLst/>
              <a:cxnLst/>
              <a:rect l="l" t="t" r="r" b="b"/>
              <a:pathLst>
                <a:path w="11001" h="62477" extrusionOk="0">
                  <a:moveTo>
                    <a:pt x="0" y="0"/>
                  </a:moveTo>
                  <a:lnTo>
                    <a:pt x="7233" y="62476"/>
                  </a:lnTo>
                  <a:lnTo>
                    <a:pt x="11001" y="60531"/>
                  </a:lnTo>
                  <a:lnTo>
                    <a:pt x="11001" y="5591"/>
                  </a:lnTo>
                  <a:lnTo>
                    <a:pt x="2067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11;p34">
              <a:extLst>
                <a:ext uri="{FF2B5EF4-FFF2-40B4-BE49-F238E27FC236}">
                  <a16:creationId xmlns:a16="http://schemas.microsoft.com/office/drawing/2014/main" id="{729D7880-B4A7-4838-97A7-D2D650E3FB68}"/>
                </a:ext>
              </a:extLst>
            </p:cNvPr>
            <p:cNvSpPr/>
            <p:nvPr/>
          </p:nvSpPr>
          <p:spPr>
            <a:xfrm>
              <a:off x="4109328" y="-490962"/>
              <a:ext cx="436075" cy="559125"/>
            </a:xfrm>
            <a:custGeom>
              <a:avLst/>
              <a:gdLst/>
              <a:ahLst/>
              <a:cxnLst/>
              <a:rect l="l" t="t" r="r" b="b"/>
              <a:pathLst>
                <a:path w="17443" h="22365" extrusionOk="0">
                  <a:moveTo>
                    <a:pt x="6625" y="0"/>
                  </a:moveTo>
                  <a:lnTo>
                    <a:pt x="2857" y="2006"/>
                  </a:lnTo>
                  <a:lnTo>
                    <a:pt x="1" y="9724"/>
                  </a:lnTo>
                  <a:lnTo>
                    <a:pt x="2249" y="16409"/>
                  </a:lnTo>
                  <a:lnTo>
                    <a:pt x="4316" y="16470"/>
                  </a:lnTo>
                  <a:lnTo>
                    <a:pt x="13250" y="22000"/>
                  </a:lnTo>
                  <a:lnTo>
                    <a:pt x="13250" y="21879"/>
                  </a:lnTo>
                  <a:lnTo>
                    <a:pt x="13675" y="22365"/>
                  </a:lnTo>
                  <a:lnTo>
                    <a:pt x="17443" y="20359"/>
                  </a:lnTo>
                  <a:lnTo>
                    <a:pt x="6625" y="0"/>
                  </a:lnTo>
                  <a:close/>
                </a:path>
              </a:pathLst>
            </a:custGeom>
            <a:solidFill>
              <a:srgbClr val="FC9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2;p34">
              <a:extLst>
                <a:ext uri="{FF2B5EF4-FFF2-40B4-BE49-F238E27FC236}">
                  <a16:creationId xmlns:a16="http://schemas.microsoft.com/office/drawing/2014/main" id="{E479FE91-B2B8-49B0-AB66-8E6481CA8D88}"/>
                </a:ext>
              </a:extLst>
            </p:cNvPr>
            <p:cNvSpPr/>
            <p:nvPr/>
          </p:nvSpPr>
          <p:spPr>
            <a:xfrm>
              <a:off x="3910303" y="-440837"/>
              <a:ext cx="540900" cy="1922025"/>
            </a:xfrm>
            <a:custGeom>
              <a:avLst/>
              <a:gdLst/>
              <a:ahLst/>
              <a:cxnLst/>
              <a:rect l="l" t="t" r="r" b="b"/>
              <a:pathLst>
                <a:path w="21636" h="76881" extrusionOk="0">
                  <a:moveTo>
                    <a:pt x="10818" y="1"/>
                  </a:moveTo>
                  <a:lnTo>
                    <a:pt x="0" y="7111"/>
                  </a:lnTo>
                  <a:lnTo>
                    <a:pt x="4194" y="9664"/>
                  </a:lnTo>
                  <a:lnTo>
                    <a:pt x="4194" y="68797"/>
                  </a:lnTo>
                  <a:lnTo>
                    <a:pt x="17443" y="76880"/>
                  </a:lnTo>
                  <a:lnTo>
                    <a:pt x="17443" y="17807"/>
                  </a:lnTo>
                  <a:lnTo>
                    <a:pt x="21636" y="20360"/>
                  </a:lnTo>
                  <a:lnTo>
                    <a:pt x="10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3;p34">
              <a:extLst>
                <a:ext uri="{FF2B5EF4-FFF2-40B4-BE49-F238E27FC236}">
                  <a16:creationId xmlns:a16="http://schemas.microsoft.com/office/drawing/2014/main" id="{467E7812-A6C1-499F-BA61-FC924C9AE065}"/>
                </a:ext>
              </a:extLst>
            </p:cNvPr>
            <p:cNvSpPr/>
            <p:nvPr/>
          </p:nvSpPr>
          <p:spPr>
            <a:xfrm>
              <a:off x="4644153" y="651588"/>
              <a:ext cx="275025" cy="1084850"/>
            </a:xfrm>
            <a:custGeom>
              <a:avLst/>
              <a:gdLst/>
              <a:ahLst/>
              <a:cxnLst/>
              <a:rect l="l" t="t" r="r" b="b"/>
              <a:pathLst>
                <a:path w="11001" h="43394" extrusionOk="0">
                  <a:moveTo>
                    <a:pt x="0" y="0"/>
                  </a:moveTo>
                  <a:lnTo>
                    <a:pt x="7232" y="43393"/>
                  </a:lnTo>
                  <a:lnTo>
                    <a:pt x="11000" y="41448"/>
                  </a:lnTo>
                  <a:lnTo>
                    <a:pt x="11000" y="5592"/>
                  </a:lnTo>
                  <a:lnTo>
                    <a:pt x="2067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4;p34">
              <a:extLst>
                <a:ext uri="{FF2B5EF4-FFF2-40B4-BE49-F238E27FC236}">
                  <a16:creationId xmlns:a16="http://schemas.microsoft.com/office/drawing/2014/main" id="{96743DCF-F083-43AD-B157-02CC7D0C240C}"/>
                </a:ext>
              </a:extLst>
            </p:cNvPr>
            <p:cNvSpPr/>
            <p:nvPr/>
          </p:nvSpPr>
          <p:spPr>
            <a:xfrm>
              <a:off x="4587928" y="241363"/>
              <a:ext cx="436075" cy="559150"/>
            </a:xfrm>
            <a:custGeom>
              <a:avLst/>
              <a:gdLst/>
              <a:ahLst/>
              <a:cxnLst/>
              <a:rect l="l" t="t" r="r" b="b"/>
              <a:pathLst>
                <a:path w="17443" h="22366" extrusionOk="0">
                  <a:moveTo>
                    <a:pt x="6625" y="0"/>
                  </a:moveTo>
                  <a:lnTo>
                    <a:pt x="2857" y="2006"/>
                  </a:lnTo>
                  <a:lnTo>
                    <a:pt x="1" y="9724"/>
                  </a:lnTo>
                  <a:lnTo>
                    <a:pt x="2249" y="16409"/>
                  </a:lnTo>
                  <a:lnTo>
                    <a:pt x="4316" y="16470"/>
                  </a:lnTo>
                  <a:lnTo>
                    <a:pt x="13249" y="22001"/>
                  </a:lnTo>
                  <a:lnTo>
                    <a:pt x="13249" y="21879"/>
                  </a:lnTo>
                  <a:lnTo>
                    <a:pt x="13675" y="22365"/>
                  </a:lnTo>
                  <a:lnTo>
                    <a:pt x="17443" y="20420"/>
                  </a:lnTo>
                  <a:lnTo>
                    <a:pt x="66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5;p34">
              <a:extLst>
                <a:ext uri="{FF2B5EF4-FFF2-40B4-BE49-F238E27FC236}">
                  <a16:creationId xmlns:a16="http://schemas.microsoft.com/office/drawing/2014/main" id="{72F12A68-B992-4FF2-A628-B337A6D8AAD2}"/>
                </a:ext>
              </a:extLst>
            </p:cNvPr>
            <p:cNvSpPr/>
            <p:nvPr/>
          </p:nvSpPr>
          <p:spPr>
            <a:xfrm>
              <a:off x="4388903" y="291488"/>
              <a:ext cx="540900" cy="1444950"/>
            </a:xfrm>
            <a:custGeom>
              <a:avLst/>
              <a:gdLst/>
              <a:ahLst/>
              <a:cxnLst/>
              <a:rect l="l" t="t" r="r" b="b"/>
              <a:pathLst>
                <a:path w="21636" h="57798" extrusionOk="0">
                  <a:moveTo>
                    <a:pt x="21636" y="20360"/>
                  </a:moveTo>
                  <a:lnTo>
                    <a:pt x="21636" y="20360"/>
                  </a:lnTo>
                  <a:lnTo>
                    <a:pt x="21636" y="20360"/>
                  </a:lnTo>
                  <a:close/>
                  <a:moveTo>
                    <a:pt x="10818" y="1"/>
                  </a:moveTo>
                  <a:lnTo>
                    <a:pt x="0" y="7111"/>
                  </a:lnTo>
                  <a:lnTo>
                    <a:pt x="4194" y="9725"/>
                  </a:lnTo>
                  <a:lnTo>
                    <a:pt x="4194" y="49714"/>
                  </a:lnTo>
                  <a:lnTo>
                    <a:pt x="17442" y="57797"/>
                  </a:lnTo>
                  <a:lnTo>
                    <a:pt x="17442" y="17808"/>
                  </a:lnTo>
                  <a:lnTo>
                    <a:pt x="21636" y="20360"/>
                  </a:lnTo>
                  <a:lnTo>
                    <a:pt x="108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6;p34">
              <a:extLst>
                <a:ext uri="{FF2B5EF4-FFF2-40B4-BE49-F238E27FC236}">
                  <a16:creationId xmlns:a16="http://schemas.microsoft.com/office/drawing/2014/main" id="{99939D2E-90A0-44BE-B5C4-4B4E6D08834E}"/>
                </a:ext>
              </a:extLst>
            </p:cNvPr>
            <p:cNvSpPr/>
            <p:nvPr/>
          </p:nvSpPr>
          <p:spPr>
            <a:xfrm>
              <a:off x="5110578" y="1321613"/>
              <a:ext cx="275050" cy="703500"/>
            </a:xfrm>
            <a:custGeom>
              <a:avLst/>
              <a:gdLst/>
              <a:ahLst/>
              <a:cxnLst/>
              <a:rect l="l" t="t" r="r" b="b"/>
              <a:pathLst>
                <a:path w="11002" h="28140" extrusionOk="0">
                  <a:moveTo>
                    <a:pt x="1" y="1"/>
                  </a:moveTo>
                  <a:lnTo>
                    <a:pt x="7233" y="28139"/>
                  </a:lnTo>
                  <a:lnTo>
                    <a:pt x="11001" y="26134"/>
                  </a:lnTo>
                  <a:lnTo>
                    <a:pt x="11001" y="5592"/>
                  </a:lnTo>
                  <a:lnTo>
                    <a:pt x="2067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7;p34">
              <a:extLst>
                <a:ext uri="{FF2B5EF4-FFF2-40B4-BE49-F238E27FC236}">
                  <a16:creationId xmlns:a16="http://schemas.microsoft.com/office/drawing/2014/main" id="{33EFC61B-4B6E-43B7-8FE8-3375B44F7AEB}"/>
                </a:ext>
              </a:extLst>
            </p:cNvPr>
            <p:cNvSpPr/>
            <p:nvPr/>
          </p:nvSpPr>
          <p:spPr>
            <a:xfrm>
              <a:off x="5054378" y="911388"/>
              <a:ext cx="436075" cy="559150"/>
            </a:xfrm>
            <a:custGeom>
              <a:avLst/>
              <a:gdLst/>
              <a:ahLst/>
              <a:cxnLst/>
              <a:rect l="l" t="t" r="r" b="b"/>
              <a:pathLst>
                <a:path w="17443" h="22366" extrusionOk="0">
                  <a:moveTo>
                    <a:pt x="6625" y="1"/>
                  </a:moveTo>
                  <a:lnTo>
                    <a:pt x="2857" y="2006"/>
                  </a:lnTo>
                  <a:lnTo>
                    <a:pt x="0" y="9725"/>
                  </a:lnTo>
                  <a:lnTo>
                    <a:pt x="2249" y="16410"/>
                  </a:lnTo>
                  <a:lnTo>
                    <a:pt x="4315" y="16471"/>
                  </a:lnTo>
                  <a:lnTo>
                    <a:pt x="13249" y="22001"/>
                  </a:lnTo>
                  <a:lnTo>
                    <a:pt x="13249" y="21880"/>
                  </a:lnTo>
                  <a:lnTo>
                    <a:pt x="13675" y="22366"/>
                  </a:lnTo>
                  <a:lnTo>
                    <a:pt x="17443" y="20421"/>
                  </a:lnTo>
                  <a:lnTo>
                    <a:pt x="6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8;p34">
              <a:extLst>
                <a:ext uri="{FF2B5EF4-FFF2-40B4-BE49-F238E27FC236}">
                  <a16:creationId xmlns:a16="http://schemas.microsoft.com/office/drawing/2014/main" id="{D5E4AE81-D6FE-4A21-88A5-5E04C377B52D}"/>
                </a:ext>
              </a:extLst>
            </p:cNvPr>
            <p:cNvSpPr/>
            <p:nvPr/>
          </p:nvSpPr>
          <p:spPr>
            <a:xfrm>
              <a:off x="4855328" y="961538"/>
              <a:ext cx="540925" cy="1063575"/>
            </a:xfrm>
            <a:custGeom>
              <a:avLst/>
              <a:gdLst/>
              <a:ahLst/>
              <a:cxnLst/>
              <a:rect l="l" t="t" r="r" b="b"/>
              <a:pathLst>
                <a:path w="21637" h="42543" extrusionOk="0">
                  <a:moveTo>
                    <a:pt x="10819" y="0"/>
                  </a:moveTo>
                  <a:lnTo>
                    <a:pt x="1" y="7111"/>
                  </a:lnTo>
                  <a:lnTo>
                    <a:pt x="4194" y="9724"/>
                  </a:lnTo>
                  <a:lnTo>
                    <a:pt x="4194" y="34459"/>
                  </a:lnTo>
                  <a:lnTo>
                    <a:pt x="17443" y="42542"/>
                  </a:lnTo>
                  <a:lnTo>
                    <a:pt x="17443" y="17807"/>
                  </a:lnTo>
                  <a:lnTo>
                    <a:pt x="21637" y="20360"/>
                  </a:lnTo>
                  <a:lnTo>
                    <a:pt x="108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9;p34">
              <a:extLst>
                <a:ext uri="{FF2B5EF4-FFF2-40B4-BE49-F238E27FC236}">
                  <a16:creationId xmlns:a16="http://schemas.microsoft.com/office/drawing/2014/main" id="{5A0CB293-5C8B-4001-AE2A-C023B8DE6A15}"/>
                </a:ext>
              </a:extLst>
            </p:cNvPr>
            <p:cNvSpPr/>
            <p:nvPr/>
          </p:nvSpPr>
          <p:spPr>
            <a:xfrm>
              <a:off x="1783150" y="1860400"/>
              <a:ext cx="4488200" cy="2864400"/>
            </a:xfrm>
            <a:custGeom>
              <a:avLst/>
              <a:gdLst/>
              <a:ahLst/>
              <a:cxnLst/>
              <a:rect l="l" t="t" r="r" b="b"/>
              <a:pathLst>
                <a:path w="179528" h="114576" extrusionOk="0">
                  <a:moveTo>
                    <a:pt x="110458" y="1"/>
                  </a:moveTo>
                  <a:cubicBezTo>
                    <a:pt x="109166" y="1"/>
                    <a:pt x="107875" y="350"/>
                    <a:pt x="106720" y="1049"/>
                  </a:cubicBezTo>
                  <a:lnTo>
                    <a:pt x="851" y="65166"/>
                  </a:lnTo>
                  <a:cubicBezTo>
                    <a:pt x="305" y="65470"/>
                    <a:pt x="1" y="66017"/>
                    <a:pt x="1" y="66686"/>
                  </a:cubicBezTo>
                  <a:lnTo>
                    <a:pt x="1" y="73006"/>
                  </a:lnTo>
                  <a:cubicBezTo>
                    <a:pt x="61" y="73614"/>
                    <a:pt x="365" y="74100"/>
                    <a:pt x="851" y="74404"/>
                  </a:cubicBezTo>
                  <a:lnTo>
                    <a:pt x="65698" y="113664"/>
                  </a:lnTo>
                  <a:cubicBezTo>
                    <a:pt x="66731" y="114272"/>
                    <a:pt x="67885" y="114576"/>
                    <a:pt x="69033" y="114576"/>
                  </a:cubicBezTo>
                  <a:cubicBezTo>
                    <a:pt x="70180" y="114576"/>
                    <a:pt x="71319" y="114272"/>
                    <a:pt x="72322" y="113664"/>
                  </a:cubicBezTo>
                  <a:lnTo>
                    <a:pt x="178677" y="49304"/>
                  </a:lnTo>
                  <a:cubicBezTo>
                    <a:pt x="179224" y="49000"/>
                    <a:pt x="179528" y="48392"/>
                    <a:pt x="179528" y="47785"/>
                  </a:cubicBezTo>
                  <a:lnTo>
                    <a:pt x="179528" y="41586"/>
                  </a:lnTo>
                  <a:cubicBezTo>
                    <a:pt x="179528" y="40978"/>
                    <a:pt x="179163" y="40370"/>
                    <a:pt x="178616" y="40066"/>
                  </a:cubicBezTo>
                  <a:lnTo>
                    <a:pt x="114195" y="1049"/>
                  </a:lnTo>
                  <a:cubicBezTo>
                    <a:pt x="113041" y="350"/>
                    <a:pt x="111749" y="1"/>
                    <a:pt x="110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0;p34">
              <a:extLst>
                <a:ext uri="{FF2B5EF4-FFF2-40B4-BE49-F238E27FC236}">
                  <a16:creationId xmlns:a16="http://schemas.microsoft.com/office/drawing/2014/main" id="{D74ABCB5-7B83-4FE1-AB80-2F2361E05EA4}"/>
                </a:ext>
              </a:extLst>
            </p:cNvPr>
            <p:cNvSpPr/>
            <p:nvPr/>
          </p:nvSpPr>
          <p:spPr>
            <a:xfrm>
              <a:off x="1775550" y="1860400"/>
              <a:ext cx="4501875" cy="2709425"/>
            </a:xfrm>
            <a:custGeom>
              <a:avLst/>
              <a:gdLst/>
              <a:ahLst/>
              <a:cxnLst/>
              <a:rect l="l" t="t" r="r" b="b"/>
              <a:pathLst>
                <a:path w="180075" h="108377" extrusionOk="0">
                  <a:moveTo>
                    <a:pt x="110823" y="1"/>
                  </a:moveTo>
                  <a:cubicBezTo>
                    <a:pt x="109531" y="1"/>
                    <a:pt x="108240" y="350"/>
                    <a:pt x="107085" y="1049"/>
                  </a:cubicBezTo>
                  <a:lnTo>
                    <a:pt x="1155" y="65166"/>
                  </a:lnTo>
                  <a:cubicBezTo>
                    <a:pt x="1" y="65835"/>
                    <a:pt x="1" y="67536"/>
                    <a:pt x="1155" y="68266"/>
                  </a:cubicBezTo>
                  <a:lnTo>
                    <a:pt x="66002" y="107465"/>
                  </a:lnTo>
                  <a:cubicBezTo>
                    <a:pt x="67004" y="108073"/>
                    <a:pt x="68144" y="108377"/>
                    <a:pt x="69283" y="108377"/>
                  </a:cubicBezTo>
                  <a:cubicBezTo>
                    <a:pt x="70423" y="108377"/>
                    <a:pt x="71562" y="108073"/>
                    <a:pt x="72565" y="107465"/>
                  </a:cubicBezTo>
                  <a:lnTo>
                    <a:pt x="178920" y="43105"/>
                  </a:lnTo>
                  <a:cubicBezTo>
                    <a:pt x="180075" y="42376"/>
                    <a:pt x="180075" y="40796"/>
                    <a:pt x="178920" y="40066"/>
                  </a:cubicBezTo>
                  <a:lnTo>
                    <a:pt x="114560" y="1049"/>
                  </a:lnTo>
                  <a:cubicBezTo>
                    <a:pt x="113406" y="350"/>
                    <a:pt x="112114" y="1"/>
                    <a:pt x="11082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1;p34">
              <a:extLst>
                <a:ext uri="{FF2B5EF4-FFF2-40B4-BE49-F238E27FC236}">
                  <a16:creationId xmlns:a16="http://schemas.microsoft.com/office/drawing/2014/main" id="{010F4520-3CBE-4F1B-9F24-078EF9420F30}"/>
                </a:ext>
              </a:extLst>
            </p:cNvPr>
            <p:cNvSpPr/>
            <p:nvPr/>
          </p:nvSpPr>
          <p:spPr>
            <a:xfrm>
              <a:off x="2217700" y="1986900"/>
              <a:ext cx="3836400" cy="2323125"/>
            </a:xfrm>
            <a:custGeom>
              <a:avLst/>
              <a:gdLst/>
              <a:ahLst/>
              <a:cxnLst/>
              <a:rect l="l" t="t" r="r" b="b"/>
              <a:pathLst>
                <a:path w="153456" h="92925" extrusionOk="0">
                  <a:moveTo>
                    <a:pt x="59437" y="91830"/>
                  </a:moveTo>
                  <a:lnTo>
                    <a:pt x="1033" y="56460"/>
                  </a:lnTo>
                  <a:cubicBezTo>
                    <a:pt x="0" y="55852"/>
                    <a:pt x="0" y="54333"/>
                    <a:pt x="1033" y="53664"/>
                  </a:cubicBezTo>
                  <a:lnTo>
                    <a:pt x="87637" y="1277"/>
                  </a:lnTo>
                  <a:cubicBezTo>
                    <a:pt x="89703" y="0"/>
                    <a:pt x="92316" y="0"/>
                    <a:pt x="94383" y="1277"/>
                  </a:cubicBezTo>
                  <a:lnTo>
                    <a:pt x="152422" y="36404"/>
                  </a:lnTo>
                  <a:cubicBezTo>
                    <a:pt x="153455" y="37012"/>
                    <a:pt x="153455" y="38531"/>
                    <a:pt x="152422" y="39139"/>
                  </a:cubicBezTo>
                  <a:lnTo>
                    <a:pt x="65393" y="91830"/>
                  </a:lnTo>
                  <a:cubicBezTo>
                    <a:pt x="63570" y="92924"/>
                    <a:pt x="61261" y="92924"/>
                    <a:pt x="59437" y="91830"/>
                  </a:cubicBezTo>
                  <a:close/>
                </a:path>
              </a:pathLst>
            </a:custGeom>
            <a:solidFill>
              <a:srgbClr val="009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2;p34">
              <a:extLst>
                <a:ext uri="{FF2B5EF4-FFF2-40B4-BE49-F238E27FC236}">
                  <a16:creationId xmlns:a16="http://schemas.microsoft.com/office/drawing/2014/main" id="{0DE6B927-4888-470D-9DCA-CD91E031922D}"/>
                </a:ext>
              </a:extLst>
            </p:cNvPr>
            <p:cNvSpPr/>
            <p:nvPr/>
          </p:nvSpPr>
          <p:spPr>
            <a:xfrm>
              <a:off x="2220725" y="1994875"/>
              <a:ext cx="3831850" cy="2308300"/>
            </a:xfrm>
            <a:custGeom>
              <a:avLst/>
              <a:gdLst/>
              <a:ahLst/>
              <a:cxnLst/>
              <a:rect l="l" t="t" r="r" b="b"/>
              <a:pathLst>
                <a:path w="153274" h="92332" extrusionOk="0">
                  <a:moveTo>
                    <a:pt x="90889" y="0"/>
                  </a:moveTo>
                  <a:cubicBezTo>
                    <a:pt x="89719" y="0"/>
                    <a:pt x="88549" y="319"/>
                    <a:pt x="87516" y="958"/>
                  </a:cubicBezTo>
                  <a:lnTo>
                    <a:pt x="912" y="53345"/>
                  </a:lnTo>
                  <a:cubicBezTo>
                    <a:pt x="244" y="53770"/>
                    <a:pt x="1" y="54561"/>
                    <a:pt x="244" y="55290"/>
                  </a:cubicBezTo>
                  <a:cubicBezTo>
                    <a:pt x="365" y="55654"/>
                    <a:pt x="608" y="55958"/>
                    <a:pt x="912" y="56141"/>
                  </a:cubicBezTo>
                  <a:lnTo>
                    <a:pt x="59316" y="91511"/>
                  </a:lnTo>
                  <a:cubicBezTo>
                    <a:pt x="60228" y="92058"/>
                    <a:pt x="61261" y="92332"/>
                    <a:pt x="62294" y="92332"/>
                  </a:cubicBezTo>
                  <a:cubicBezTo>
                    <a:pt x="63327" y="92332"/>
                    <a:pt x="64361" y="92058"/>
                    <a:pt x="65272" y="91511"/>
                  </a:cubicBezTo>
                  <a:lnTo>
                    <a:pt x="152301" y="38820"/>
                  </a:lnTo>
                  <a:cubicBezTo>
                    <a:pt x="152605" y="38638"/>
                    <a:pt x="152848" y="38334"/>
                    <a:pt x="152969" y="38030"/>
                  </a:cubicBezTo>
                  <a:cubicBezTo>
                    <a:pt x="153273" y="37301"/>
                    <a:pt x="152969" y="36450"/>
                    <a:pt x="152301" y="36085"/>
                  </a:cubicBezTo>
                  <a:lnTo>
                    <a:pt x="94262" y="958"/>
                  </a:lnTo>
                  <a:cubicBezTo>
                    <a:pt x="93228" y="319"/>
                    <a:pt x="92058" y="0"/>
                    <a:pt x="90889" y="0"/>
                  </a:cubicBezTo>
                  <a:close/>
                </a:path>
              </a:pathLst>
            </a:custGeom>
            <a:solidFill>
              <a:srgbClr val="87C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3;p34">
              <a:extLst>
                <a:ext uri="{FF2B5EF4-FFF2-40B4-BE49-F238E27FC236}">
                  <a16:creationId xmlns:a16="http://schemas.microsoft.com/office/drawing/2014/main" id="{07919670-D8F2-4C08-845B-A97D755F1D9B}"/>
                </a:ext>
              </a:extLst>
            </p:cNvPr>
            <p:cNvSpPr/>
            <p:nvPr/>
          </p:nvSpPr>
          <p:spPr>
            <a:xfrm>
              <a:off x="2222250" y="2022800"/>
              <a:ext cx="3822725" cy="2280375"/>
            </a:xfrm>
            <a:custGeom>
              <a:avLst/>
              <a:gdLst/>
              <a:ahLst/>
              <a:cxnLst/>
              <a:rect l="l" t="t" r="r" b="b"/>
              <a:pathLst>
                <a:path w="152909" h="91215" extrusionOk="0">
                  <a:moveTo>
                    <a:pt x="90891" y="0"/>
                  </a:moveTo>
                  <a:cubicBezTo>
                    <a:pt x="90032" y="0"/>
                    <a:pt x="89171" y="172"/>
                    <a:pt x="88366" y="509"/>
                  </a:cubicBezTo>
                  <a:cubicBezTo>
                    <a:pt x="88062" y="631"/>
                    <a:pt x="87758" y="752"/>
                    <a:pt x="87515" y="934"/>
                  </a:cubicBezTo>
                  <a:lnTo>
                    <a:pt x="84112" y="3001"/>
                  </a:lnTo>
                  <a:lnTo>
                    <a:pt x="75604" y="8167"/>
                  </a:lnTo>
                  <a:lnTo>
                    <a:pt x="912" y="53322"/>
                  </a:lnTo>
                  <a:cubicBezTo>
                    <a:pt x="0" y="53504"/>
                    <a:pt x="0" y="54841"/>
                    <a:pt x="912" y="55024"/>
                  </a:cubicBezTo>
                  <a:lnTo>
                    <a:pt x="43940" y="81096"/>
                  </a:lnTo>
                  <a:lnTo>
                    <a:pt x="48924" y="84135"/>
                  </a:lnTo>
                  <a:lnTo>
                    <a:pt x="51415" y="85654"/>
                  </a:lnTo>
                  <a:lnTo>
                    <a:pt x="59316" y="90394"/>
                  </a:lnTo>
                  <a:cubicBezTo>
                    <a:pt x="60228" y="90941"/>
                    <a:pt x="61246" y="91215"/>
                    <a:pt x="62271" y="91215"/>
                  </a:cubicBezTo>
                  <a:cubicBezTo>
                    <a:pt x="63297" y="91215"/>
                    <a:pt x="64330" y="90941"/>
                    <a:pt x="65272" y="90394"/>
                  </a:cubicBezTo>
                  <a:lnTo>
                    <a:pt x="66001" y="89908"/>
                  </a:lnTo>
                  <a:lnTo>
                    <a:pt x="152240" y="37703"/>
                  </a:lnTo>
                  <a:cubicBezTo>
                    <a:pt x="152544" y="37521"/>
                    <a:pt x="152787" y="37217"/>
                    <a:pt x="152908" y="36913"/>
                  </a:cubicBezTo>
                  <a:cubicBezTo>
                    <a:pt x="152787" y="36548"/>
                    <a:pt x="152605" y="36244"/>
                    <a:pt x="152301" y="36062"/>
                  </a:cubicBezTo>
                  <a:lnTo>
                    <a:pt x="102466" y="5918"/>
                  </a:lnTo>
                  <a:lnTo>
                    <a:pt x="94201" y="934"/>
                  </a:lnTo>
                  <a:cubicBezTo>
                    <a:pt x="93191" y="308"/>
                    <a:pt x="92042" y="0"/>
                    <a:pt x="908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4;p34">
              <a:extLst>
                <a:ext uri="{FF2B5EF4-FFF2-40B4-BE49-F238E27FC236}">
                  <a16:creationId xmlns:a16="http://schemas.microsoft.com/office/drawing/2014/main" id="{93F6BE95-2785-40F9-970B-A309074357C8}"/>
                </a:ext>
              </a:extLst>
            </p:cNvPr>
            <p:cNvSpPr/>
            <p:nvPr/>
          </p:nvSpPr>
          <p:spPr>
            <a:xfrm>
              <a:off x="2559550" y="3814750"/>
              <a:ext cx="367700" cy="224750"/>
            </a:xfrm>
            <a:custGeom>
              <a:avLst/>
              <a:gdLst/>
              <a:ahLst/>
              <a:cxnLst/>
              <a:rect l="l" t="t" r="r" b="b"/>
              <a:pathLst>
                <a:path w="14708" h="8990" extrusionOk="0">
                  <a:moveTo>
                    <a:pt x="6537" y="1"/>
                  </a:moveTo>
                  <a:cubicBezTo>
                    <a:pt x="4775" y="1"/>
                    <a:pt x="3078" y="382"/>
                    <a:pt x="1824" y="1153"/>
                  </a:cubicBezTo>
                  <a:cubicBezTo>
                    <a:pt x="973" y="1639"/>
                    <a:pt x="365" y="2429"/>
                    <a:pt x="61" y="3340"/>
                  </a:cubicBezTo>
                  <a:lnTo>
                    <a:pt x="0" y="3280"/>
                  </a:lnTo>
                  <a:lnTo>
                    <a:pt x="0" y="4191"/>
                  </a:lnTo>
                  <a:cubicBezTo>
                    <a:pt x="61" y="5346"/>
                    <a:pt x="851" y="6561"/>
                    <a:pt x="2492" y="7534"/>
                  </a:cubicBezTo>
                  <a:cubicBezTo>
                    <a:pt x="4105" y="8501"/>
                    <a:pt x="6162" y="8990"/>
                    <a:pt x="8138" y="8990"/>
                  </a:cubicBezTo>
                  <a:cubicBezTo>
                    <a:pt x="9885" y="8990"/>
                    <a:pt x="11569" y="8608"/>
                    <a:pt x="12824" y="7838"/>
                  </a:cubicBezTo>
                  <a:cubicBezTo>
                    <a:pt x="13918" y="7291"/>
                    <a:pt x="14586" y="6197"/>
                    <a:pt x="14708" y="4981"/>
                  </a:cubicBezTo>
                  <a:lnTo>
                    <a:pt x="14708" y="4434"/>
                  </a:lnTo>
                  <a:lnTo>
                    <a:pt x="14647" y="4495"/>
                  </a:lnTo>
                  <a:cubicBezTo>
                    <a:pt x="14282" y="3158"/>
                    <a:pt x="13431" y="2064"/>
                    <a:pt x="12216" y="1456"/>
                  </a:cubicBezTo>
                  <a:cubicBezTo>
                    <a:pt x="10603" y="489"/>
                    <a:pt x="8529" y="1"/>
                    <a:pt x="6537" y="1"/>
                  </a:cubicBezTo>
                  <a:close/>
                </a:path>
              </a:pathLst>
            </a:custGeom>
            <a:solidFill>
              <a:srgbClr val="62AF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5;p34">
              <a:extLst>
                <a:ext uri="{FF2B5EF4-FFF2-40B4-BE49-F238E27FC236}">
                  <a16:creationId xmlns:a16="http://schemas.microsoft.com/office/drawing/2014/main" id="{AE49B6E8-B761-4D09-B647-E6BE930CE0AB}"/>
                </a:ext>
              </a:extLst>
            </p:cNvPr>
            <p:cNvSpPr/>
            <p:nvPr/>
          </p:nvSpPr>
          <p:spPr>
            <a:xfrm>
              <a:off x="2538275" y="3801075"/>
              <a:ext cx="410250" cy="224000"/>
            </a:xfrm>
            <a:custGeom>
              <a:avLst/>
              <a:gdLst/>
              <a:ahLst/>
              <a:cxnLst/>
              <a:rect l="l" t="t" r="r" b="b"/>
              <a:pathLst>
                <a:path w="16410" h="8960" extrusionOk="0">
                  <a:moveTo>
                    <a:pt x="7388" y="1"/>
                  </a:moveTo>
                  <a:cubicBezTo>
                    <a:pt x="5626" y="1"/>
                    <a:pt x="3929" y="382"/>
                    <a:pt x="2675" y="1153"/>
                  </a:cubicBezTo>
                  <a:cubicBezTo>
                    <a:pt x="0" y="2854"/>
                    <a:pt x="304" y="5711"/>
                    <a:pt x="3343" y="7534"/>
                  </a:cubicBezTo>
                  <a:cubicBezTo>
                    <a:pt x="4955" y="8469"/>
                    <a:pt x="7013" y="8959"/>
                    <a:pt x="8997" y="8959"/>
                  </a:cubicBezTo>
                  <a:cubicBezTo>
                    <a:pt x="10753" y="8959"/>
                    <a:pt x="12452" y="8576"/>
                    <a:pt x="13735" y="7777"/>
                  </a:cubicBezTo>
                  <a:cubicBezTo>
                    <a:pt x="16409" y="6136"/>
                    <a:pt x="16106" y="3280"/>
                    <a:pt x="13067" y="1456"/>
                  </a:cubicBezTo>
                  <a:cubicBezTo>
                    <a:pt x="11454" y="489"/>
                    <a:pt x="9380" y="1"/>
                    <a:pt x="73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6;p34">
              <a:extLst>
                <a:ext uri="{FF2B5EF4-FFF2-40B4-BE49-F238E27FC236}">
                  <a16:creationId xmlns:a16="http://schemas.microsoft.com/office/drawing/2014/main" id="{2FA28FEE-AB8C-45DE-8B02-A215AE2127A8}"/>
                </a:ext>
              </a:extLst>
            </p:cNvPr>
            <p:cNvSpPr/>
            <p:nvPr/>
          </p:nvSpPr>
          <p:spPr>
            <a:xfrm>
              <a:off x="4331955" y="4488071"/>
              <a:ext cx="542425" cy="328200"/>
            </a:xfrm>
            <a:custGeom>
              <a:avLst/>
              <a:gdLst/>
              <a:ahLst/>
              <a:cxnLst/>
              <a:rect l="l" t="t" r="r" b="b"/>
              <a:pathLst>
                <a:path w="21697" h="13128" extrusionOk="0">
                  <a:moveTo>
                    <a:pt x="11061" y="1"/>
                  </a:moveTo>
                  <a:lnTo>
                    <a:pt x="0" y="6747"/>
                  </a:lnTo>
                  <a:lnTo>
                    <a:pt x="10575" y="13128"/>
                  </a:lnTo>
                  <a:lnTo>
                    <a:pt x="21697" y="6443"/>
                  </a:lnTo>
                  <a:lnTo>
                    <a:pt x="11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7;p34">
              <a:extLst>
                <a:ext uri="{FF2B5EF4-FFF2-40B4-BE49-F238E27FC236}">
                  <a16:creationId xmlns:a16="http://schemas.microsoft.com/office/drawing/2014/main" id="{42C3EC1D-E042-45AA-A1EF-55A3C9EFAD35}"/>
                </a:ext>
              </a:extLst>
            </p:cNvPr>
            <p:cNvSpPr/>
            <p:nvPr/>
          </p:nvSpPr>
          <p:spPr>
            <a:xfrm>
              <a:off x="4331955" y="4931721"/>
              <a:ext cx="542425" cy="328225"/>
            </a:xfrm>
            <a:custGeom>
              <a:avLst/>
              <a:gdLst/>
              <a:ahLst/>
              <a:cxnLst/>
              <a:rect l="l" t="t" r="r" b="b"/>
              <a:pathLst>
                <a:path w="21697" h="13129" extrusionOk="0">
                  <a:moveTo>
                    <a:pt x="11061" y="1"/>
                  </a:moveTo>
                  <a:lnTo>
                    <a:pt x="0" y="6747"/>
                  </a:lnTo>
                  <a:lnTo>
                    <a:pt x="10575" y="13128"/>
                  </a:lnTo>
                  <a:lnTo>
                    <a:pt x="21697" y="6443"/>
                  </a:lnTo>
                  <a:lnTo>
                    <a:pt x="11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8;p34">
              <a:extLst>
                <a:ext uri="{FF2B5EF4-FFF2-40B4-BE49-F238E27FC236}">
                  <a16:creationId xmlns:a16="http://schemas.microsoft.com/office/drawing/2014/main" id="{75E919C8-01EC-4BD3-819A-2D61EC1D544A}"/>
                </a:ext>
              </a:extLst>
            </p:cNvPr>
            <p:cNvSpPr/>
            <p:nvPr/>
          </p:nvSpPr>
          <p:spPr>
            <a:xfrm>
              <a:off x="4596330" y="4649121"/>
              <a:ext cx="278050" cy="510525"/>
            </a:xfrm>
            <a:custGeom>
              <a:avLst/>
              <a:gdLst/>
              <a:ahLst/>
              <a:cxnLst/>
              <a:rect l="l" t="t" r="r" b="b"/>
              <a:pathLst>
                <a:path w="11122" h="20421" extrusionOk="0">
                  <a:moveTo>
                    <a:pt x="11122" y="1"/>
                  </a:moveTo>
                  <a:lnTo>
                    <a:pt x="0" y="6686"/>
                  </a:lnTo>
                  <a:lnTo>
                    <a:pt x="0" y="20421"/>
                  </a:lnTo>
                  <a:lnTo>
                    <a:pt x="11122" y="13675"/>
                  </a:lnTo>
                  <a:lnTo>
                    <a:pt x="11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9;p34">
              <a:extLst>
                <a:ext uri="{FF2B5EF4-FFF2-40B4-BE49-F238E27FC236}">
                  <a16:creationId xmlns:a16="http://schemas.microsoft.com/office/drawing/2014/main" id="{F6C83BA2-B33C-4A06-B1AE-D3D2706BE190}"/>
                </a:ext>
              </a:extLst>
            </p:cNvPr>
            <p:cNvSpPr/>
            <p:nvPr/>
          </p:nvSpPr>
          <p:spPr>
            <a:xfrm>
              <a:off x="4331955" y="4656721"/>
              <a:ext cx="264400" cy="502925"/>
            </a:xfrm>
            <a:custGeom>
              <a:avLst/>
              <a:gdLst/>
              <a:ahLst/>
              <a:cxnLst/>
              <a:rect l="l" t="t" r="r" b="b"/>
              <a:pathLst>
                <a:path w="10576" h="20117" extrusionOk="0">
                  <a:moveTo>
                    <a:pt x="0" y="1"/>
                  </a:moveTo>
                  <a:lnTo>
                    <a:pt x="0" y="13675"/>
                  </a:lnTo>
                  <a:lnTo>
                    <a:pt x="10575" y="20117"/>
                  </a:lnTo>
                  <a:lnTo>
                    <a:pt x="10575" y="63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30;p34">
              <a:extLst>
                <a:ext uri="{FF2B5EF4-FFF2-40B4-BE49-F238E27FC236}">
                  <a16:creationId xmlns:a16="http://schemas.microsoft.com/office/drawing/2014/main" id="{D92D8336-8E12-4CD8-94AB-771B5C9C340C}"/>
                </a:ext>
              </a:extLst>
            </p:cNvPr>
            <p:cNvSpPr/>
            <p:nvPr/>
          </p:nvSpPr>
          <p:spPr>
            <a:xfrm>
              <a:off x="4970080" y="3846896"/>
              <a:ext cx="542450" cy="328225"/>
            </a:xfrm>
            <a:custGeom>
              <a:avLst/>
              <a:gdLst/>
              <a:ahLst/>
              <a:cxnLst/>
              <a:rect l="l" t="t" r="r" b="b"/>
              <a:pathLst>
                <a:path w="21698" h="13129" extrusionOk="0">
                  <a:moveTo>
                    <a:pt x="11122" y="1"/>
                  </a:moveTo>
                  <a:lnTo>
                    <a:pt x="1" y="6686"/>
                  </a:lnTo>
                  <a:lnTo>
                    <a:pt x="10636" y="13128"/>
                  </a:lnTo>
                  <a:lnTo>
                    <a:pt x="21697" y="6382"/>
                  </a:lnTo>
                  <a:lnTo>
                    <a:pt x="11122" y="1"/>
                  </a:lnTo>
                  <a:close/>
                </a:path>
              </a:pathLst>
            </a:custGeom>
            <a:solidFill>
              <a:srgbClr val="FFE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31;p34">
              <a:extLst>
                <a:ext uri="{FF2B5EF4-FFF2-40B4-BE49-F238E27FC236}">
                  <a16:creationId xmlns:a16="http://schemas.microsoft.com/office/drawing/2014/main" id="{BC64BC47-9127-4160-BFCD-F070EC78F4C8}"/>
                </a:ext>
              </a:extLst>
            </p:cNvPr>
            <p:cNvSpPr/>
            <p:nvPr/>
          </p:nvSpPr>
          <p:spPr>
            <a:xfrm>
              <a:off x="4970080" y="4545821"/>
              <a:ext cx="542450" cy="328200"/>
            </a:xfrm>
            <a:custGeom>
              <a:avLst/>
              <a:gdLst/>
              <a:ahLst/>
              <a:cxnLst/>
              <a:rect l="l" t="t" r="r" b="b"/>
              <a:pathLst>
                <a:path w="21698" h="13128" extrusionOk="0">
                  <a:moveTo>
                    <a:pt x="11122" y="0"/>
                  </a:moveTo>
                  <a:lnTo>
                    <a:pt x="1" y="6746"/>
                  </a:lnTo>
                  <a:lnTo>
                    <a:pt x="10636" y="13127"/>
                  </a:lnTo>
                  <a:lnTo>
                    <a:pt x="21697" y="6442"/>
                  </a:lnTo>
                  <a:lnTo>
                    <a:pt x="11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2;p34">
              <a:extLst>
                <a:ext uri="{FF2B5EF4-FFF2-40B4-BE49-F238E27FC236}">
                  <a16:creationId xmlns:a16="http://schemas.microsoft.com/office/drawing/2014/main" id="{F38687CD-B0A4-43DF-967A-D14F9DD45FF3}"/>
                </a:ext>
              </a:extLst>
            </p:cNvPr>
            <p:cNvSpPr/>
            <p:nvPr/>
          </p:nvSpPr>
          <p:spPr>
            <a:xfrm>
              <a:off x="5235980" y="4006446"/>
              <a:ext cx="276550" cy="767300"/>
            </a:xfrm>
            <a:custGeom>
              <a:avLst/>
              <a:gdLst/>
              <a:ahLst/>
              <a:cxnLst/>
              <a:rect l="l" t="t" r="r" b="b"/>
              <a:pathLst>
                <a:path w="11062" h="30692" extrusionOk="0">
                  <a:moveTo>
                    <a:pt x="11061" y="0"/>
                  </a:moveTo>
                  <a:lnTo>
                    <a:pt x="0" y="6746"/>
                  </a:lnTo>
                  <a:lnTo>
                    <a:pt x="0" y="30691"/>
                  </a:lnTo>
                  <a:lnTo>
                    <a:pt x="11061" y="23945"/>
                  </a:lnTo>
                  <a:lnTo>
                    <a:pt x="110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33;p34">
              <a:extLst>
                <a:ext uri="{FF2B5EF4-FFF2-40B4-BE49-F238E27FC236}">
                  <a16:creationId xmlns:a16="http://schemas.microsoft.com/office/drawing/2014/main" id="{9F64E107-CD3C-45A2-9939-A74487CA4BF9}"/>
                </a:ext>
              </a:extLst>
            </p:cNvPr>
            <p:cNvSpPr/>
            <p:nvPr/>
          </p:nvSpPr>
          <p:spPr>
            <a:xfrm>
              <a:off x="4970080" y="4014046"/>
              <a:ext cx="265925" cy="759700"/>
            </a:xfrm>
            <a:custGeom>
              <a:avLst/>
              <a:gdLst/>
              <a:ahLst/>
              <a:cxnLst/>
              <a:rect l="l" t="t" r="r" b="b"/>
              <a:pathLst>
                <a:path w="10637" h="30388" extrusionOk="0">
                  <a:moveTo>
                    <a:pt x="1" y="0"/>
                  </a:moveTo>
                  <a:lnTo>
                    <a:pt x="1" y="23945"/>
                  </a:lnTo>
                  <a:lnTo>
                    <a:pt x="10636" y="30387"/>
                  </a:lnTo>
                  <a:lnTo>
                    <a:pt x="10636" y="6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4;p34">
              <a:extLst>
                <a:ext uri="{FF2B5EF4-FFF2-40B4-BE49-F238E27FC236}">
                  <a16:creationId xmlns:a16="http://schemas.microsoft.com/office/drawing/2014/main" id="{1347271C-4488-4163-83DC-3B92E34CCB21}"/>
                </a:ext>
              </a:extLst>
            </p:cNvPr>
            <p:cNvSpPr/>
            <p:nvPr/>
          </p:nvSpPr>
          <p:spPr>
            <a:xfrm>
              <a:off x="5609730" y="3204221"/>
              <a:ext cx="542425" cy="328200"/>
            </a:xfrm>
            <a:custGeom>
              <a:avLst/>
              <a:gdLst/>
              <a:ahLst/>
              <a:cxnLst/>
              <a:rect l="l" t="t" r="r" b="b"/>
              <a:pathLst>
                <a:path w="21697" h="13128" extrusionOk="0">
                  <a:moveTo>
                    <a:pt x="11122" y="0"/>
                  </a:moveTo>
                  <a:lnTo>
                    <a:pt x="1" y="6746"/>
                  </a:lnTo>
                  <a:lnTo>
                    <a:pt x="10575" y="13128"/>
                  </a:lnTo>
                  <a:lnTo>
                    <a:pt x="21697" y="6442"/>
                  </a:lnTo>
                  <a:lnTo>
                    <a:pt x="11122" y="0"/>
                  </a:lnTo>
                  <a:close/>
                </a:path>
              </a:pathLst>
            </a:custGeom>
            <a:solidFill>
              <a:srgbClr val="F19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5;p34">
              <a:extLst>
                <a:ext uri="{FF2B5EF4-FFF2-40B4-BE49-F238E27FC236}">
                  <a16:creationId xmlns:a16="http://schemas.microsoft.com/office/drawing/2014/main" id="{EA9C1DC2-F441-4D31-8A81-602693077C77}"/>
                </a:ext>
              </a:extLst>
            </p:cNvPr>
            <p:cNvSpPr/>
            <p:nvPr/>
          </p:nvSpPr>
          <p:spPr>
            <a:xfrm>
              <a:off x="5609730" y="4159896"/>
              <a:ext cx="542425" cy="328200"/>
            </a:xfrm>
            <a:custGeom>
              <a:avLst/>
              <a:gdLst/>
              <a:ahLst/>
              <a:cxnLst/>
              <a:rect l="l" t="t" r="r" b="b"/>
              <a:pathLst>
                <a:path w="21697" h="13128" extrusionOk="0">
                  <a:moveTo>
                    <a:pt x="11122" y="0"/>
                  </a:moveTo>
                  <a:lnTo>
                    <a:pt x="1" y="6746"/>
                  </a:lnTo>
                  <a:lnTo>
                    <a:pt x="10575" y="13128"/>
                  </a:lnTo>
                  <a:lnTo>
                    <a:pt x="21697" y="6443"/>
                  </a:lnTo>
                  <a:lnTo>
                    <a:pt x="11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6;p34">
              <a:extLst>
                <a:ext uri="{FF2B5EF4-FFF2-40B4-BE49-F238E27FC236}">
                  <a16:creationId xmlns:a16="http://schemas.microsoft.com/office/drawing/2014/main" id="{489C0A89-40AB-45AD-A0AC-C00388FE2BC7}"/>
                </a:ext>
              </a:extLst>
            </p:cNvPr>
            <p:cNvSpPr/>
            <p:nvPr/>
          </p:nvSpPr>
          <p:spPr>
            <a:xfrm>
              <a:off x="5874105" y="3365271"/>
              <a:ext cx="278050" cy="1022550"/>
            </a:xfrm>
            <a:custGeom>
              <a:avLst/>
              <a:gdLst/>
              <a:ahLst/>
              <a:cxnLst/>
              <a:rect l="l" t="t" r="r" b="b"/>
              <a:pathLst>
                <a:path w="11122" h="40902" extrusionOk="0">
                  <a:moveTo>
                    <a:pt x="11122" y="0"/>
                  </a:moveTo>
                  <a:lnTo>
                    <a:pt x="0" y="6686"/>
                  </a:lnTo>
                  <a:lnTo>
                    <a:pt x="0" y="40902"/>
                  </a:lnTo>
                  <a:lnTo>
                    <a:pt x="11122" y="34156"/>
                  </a:lnTo>
                  <a:lnTo>
                    <a:pt x="11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7;p34">
              <a:extLst>
                <a:ext uri="{FF2B5EF4-FFF2-40B4-BE49-F238E27FC236}">
                  <a16:creationId xmlns:a16="http://schemas.microsoft.com/office/drawing/2014/main" id="{F9212204-0610-4653-BD32-F61F2ACB7874}"/>
                </a:ext>
              </a:extLst>
            </p:cNvPr>
            <p:cNvSpPr/>
            <p:nvPr/>
          </p:nvSpPr>
          <p:spPr>
            <a:xfrm>
              <a:off x="5609730" y="3372871"/>
              <a:ext cx="264400" cy="1014950"/>
            </a:xfrm>
            <a:custGeom>
              <a:avLst/>
              <a:gdLst/>
              <a:ahLst/>
              <a:cxnLst/>
              <a:rect l="l" t="t" r="r" b="b"/>
              <a:pathLst>
                <a:path w="10576" h="40598" extrusionOk="0">
                  <a:moveTo>
                    <a:pt x="1" y="0"/>
                  </a:moveTo>
                  <a:lnTo>
                    <a:pt x="1" y="34156"/>
                  </a:lnTo>
                  <a:lnTo>
                    <a:pt x="10575" y="40598"/>
                  </a:lnTo>
                  <a:lnTo>
                    <a:pt x="10575" y="63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9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8;p34">
              <a:extLst>
                <a:ext uri="{FF2B5EF4-FFF2-40B4-BE49-F238E27FC236}">
                  <a16:creationId xmlns:a16="http://schemas.microsoft.com/office/drawing/2014/main" id="{C59BA3F7-7887-4DC2-AC1A-BB19BF03FA8A}"/>
                </a:ext>
              </a:extLst>
            </p:cNvPr>
            <p:cNvSpPr/>
            <p:nvPr/>
          </p:nvSpPr>
          <p:spPr>
            <a:xfrm>
              <a:off x="6621630" y="3336396"/>
              <a:ext cx="417850" cy="253775"/>
            </a:xfrm>
            <a:custGeom>
              <a:avLst/>
              <a:gdLst/>
              <a:ahLst/>
              <a:cxnLst/>
              <a:rect l="l" t="t" r="r" b="b"/>
              <a:pathLst>
                <a:path w="16714" h="10151" extrusionOk="0">
                  <a:moveTo>
                    <a:pt x="8569" y="1"/>
                  </a:moveTo>
                  <a:lnTo>
                    <a:pt x="0" y="5167"/>
                  </a:lnTo>
                  <a:lnTo>
                    <a:pt x="8144" y="10150"/>
                  </a:lnTo>
                  <a:lnTo>
                    <a:pt x="16713" y="4923"/>
                  </a:lnTo>
                  <a:lnTo>
                    <a:pt x="8569" y="1"/>
                  </a:lnTo>
                  <a:close/>
                </a:path>
              </a:pathLst>
            </a:custGeom>
            <a:solidFill>
              <a:srgbClr val="FFE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9;p34">
              <a:extLst>
                <a:ext uri="{FF2B5EF4-FFF2-40B4-BE49-F238E27FC236}">
                  <a16:creationId xmlns:a16="http://schemas.microsoft.com/office/drawing/2014/main" id="{A47BB65A-7F94-4A97-A759-D6D4A503B610}"/>
                </a:ext>
              </a:extLst>
            </p:cNvPr>
            <p:cNvSpPr/>
            <p:nvPr/>
          </p:nvSpPr>
          <p:spPr>
            <a:xfrm>
              <a:off x="6621630" y="3675221"/>
              <a:ext cx="417850" cy="252225"/>
            </a:xfrm>
            <a:custGeom>
              <a:avLst/>
              <a:gdLst/>
              <a:ahLst/>
              <a:cxnLst/>
              <a:rect l="l" t="t" r="r" b="b"/>
              <a:pathLst>
                <a:path w="16714" h="10089" extrusionOk="0">
                  <a:moveTo>
                    <a:pt x="8569" y="0"/>
                  </a:moveTo>
                  <a:lnTo>
                    <a:pt x="0" y="5166"/>
                  </a:lnTo>
                  <a:lnTo>
                    <a:pt x="8144" y="10089"/>
                  </a:lnTo>
                  <a:lnTo>
                    <a:pt x="16713" y="4923"/>
                  </a:lnTo>
                  <a:lnTo>
                    <a:pt x="85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0;p34">
              <a:extLst>
                <a:ext uri="{FF2B5EF4-FFF2-40B4-BE49-F238E27FC236}">
                  <a16:creationId xmlns:a16="http://schemas.microsoft.com/office/drawing/2014/main" id="{C251AAD2-D036-49F7-9D17-35FF59B3EE3E}"/>
                </a:ext>
              </a:extLst>
            </p:cNvPr>
            <p:cNvSpPr/>
            <p:nvPr/>
          </p:nvSpPr>
          <p:spPr>
            <a:xfrm>
              <a:off x="6825230" y="3459471"/>
              <a:ext cx="214250" cy="395050"/>
            </a:xfrm>
            <a:custGeom>
              <a:avLst/>
              <a:gdLst/>
              <a:ahLst/>
              <a:cxnLst/>
              <a:rect l="l" t="t" r="r" b="b"/>
              <a:pathLst>
                <a:path w="8570" h="15802" extrusionOk="0">
                  <a:moveTo>
                    <a:pt x="8569" y="0"/>
                  </a:moveTo>
                  <a:lnTo>
                    <a:pt x="0" y="5227"/>
                  </a:lnTo>
                  <a:lnTo>
                    <a:pt x="0" y="15802"/>
                  </a:lnTo>
                  <a:lnTo>
                    <a:pt x="8569" y="10575"/>
                  </a:lnTo>
                  <a:lnTo>
                    <a:pt x="85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1;p34">
              <a:extLst>
                <a:ext uri="{FF2B5EF4-FFF2-40B4-BE49-F238E27FC236}">
                  <a16:creationId xmlns:a16="http://schemas.microsoft.com/office/drawing/2014/main" id="{DF47B248-F61C-4736-85F8-86422D9C4D3A}"/>
                </a:ext>
              </a:extLst>
            </p:cNvPr>
            <p:cNvSpPr/>
            <p:nvPr/>
          </p:nvSpPr>
          <p:spPr>
            <a:xfrm>
              <a:off x="6621630" y="3465546"/>
              <a:ext cx="203600" cy="388975"/>
            </a:xfrm>
            <a:custGeom>
              <a:avLst/>
              <a:gdLst/>
              <a:ahLst/>
              <a:cxnLst/>
              <a:rect l="l" t="t" r="r" b="b"/>
              <a:pathLst>
                <a:path w="8144" h="15559" extrusionOk="0">
                  <a:moveTo>
                    <a:pt x="0" y="1"/>
                  </a:moveTo>
                  <a:lnTo>
                    <a:pt x="0" y="10636"/>
                  </a:lnTo>
                  <a:lnTo>
                    <a:pt x="8144" y="15559"/>
                  </a:lnTo>
                  <a:lnTo>
                    <a:pt x="8144" y="49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2;p34">
              <a:extLst>
                <a:ext uri="{FF2B5EF4-FFF2-40B4-BE49-F238E27FC236}">
                  <a16:creationId xmlns:a16="http://schemas.microsoft.com/office/drawing/2014/main" id="{06F92C98-E350-407A-9581-122B041C4F3C}"/>
                </a:ext>
              </a:extLst>
            </p:cNvPr>
            <p:cNvSpPr/>
            <p:nvPr/>
          </p:nvSpPr>
          <p:spPr>
            <a:xfrm>
              <a:off x="3258450" y="1791375"/>
              <a:ext cx="653350" cy="567725"/>
            </a:xfrm>
            <a:custGeom>
              <a:avLst/>
              <a:gdLst/>
              <a:ahLst/>
              <a:cxnLst/>
              <a:rect l="l" t="t" r="r" b="b"/>
              <a:pathLst>
                <a:path w="26134" h="22709" extrusionOk="0">
                  <a:moveTo>
                    <a:pt x="8903" y="0"/>
                  </a:moveTo>
                  <a:cubicBezTo>
                    <a:pt x="8723" y="0"/>
                    <a:pt x="8562" y="95"/>
                    <a:pt x="8448" y="285"/>
                  </a:cubicBezTo>
                  <a:lnTo>
                    <a:pt x="608" y="12319"/>
                  </a:lnTo>
                  <a:lnTo>
                    <a:pt x="304" y="12258"/>
                  </a:lnTo>
                  <a:lnTo>
                    <a:pt x="0" y="12379"/>
                  </a:lnTo>
                  <a:lnTo>
                    <a:pt x="244" y="13109"/>
                  </a:lnTo>
                  <a:cubicBezTo>
                    <a:pt x="244" y="13291"/>
                    <a:pt x="365" y="13413"/>
                    <a:pt x="487" y="13473"/>
                  </a:cubicBezTo>
                  <a:lnTo>
                    <a:pt x="17139" y="22650"/>
                  </a:lnTo>
                  <a:cubicBezTo>
                    <a:pt x="17235" y="22689"/>
                    <a:pt x="17331" y="22709"/>
                    <a:pt x="17424" y="22709"/>
                  </a:cubicBezTo>
                  <a:cubicBezTo>
                    <a:pt x="17623" y="22709"/>
                    <a:pt x="17804" y="22615"/>
                    <a:pt x="17929" y="22407"/>
                  </a:cubicBezTo>
                  <a:lnTo>
                    <a:pt x="26073" y="9948"/>
                  </a:lnTo>
                  <a:cubicBezTo>
                    <a:pt x="26133" y="9827"/>
                    <a:pt x="26133" y="9645"/>
                    <a:pt x="26073" y="9523"/>
                  </a:cubicBezTo>
                  <a:lnTo>
                    <a:pt x="25830" y="8794"/>
                  </a:lnTo>
                  <a:lnTo>
                    <a:pt x="25404" y="9037"/>
                  </a:lnTo>
                  <a:lnTo>
                    <a:pt x="9238" y="103"/>
                  </a:lnTo>
                  <a:cubicBezTo>
                    <a:pt x="9124" y="35"/>
                    <a:pt x="9010" y="0"/>
                    <a:pt x="8903" y="0"/>
                  </a:cubicBezTo>
                  <a:close/>
                </a:path>
              </a:pathLst>
            </a:custGeom>
            <a:solidFill>
              <a:srgbClr val="18A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43;p34">
              <a:extLst>
                <a:ext uri="{FF2B5EF4-FFF2-40B4-BE49-F238E27FC236}">
                  <a16:creationId xmlns:a16="http://schemas.microsoft.com/office/drawing/2014/main" id="{0C62A6C6-1137-4BC8-A734-F69D71C45CCE}"/>
                </a:ext>
              </a:extLst>
            </p:cNvPr>
            <p:cNvSpPr/>
            <p:nvPr/>
          </p:nvSpPr>
          <p:spPr>
            <a:xfrm>
              <a:off x="3255400" y="1771150"/>
              <a:ext cx="650325" cy="568200"/>
            </a:xfrm>
            <a:custGeom>
              <a:avLst/>
              <a:gdLst/>
              <a:ahLst/>
              <a:cxnLst/>
              <a:rect l="l" t="t" r="r" b="b"/>
              <a:pathLst>
                <a:path w="26013" h="22728" extrusionOk="0">
                  <a:moveTo>
                    <a:pt x="8757" y="0"/>
                  </a:moveTo>
                  <a:cubicBezTo>
                    <a:pt x="8563" y="0"/>
                    <a:pt x="8388" y="81"/>
                    <a:pt x="8266" y="243"/>
                  </a:cubicBezTo>
                  <a:lnTo>
                    <a:pt x="183" y="12763"/>
                  </a:lnTo>
                  <a:cubicBezTo>
                    <a:pt x="1" y="13006"/>
                    <a:pt x="62" y="13310"/>
                    <a:pt x="305" y="13431"/>
                  </a:cubicBezTo>
                  <a:lnTo>
                    <a:pt x="16957" y="22669"/>
                  </a:lnTo>
                  <a:cubicBezTo>
                    <a:pt x="17034" y="22708"/>
                    <a:pt x="17123" y="22728"/>
                    <a:pt x="17215" y="22728"/>
                  </a:cubicBezTo>
                  <a:cubicBezTo>
                    <a:pt x="17413" y="22728"/>
                    <a:pt x="17622" y="22634"/>
                    <a:pt x="17747" y="22426"/>
                  </a:cubicBezTo>
                  <a:lnTo>
                    <a:pt x="25830" y="9967"/>
                  </a:lnTo>
                  <a:cubicBezTo>
                    <a:pt x="26012" y="9724"/>
                    <a:pt x="25952" y="9420"/>
                    <a:pt x="25708" y="9299"/>
                  </a:cubicBezTo>
                  <a:lnTo>
                    <a:pt x="9056" y="61"/>
                  </a:lnTo>
                  <a:cubicBezTo>
                    <a:pt x="8955" y="21"/>
                    <a:pt x="8854" y="0"/>
                    <a:pt x="8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44;p34">
              <a:extLst>
                <a:ext uri="{FF2B5EF4-FFF2-40B4-BE49-F238E27FC236}">
                  <a16:creationId xmlns:a16="http://schemas.microsoft.com/office/drawing/2014/main" id="{F9167C4B-7426-4E57-B1F0-E7D8F7563C5B}"/>
                </a:ext>
              </a:extLst>
            </p:cNvPr>
            <p:cNvSpPr/>
            <p:nvPr/>
          </p:nvSpPr>
          <p:spPr>
            <a:xfrm>
              <a:off x="3275150" y="1786350"/>
              <a:ext cx="609300" cy="534825"/>
            </a:xfrm>
            <a:custGeom>
              <a:avLst/>
              <a:gdLst/>
              <a:ahLst/>
              <a:cxnLst/>
              <a:rect l="l" t="t" r="r" b="b"/>
              <a:pathLst>
                <a:path w="24372" h="21393" fill="none" extrusionOk="0">
                  <a:moveTo>
                    <a:pt x="305" y="12702"/>
                  </a:moveTo>
                  <a:lnTo>
                    <a:pt x="15924" y="21271"/>
                  </a:lnTo>
                  <a:cubicBezTo>
                    <a:pt x="16167" y="21393"/>
                    <a:pt x="16471" y="21332"/>
                    <a:pt x="16653" y="21089"/>
                  </a:cubicBezTo>
                  <a:lnTo>
                    <a:pt x="24250" y="9359"/>
                  </a:lnTo>
                  <a:cubicBezTo>
                    <a:pt x="24371" y="9177"/>
                    <a:pt x="24311" y="8873"/>
                    <a:pt x="24068" y="8752"/>
                  </a:cubicBezTo>
                  <a:lnTo>
                    <a:pt x="8509" y="122"/>
                  </a:lnTo>
                  <a:cubicBezTo>
                    <a:pt x="8266" y="0"/>
                    <a:pt x="7962" y="61"/>
                    <a:pt x="7841" y="304"/>
                  </a:cubicBezTo>
                  <a:lnTo>
                    <a:pt x="183" y="12094"/>
                  </a:lnTo>
                  <a:cubicBezTo>
                    <a:pt x="1" y="12276"/>
                    <a:pt x="123" y="12580"/>
                    <a:pt x="305" y="12702"/>
                  </a:cubicBezTo>
                  <a:close/>
                </a:path>
              </a:pathLst>
            </a:custGeom>
            <a:noFill/>
            <a:ln w="3050" cap="flat" cmpd="sng">
              <a:solidFill>
                <a:srgbClr val="F8FBFF"/>
              </a:solidFill>
              <a:prstDash val="solid"/>
              <a:miter lim="607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45;p34">
              <a:extLst>
                <a:ext uri="{FF2B5EF4-FFF2-40B4-BE49-F238E27FC236}">
                  <a16:creationId xmlns:a16="http://schemas.microsoft.com/office/drawing/2014/main" id="{464F8641-F907-41AA-8274-80B4DD4847F7}"/>
                </a:ext>
              </a:extLst>
            </p:cNvPr>
            <p:cNvSpPr/>
            <p:nvPr/>
          </p:nvSpPr>
          <p:spPr>
            <a:xfrm>
              <a:off x="3712725" y="2111300"/>
              <a:ext cx="138300" cy="132400"/>
            </a:xfrm>
            <a:custGeom>
              <a:avLst/>
              <a:gdLst/>
              <a:ahLst/>
              <a:cxnLst/>
              <a:rect l="l" t="t" r="r" b="b"/>
              <a:pathLst>
                <a:path w="5532" h="5296" extrusionOk="0">
                  <a:moveTo>
                    <a:pt x="2226" y="1"/>
                  </a:moveTo>
                  <a:cubicBezTo>
                    <a:pt x="1998" y="1"/>
                    <a:pt x="1144" y="1422"/>
                    <a:pt x="852" y="1831"/>
                  </a:cubicBezTo>
                  <a:cubicBezTo>
                    <a:pt x="669" y="2135"/>
                    <a:pt x="487" y="2439"/>
                    <a:pt x="426" y="2803"/>
                  </a:cubicBezTo>
                  <a:cubicBezTo>
                    <a:pt x="305" y="3047"/>
                    <a:pt x="183" y="3290"/>
                    <a:pt x="1" y="3472"/>
                  </a:cubicBezTo>
                  <a:lnTo>
                    <a:pt x="3526" y="5295"/>
                  </a:lnTo>
                  <a:cubicBezTo>
                    <a:pt x="4073" y="4748"/>
                    <a:pt x="4620" y="4140"/>
                    <a:pt x="5045" y="3411"/>
                  </a:cubicBezTo>
                  <a:cubicBezTo>
                    <a:pt x="5228" y="2864"/>
                    <a:pt x="5531" y="1041"/>
                    <a:pt x="5288" y="1041"/>
                  </a:cubicBezTo>
                  <a:cubicBezTo>
                    <a:pt x="4802" y="1527"/>
                    <a:pt x="4255" y="1953"/>
                    <a:pt x="3708" y="2256"/>
                  </a:cubicBezTo>
                  <a:cubicBezTo>
                    <a:pt x="3404" y="2348"/>
                    <a:pt x="2994" y="2393"/>
                    <a:pt x="2660" y="2393"/>
                  </a:cubicBezTo>
                  <a:cubicBezTo>
                    <a:pt x="2326" y="2393"/>
                    <a:pt x="2067" y="2348"/>
                    <a:pt x="2067" y="2256"/>
                  </a:cubicBezTo>
                  <a:cubicBezTo>
                    <a:pt x="2067" y="2135"/>
                    <a:pt x="2310" y="1770"/>
                    <a:pt x="2432" y="1163"/>
                  </a:cubicBezTo>
                  <a:cubicBezTo>
                    <a:pt x="2614" y="555"/>
                    <a:pt x="2432" y="129"/>
                    <a:pt x="2250" y="8"/>
                  </a:cubicBezTo>
                  <a:cubicBezTo>
                    <a:pt x="2243" y="3"/>
                    <a:pt x="2235" y="1"/>
                    <a:pt x="2226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46;p34">
              <a:extLst>
                <a:ext uri="{FF2B5EF4-FFF2-40B4-BE49-F238E27FC236}">
                  <a16:creationId xmlns:a16="http://schemas.microsoft.com/office/drawing/2014/main" id="{2CE106AB-5C27-4E8E-BCE9-99AC8AD0D432}"/>
                </a:ext>
              </a:extLst>
            </p:cNvPr>
            <p:cNvSpPr/>
            <p:nvPr/>
          </p:nvSpPr>
          <p:spPr>
            <a:xfrm>
              <a:off x="3237175" y="1880400"/>
              <a:ext cx="191300" cy="164250"/>
            </a:xfrm>
            <a:custGeom>
              <a:avLst/>
              <a:gdLst/>
              <a:ahLst/>
              <a:cxnLst/>
              <a:rect l="l" t="t" r="r" b="b"/>
              <a:pathLst>
                <a:path w="7652" h="6570" extrusionOk="0">
                  <a:moveTo>
                    <a:pt x="7344" y="1"/>
                  </a:moveTo>
                  <a:cubicBezTo>
                    <a:pt x="7328" y="1"/>
                    <a:pt x="7311" y="3"/>
                    <a:pt x="7294" y="6"/>
                  </a:cubicBezTo>
                  <a:cubicBezTo>
                    <a:pt x="6625" y="371"/>
                    <a:pt x="6017" y="796"/>
                    <a:pt x="5470" y="1282"/>
                  </a:cubicBezTo>
                  <a:lnTo>
                    <a:pt x="6200" y="249"/>
                  </a:lnTo>
                  <a:lnTo>
                    <a:pt x="6200" y="249"/>
                  </a:lnTo>
                  <a:cubicBezTo>
                    <a:pt x="5410" y="310"/>
                    <a:pt x="4619" y="492"/>
                    <a:pt x="3890" y="796"/>
                  </a:cubicBezTo>
                  <a:cubicBezTo>
                    <a:pt x="3100" y="1222"/>
                    <a:pt x="2857" y="2376"/>
                    <a:pt x="2553" y="2680"/>
                  </a:cubicBezTo>
                  <a:cubicBezTo>
                    <a:pt x="2188" y="2984"/>
                    <a:pt x="1" y="4686"/>
                    <a:pt x="1" y="4686"/>
                  </a:cubicBezTo>
                  <a:lnTo>
                    <a:pt x="1824" y="6570"/>
                  </a:lnTo>
                  <a:lnTo>
                    <a:pt x="3647" y="4807"/>
                  </a:lnTo>
                  <a:cubicBezTo>
                    <a:pt x="3890" y="4564"/>
                    <a:pt x="4194" y="4382"/>
                    <a:pt x="4498" y="4200"/>
                  </a:cubicBezTo>
                  <a:cubicBezTo>
                    <a:pt x="4802" y="4078"/>
                    <a:pt x="5106" y="3956"/>
                    <a:pt x="5349" y="3713"/>
                  </a:cubicBezTo>
                  <a:cubicBezTo>
                    <a:pt x="5774" y="3288"/>
                    <a:pt x="6078" y="2741"/>
                    <a:pt x="6321" y="2194"/>
                  </a:cubicBezTo>
                  <a:cubicBezTo>
                    <a:pt x="6503" y="1890"/>
                    <a:pt x="7476" y="918"/>
                    <a:pt x="7537" y="675"/>
                  </a:cubicBezTo>
                  <a:cubicBezTo>
                    <a:pt x="7651" y="446"/>
                    <a:pt x="7604" y="1"/>
                    <a:pt x="7344" y="1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47;p34">
              <a:extLst>
                <a:ext uri="{FF2B5EF4-FFF2-40B4-BE49-F238E27FC236}">
                  <a16:creationId xmlns:a16="http://schemas.microsoft.com/office/drawing/2014/main" id="{46AF16E7-ADC0-4118-9780-E08FFB14DC25}"/>
                </a:ext>
              </a:extLst>
            </p:cNvPr>
            <p:cNvSpPr/>
            <p:nvPr/>
          </p:nvSpPr>
          <p:spPr>
            <a:xfrm>
              <a:off x="2907475" y="3577675"/>
              <a:ext cx="200575" cy="160250"/>
            </a:xfrm>
            <a:custGeom>
              <a:avLst/>
              <a:gdLst/>
              <a:ahLst/>
              <a:cxnLst/>
              <a:rect l="l" t="t" r="r" b="b"/>
              <a:pathLst>
                <a:path w="8023" h="6410" extrusionOk="0">
                  <a:moveTo>
                    <a:pt x="7901" y="0"/>
                  </a:moveTo>
                  <a:lnTo>
                    <a:pt x="1" y="4376"/>
                  </a:lnTo>
                  <a:lnTo>
                    <a:pt x="1" y="5105"/>
                  </a:lnTo>
                  <a:cubicBezTo>
                    <a:pt x="61" y="5652"/>
                    <a:pt x="426" y="6077"/>
                    <a:pt x="912" y="6260"/>
                  </a:cubicBezTo>
                  <a:cubicBezTo>
                    <a:pt x="1166" y="6361"/>
                    <a:pt x="1441" y="6410"/>
                    <a:pt x="1719" y="6410"/>
                  </a:cubicBezTo>
                  <a:cubicBezTo>
                    <a:pt x="2108" y="6410"/>
                    <a:pt x="2503" y="6315"/>
                    <a:pt x="2857" y="6138"/>
                  </a:cubicBezTo>
                  <a:cubicBezTo>
                    <a:pt x="3282" y="5956"/>
                    <a:pt x="3647" y="5652"/>
                    <a:pt x="3951" y="5348"/>
                  </a:cubicBezTo>
                  <a:lnTo>
                    <a:pt x="3951" y="5105"/>
                  </a:lnTo>
                  <a:cubicBezTo>
                    <a:pt x="4194" y="4740"/>
                    <a:pt x="4437" y="4437"/>
                    <a:pt x="4680" y="4133"/>
                  </a:cubicBezTo>
                  <a:cubicBezTo>
                    <a:pt x="5045" y="3829"/>
                    <a:pt x="5410" y="3586"/>
                    <a:pt x="5774" y="3343"/>
                  </a:cubicBezTo>
                  <a:cubicBezTo>
                    <a:pt x="6260" y="3039"/>
                    <a:pt x="6686" y="2674"/>
                    <a:pt x="7050" y="2309"/>
                  </a:cubicBezTo>
                  <a:cubicBezTo>
                    <a:pt x="7415" y="1945"/>
                    <a:pt x="7719" y="1519"/>
                    <a:pt x="7901" y="1033"/>
                  </a:cubicBezTo>
                  <a:cubicBezTo>
                    <a:pt x="7962" y="669"/>
                    <a:pt x="8023" y="304"/>
                    <a:pt x="7901" y="0"/>
                  </a:cubicBezTo>
                  <a:close/>
                </a:path>
              </a:pathLst>
            </a:custGeom>
            <a:solidFill>
              <a:srgbClr val="080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48;p34">
              <a:extLst>
                <a:ext uri="{FF2B5EF4-FFF2-40B4-BE49-F238E27FC236}">
                  <a16:creationId xmlns:a16="http://schemas.microsoft.com/office/drawing/2014/main" id="{74AC03C0-0407-49DB-89F6-76146FBEC422}"/>
                </a:ext>
              </a:extLst>
            </p:cNvPr>
            <p:cNvSpPr/>
            <p:nvPr/>
          </p:nvSpPr>
          <p:spPr>
            <a:xfrm>
              <a:off x="2893800" y="3555425"/>
              <a:ext cx="218825" cy="172675"/>
            </a:xfrm>
            <a:custGeom>
              <a:avLst/>
              <a:gdLst/>
              <a:ahLst/>
              <a:cxnLst/>
              <a:rect l="l" t="t" r="r" b="b"/>
              <a:pathLst>
                <a:path w="8753" h="6907" extrusionOk="0">
                  <a:moveTo>
                    <a:pt x="7465" y="1"/>
                  </a:moveTo>
                  <a:cubicBezTo>
                    <a:pt x="7074" y="1"/>
                    <a:pt x="6582" y="170"/>
                    <a:pt x="6017" y="586"/>
                  </a:cubicBezTo>
                  <a:cubicBezTo>
                    <a:pt x="5288" y="1012"/>
                    <a:pt x="4498" y="1376"/>
                    <a:pt x="3647" y="1680"/>
                  </a:cubicBezTo>
                  <a:cubicBezTo>
                    <a:pt x="2553" y="2045"/>
                    <a:pt x="1581" y="2774"/>
                    <a:pt x="791" y="3686"/>
                  </a:cubicBezTo>
                  <a:cubicBezTo>
                    <a:pt x="1" y="5023"/>
                    <a:pt x="365" y="6724"/>
                    <a:pt x="2067" y="6907"/>
                  </a:cubicBezTo>
                  <a:cubicBezTo>
                    <a:pt x="2492" y="6907"/>
                    <a:pt x="2979" y="6846"/>
                    <a:pt x="3343" y="6664"/>
                  </a:cubicBezTo>
                  <a:cubicBezTo>
                    <a:pt x="3829" y="6421"/>
                    <a:pt x="4255" y="6056"/>
                    <a:pt x="4559" y="5630"/>
                  </a:cubicBezTo>
                  <a:cubicBezTo>
                    <a:pt x="4984" y="4962"/>
                    <a:pt x="5531" y="4415"/>
                    <a:pt x="6260" y="4111"/>
                  </a:cubicBezTo>
                  <a:cubicBezTo>
                    <a:pt x="8752" y="2592"/>
                    <a:pt x="8631" y="951"/>
                    <a:pt x="8327" y="465"/>
                  </a:cubicBezTo>
                  <a:cubicBezTo>
                    <a:pt x="8171" y="185"/>
                    <a:pt x="7874" y="1"/>
                    <a:pt x="7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49;p34">
              <a:extLst>
                <a:ext uri="{FF2B5EF4-FFF2-40B4-BE49-F238E27FC236}">
                  <a16:creationId xmlns:a16="http://schemas.microsoft.com/office/drawing/2014/main" id="{656D4AD1-B4BA-4F9B-AF48-CB4121227803}"/>
                </a:ext>
              </a:extLst>
            </p:cNvPr>
            <p:cNvSpPr/>
            <p:nvPr/>
          </p:nvSpPr>
          <p:spPr>
            <a:xfrm>
              <a:off x="3188550" y="3802525"/>
              <a:ext cx="264400" cy="74875"/>
            </a:xfrm>
            <a:custGeom>
              <a:avLst/>
              <a:gdLst/>
              <a:ahLst/>
              <a:cxnLst/>
              <a:rect l="l" t="t" r="r" b="b"/>
              <a:pathLst>
                <a:path w="10576" h="2995" extrusionOk="0">
                  <a:moveTo>
                    <a:pt x="10576" y="1"/>
                  </a:moveTo>
                  <a:lnTo>
                    <a:pt x="3222" y="1216"/>
                  </a:lnTo>
                  <a:lnTo>
                    <a:pt x="2675" y="1277"/>
                  </a:lnTo>
                  <a:lnTo>
                    <a:pt x="2006" y="1338"/>
                  </a:lnTo>
                  <a:lnTo>
                    <a:pt x="1338" y="1338"/>
                  </a:lnTo>
                  <a:lnTo>
                    <a:pt x="1" y="1459"/>
                  </a:lnTo>
                  <a:lnTo>
                    <a:pt x="1" y="1885"/>
                  </a:lnTo>
                  <a:cubicBezTo>
                    <a:pt x="62" y="2189"/>
                    <a:pt x="183" y="2432"/>
                    <a:pt x="426" y="2675"/>
                  </a:cubicBezTo>
                  <a:cubicBezTo>
                    <a:pt x="829" y="2876"/>
                    <a:pt x="1274" y="2994"/>
                    <a:pt x="1725" y="2994"/>
                  </a:cubicBezTo>
                  <a:cubicBezTo>
                    <a:pt x="1819" y="2994"/>
                    <a:pt x="1913" y="2989"/>
                    <a:pt x="2006" y="2979"/>
                  </a:cubicBezTo>
                  <a:cubicBezTo>
                    <a:pt x="2493" y="2979"/>
                    <a:pt x="2979" y="2857"/>
                    <a:pt x="3404" y="2736"/>
                  </a:cubicBezTo>
                  <a:lnTo>
                    <a:pt x="3404" y="2614"/>
                  </a:lnTo>
                  <a:cubicBezTo>
                    <a:pt x="3769" y="2553"/>
                    <a:pt x="4133" y="2492"/>
                    <a:pt x="4437" y="2432"/>
                  </a:cubicBezTo>
                  <a:cubicBezTo>
                    <a:pt x="4984" y="2432"/>
                    <a:pt x="6139" y="2310"/>
                    <a:pt x="7172" y="2189"/>
                  </a:cubicBezTo>
                  <a:lnTo>
                    <a:pt x="7233" y="2189"/>
                  </a:lnTo>
                  <a:cubicBezTo>
                    <a:pt x="7658" y="2128"/>
                    <a:pt x="9542" y="1702"/>
                    <a:pt x="10272" y="791"/>
                  </a:cubicBezTo>
                  <a:cubicBezTo>
                    <a:pt x="10454" y="608"/>
                    <a:pt x="10576" y="305"/>
                    <a:pt x="10576" y="61"/>
                  </a:cubicBezTo>
                  <a:lnTo>
                    <a:pt x="10576" y="1"/>
                  </a:lnTo>
                  <a:close/>
                </a:path>
              </a:pathLst>
            </a:custGeom>
            <a:solidFill>
              <a:srgbClr val="080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0;p34">
              <a:extLst>
                <a:ext uri="{FF2B5EF4-FFF2-40B4-BE49-F238E27FC236}">
                  <a16:creationId xmlns:a16="http://schemas.microsoft.com/office/drawing/2014/main" id="{4DEE492D-541D-481E-BA9B-6BD1CF825A50}"/>
                </a:ext>
              </a:extLst>
            </p:cNvPr>
            <p:cNvSpPr/>
            <p:nvPr/>
          </p:nvSpPr>
          <p:spPr>
            <a:xfrm>
              <a:off x="3180950" y="3766075"/>
              <a:ext cx="272000" cy="98975"/>
            </a:xfrm>
            <a:custGeom>
              <a:avLst/>
              <a:gdLst/>
              <a:ahLst/>
              <a:cxnLst/>
              <a:rect l="l" t="t" r="r" b="b"/>
              <a:pathLst>
                <a:path w="10880" h="3959" extrusionOk="0">
                  <a:moveTo>
                    <a:pt x="4924" y="0"/>
                  </a:moveTo>
                  <a:cubicBezTo>
                    <a:pt x="4924" y="0"/>
                    <a:pt x="1156" y="61"/>
                    <a:pt x="548" y="972"/>
                  </a:cubicBezTo>
                  <a:cubicBezTo>
                    <a:pt x="1" y="1884"/>
                    <a:pt x="62" y="3343"/>
                    <a:pt x="973" y="3768"/>
                  </a:cubicBezTo>
                  <a:cubicBezTo>
                    <a:pt x="1364" y="3898"/>
                    <a:pt x="1772" y="3959"/>
                    <a:pt x="2189" y="3959"/>
                  </a:cubicBezTo>
                  <a:cubicBezTo>
                    <a:pt x="2549" y="3959"/>
                    <a:pt x="2916" y="3913"/>
                    <a:pt x="3283" y="3829"/>
                  </a:cubicBezTo>
                  <a:cubicBezTo>
                    <a:pt x="4134" y="3707"/>
                    <a:pt x="4255" y="3707"/>
                    <a:pt x="6018" y="3586"/>
                  </a:cubicBezTo>
                  <a:cubicBezTo>
                    <a:pt x="7841" y="3464"/>
                    <a:pt x="10880" y="2674"/>
                    <a:pt x="10880" y="1398"/>
                  </a:cubicBezTo>
                  <a:cubicBezTo>
                    <a:pt x="10819" y="1155"/>
                    <a:pt x="10697" y="912"/>
                    <a:pt x="10515" y="790"/>
                  </a:cubicBezTo>
                  <a:cubicBezTo>
                    <a:pt x="10029" y="486"/>
                    <a:pt x="8145" y="486"/>
                    <a:pt x="7172" y="486"/>
                  </a:cubicBezTo>
                  <a:cubicBezTo>
                    <a:pt x="6443" y="425"/>
                    <a:pt x="5653" y="243"/>
                    <a:pt x="49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51;p34">
              <a:extLst>
                <a:ext uri="{FF2B5EF4-FFF2-40B4-BE49-F238E27FC236}">
                  <a16:creationId xmlns:a16="http://schemas.microsoft.com/office/drawing/2014/main" id="{15FF0DE1-524E-4240-B24F-8E8B1FFD8380}"/>
                </a:ext>
              </a:extLst>
            </p:cNvPr>
            <p:cNvSpPr/>
            <p:nvPr/>
          </p:nvSpPr>
          <p:spPr>
            <a:xfrm>
              <a:off x="3199200" y="3722850"/>
              <a:ext cx="117000" cy="89425"/>
            </a:xfrm>
            <a:custGeom>
              <a:avLst/>
              <a:gdLst/>
              <a:ahLst/>
              <a:cxnLst/>
              <a:rect l="l" t="t" r="r" b="b"/>
              <a:pathLst>
                <a:path w="4680" h="3577" extrusionOk="0">
                  <a:moveTo>
                    <a:pt x="4197" y="1"/>
                  </a:moveTo>
                  <a:cubicBezTo>
                    <a:pt x="4180" y="1"/>
                    <a:pt x="4159" y="45"/>
                    <a:pt x="4133" y="149"/>
                  </a:cubicBezTo>
                  <a:lnTo>
                    <a:pt x="243" y="574"/>
                  </a:lnTo>
                  <a:cubicBezTo>
                    <a:pt x="243" y="574"/>
                    <a:pt x="183" y="1972"/>
                    <a:pt x="183" y="2215"/>
                  </a:cubicBezTo>
                  <a:cubicBezTo>
                    <a:pt x="183" y="2458"/>
                    <a:pt x="0" y="2701"/>
                    <a:pt x="61" y="2945"/>
                  </a:cubicBezTo>
                  <a:cubicBezTo>
                    <a:pt x="114" y="3260"/>
                    <a:pt x="759" y="3576"/>
                    <a:pt x="1681" y="3576"/>
                  </a:cubicBezTo>
                  <a:cubicBezTo>
                    <a:pt x="1823" y="3576"/>
                    <a:pt x="1973" y="3569"/>
                    <a:pt x="2127" y="3552"/>
                  </a:cubicBezTo>
                  <a:cubicBezTo>
                    <a:pt x="3039" y="3431"/>
                    <a:pt x="3890" y="3066"/>
                    <a:pt x="4498" y="2398"/>
                  </a:cubicBezTo>
                  <a:cubicBezTo>
                    <a:pt x="4680" y="2033"/>
                    <a:pt x="4376" y="1911"/>
                    <a:pt x="4315" y="1790"/>
                  </a:cubicBezTo>
                  <a:cubicBezTo>
                    <a:pt x="4263" y="1633"/>
                    <a:pt x="4300" y="1"/>
                    <a:pt x="4197" y="1"/>
                  </a:cubicBezTo>
                  <a:close/>
                </a:path>
              </a:pathLst>
            </a:custGeom>
            <a:solidFill>
              <a:srgbClr val="F1B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2;p34">
              <a:extLst>
                <a:ext uri="{FF2B5EF4-FFF2-40B4-BE49-F238E27FC236}">
                  <a16:creationId xmlns:a16="http://schemas.microsoft.com/office/drawing/2014/main" id="{000B7F54-1B7A-4274-884B-6C3B9DA9DA96}"/>
                </a:ext>
              </a:extLst>
            </p:cNvPr>
            <p:cNvSpPr/>
            <p:nvPr/>
          </p:nvSpPr>
          <p:spPr>
            <a:xfrm>
              <a:off x="2915075" y="3606525"/>
              <a:ext cx="96400" cy="71025"/>
            </a:xfrm>
            <a:custGeom>
              <a:avLst/>
              <a:gdLst/>
              <a:ahLst/>
              <a:cxnLst/>
              <a:rect l="l" t="t" r="r" b="b"/>
              <a:pathLst>
                <a:path w="3856" h="2841" extrusionOk="0">
                  <a:moveTo>
                    <a:pt x="3586" y="1"/>
                  </a:moveTo>
                  <a:lnTo>
                    <a:pt x="244" y="365"/>
                  </a:lnTo>
                  <a:lnTo>
                    <a:pt x="122" y="1642"/>
                  </a:lnTo>
                  <a:cubicBezTo>
                    <a:pt x="61" y="1824"/>
                    <a:pt x="0" y="2006"/>
                    <a:pt x="61" y="2249"/>
                  </a:cubicBezTo>
                  <a:cubicBezTo>
                    <a:pt x="103" y="2459"/>
                    <a:pt x="576" y="2840"/>
                    <a:pt x="1323" y="2840"/>
                  </a:cubicBezTo>
                  <a:cubicBezTo>
                    <a:pt x="1662" y="2840"/>
                    <a:pt x="2056" y="2762"/>
                    <a:pt x="2492" y="2553"/>
                  </a:cubicBezTo>
                  <a:cubicBezTo>
                    <a:pt x="3282" y="2189"/>
                    <a:pt x="3829" y="1399"/>
                    <a:pt x="3829" y="487"/>
                  </a:cubicBezTo>
                  <a:cubicBezTo>
                    <a:pt x="3855" y="253"/>
                    <a:pt x="3814" y="219"/>
                    <a:pt x="3759" y="219"/>
                  </a:cubicBezTo>
                  <a:cubicBezTo>
                    <a:pt x="3737" y="219"/>
                    <a:pt x="3713" y="224"/>
                    <a:pt x="3689" y="224"/>
                  </a:cubicBezTo>
                  <a:cubicBezTo>
                    <a:pt x="3635" y="224"/>
                    <a:pt x="3586" y="195"/>
                    <a:pt x="3586" y="1"/>
                  </a:cubicBezTo>
                  <a:close/>
                </a:path>
              </a:pathLst>
            </a:custGeom>
            <a:solidFill>
              <a:srgbClr val="F1B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3;p34">
              <a:extLst>
                <a:ext uri="{FF2B5EF4-FFF2-40B4-BE49-F238E27FC236}">
                  <a16:creationId xmlns:a16="http://schemas.microsoft.com/office/drawing/2014/main" id="{7F323FE3-49EA-4C85-92C4-5C059170C928}"/>
                </a:ext>
              </a:extLst>
            </p:cNvPr>
            <p:cNvSpPr/>
            <p:nvPr/>
          </p:nvSpPr>
          <p:spPr>
            <a:xfrm>
              <a:off x="2904450" y="2626550"/>
              <a:ext cx="539375" cy="1152975"/>
            </a:xfrm>
            <a:custGeom>
              <a:avLst/>
              <a:gdLst/>
              <a:ahLst/>
              <a:cxnLst/>
              <a:rect l="l" t="t" r="r" b="b"/>
              <a:pathLst>
                <a:path w="21575" h="46119" extrusionOk="0">
                  <a:moveTo>
                    <a:pt x="3403" y="0"/>
                  </a:moveTo>
                  <a:cubicBezTo>
                    <a:pt x="3039" y="669"/>
                    <a:pt x="2735" y="1398"/>
                    <a:pt x="2553" y="2127"/>
                  </a:cubicBezTo>
                  <a:cubicBezTo>
                    <a:pt x="2309" y="3100"/>
                    <a:pt x="2249" y="4072"/>
                    <a:pt x="2370" y="5045"/>
                  </a:cubicBezTo>
                  <a:cubicBezTo>
                    <a:pt x="2492" y="8387"/>
                    <a:pt x="2431" y="11791"/>
                    <a:pt x="2188" y="15133"/>
                  </a:cubicBezTo>
                  <a:cubicBezTo>
                    <a:pt x="1945" y="17868"/>
                    <a:pt x="1459" y="20603"/>
                    <a:pt x="729" y="23338"/>
                  </a:cubicBezTo>
                  <a:cubicBezTo>
                    <a:pt x="182" y="25647"/>
                    <a:pt x="0" y="39321"/>
                    <a:pt x="182" y="40537"/>
                  </a:cubicBezTo>
                  <a:cubicBezTo>
                    <a:pt x="182" y="40537"/>
                    <a:pt x="620" y="41214"/>
                    <a:pt x="1722" y="41214"/>
                  </a:cubicBezTo>
                  <a:cubicBezTo>
                    <a:pt x="1982" y="41214"/>
                    <a:pt x="2278" y="41176"/>
                    <a:pt x="2613" y="41084"/>
                  </a:cubicBezTo>
                  <a:cubicBezTo>
                    <a:pt x="3160" y="40901"/>
                    <a:pt x="3646" y="40719"/>
                    <a:pt x="4133" y="40354"/>
                  </a:cubicBezTo>
                  <a:cubicBezTo>
                    <a:pt x="4376" y="40233"/>
                    <a:pt x="4558" y="39990"/>
                    <a:pt x="4740" y="39747"/>
                  </a:cubicBezTo>
                  <a:cubicBezTo>
                    <a:pt x="4740" y="39747"/>
                    <a:pt x="6199" y="27896"/>
                    <a:pt x="6746" y="25829"/>
                  </a:cubicBezTo>
                  <a:cubicBezTo>
                    <a:pt x="7354" y="23763"/>
                    <a:pt x="9481" y="18293"/>
                    <a:pt x="10636" y="15741"/>
                  </a:cubicBezTo>
                  <a:cubicBezTo>
                    <a:pt x="10757" y="15437"/>
                    <a:pt x="10879" y="15133"/>
                    <a:pt x="10939" y="14829"/>
                  </a:cubicBezTo>
                  <a:cubicBezTo>
                    <a:pt x="11486" y="17564"/>
                    <a:pt x="11729" y="20299"/>
                    <a:pt x="11729" y="23095"/>
                  </a:cubicBezTo>
                  <a:cubicBezTo>
                    <a:pt x="11790" y="25161"/>
                    <a:pt x="11183" y="29111"/>
                    <a:pt x="11061" y="31238"/>
                  </a:cubicBezTo>
                  <a:cubicBezTo>
                    <a:pt x="10939" y="33365"/>
                    <a:pt x="11547" y="45156"/>
                    <a:pt x="11547" y="45156"/>
                  </a:cubicBezTo>
                  <a:cubicBezTo>
                    <a:pt x="12140" y="45798"/>
                    <a:pt x="12933" y="46119"/>
                    <a:pt x="13764" y="46119"/>
                  </a:cubicBezTo>
                  <a:cubicBezTo>
                    <a:pt x="13955" y="46119"/>
                    <a:pt x="14149" y="46101"/>
                    <a:pt x="14343" y="46067"/>
                  </a:cubicBezTo>
                  <a:cubicBezTo>
                    <a:pt x="16348" y="45763"/>
                    <a:pt x="16895" y="44913"/>
                    <a:pt x="16895" y="44913"/>
                  </a:cubicBezTo>
                  <a:cubicBezTo>
                    <a:pt x="16895" y="44913"/>
                    <a:pt x="17928" y="36465"/>
                    <a:pt x="18415" y="32818"/>
                  </a:cubicBezTo>
                  <a:cubicBezTo>
                    <a:pt x="18962" y="29172"/>
                    <a:pt x="20481" y="21879"/>
                    <a:pt x="20967" y="17564"/>
                  </a:cubicBezTo>
                  <a:cubicBezTo>
                    <a:pt x="21453" y="13735"/>
                    <a:pt x="21575" y="9846"/>
                    <a:pt x="21393" y="6017"/>
                  </a:cubicBezTo>
                  <a:cubicBezTo>
                    <a:pt x="21332" y="5166"/>
                    <a:pt x="21210" y="4376"/>
                    <a:pt x="21028" y="3525"/>
                  </a:cubicBezTo>
                  <a:cubicBezTo>
                    <a:pt x="20420" y="912"/>
                    <a:pt x="3403" y="0"/>
                    <a:pt x="34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54;p34">
              <a:extLst>
                <a:ext uri="{FF2B5EF4-FFF2-40B4-BE49-F238E27FC236}">
                  <a16:creationId xmlns:a16="http://schemas.microsoft.com/office/drawing/2014/main" id="{14B85355-4991-4FF5-B3A5-63827CA94BBB}"/>
                </a:ext>
              </a:extLst>
            </p:cNvPr>
            <p:cNvSpPr/>
            <p:nvPr/>
          </p:nvSpPr>
          <p:spPr>
            <a:xfrm>
              <a:off x="3386075" y="3866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55;p34">
              <a:extLst>
                <a:ext uri="{FF2B5EF4-FFF2-40B4-BE49-F238E27FC236}">
                  <a16:creationId xmlns:a16="http://schemas.microsoft.com/office/drawing/2014/main" id="{068E62AB-46AC-4409-8215-A9ADB407C8D9}"/>
                </a:ext>
              </a:extLst>
            </p:cNvPr>
            <p:cNvSpPr/>
            <p:nvPr/>
          </p:nvSpPr>
          <p:spPr>
            <a:xfrm>
              <a:off x="3105000" y="1625025"/>
              <a:ext cx="214250" cy="325425"/>
            </a:xfrm>
            <a:custGeom>
              <a:avLst/>
              <a:gdLst/>
              <a:ahLst/>
              <a:cxnLst/>
              <a:rect l="l" t="t" r="r" b="b"/>
              <a:pathLst>
                <a:path w="8570" h="13017" extrusionOk="0">
                  <a:moveTo>
                    <a:pt x="4165" y="1"/>
                  </a:moveTo>
                  <a:cubicBezTo>
                    <a:pt x="3108" y="1"/>
                    <a:pt x="2091" y="154"/>
                    <a:pt x="1520" y="558"/>
                  </a:cubicBezTo>
                  <a:cubicBezTo>
                    <a:pt x="0" y="1591"/>
                    <a:pt x="61" y="7669"/>
                    <a:pt x="122" y="8763"/>
                  </a:cubicBezTo>
                  <a:cubicBezTo>
                    <a:pt x="183" y="9917"/>
                    <a:pt x="122" y="11133"/>
                    <a:pt x="122" y="11133"/>
                  </a:cubicBezTo>
                  <a:lnTo>
                    <a:pt x="4680" y="12774"/>
                  </a:lnTo>
                  <a:lnTo>
                    <a:pt x="5470" y="13017"/>
                  </a:lnTo>
                  <a:cubicBezTo>
                    <a:pt x="5409" y="12044"/>
                    <a:pt x="5409" y="11133"/>
                    <a:pt x="5470" y="10221"/>
                  </a:cubicBezTo>
                  <a:cubicBezTo>
                    <a:pt x="5531" y="10100"/>
                    <a:pt x="5591" y="10039"/>
                    <a:pt x="5713" y="9978"/>
                  </a:cubicBezTo>
                  <a:lnTo>
                    <a:pt x="6017" y="9856"/>
                  </a:lnTo>
                  <a:lnTo>
                    <a:pt x="6199" y="9856"/>
                  </a:lnTo>
                  <a:cubicBezTo>
                    <a:pt x="6625" y="9735"/>
                    <a:pt x="7050" y="9553"/>
                    <a:pt x="7415" y="9370"/>
                  </a:cubicBezTo>
                  <a:cubicBezTo>
                    <a:pt x="8266" y="8763"/>
                    <a:pt x="8569" y="5116"/>
                    <a:pt x="8266" y="3354"/>
                  </a:cubicBezTo>
                  <a:cubicBezTo>
                    <a:pt x="7962" y="1652"/>
                    <a:pt x="7840" y="740"/>
                    <a:pt x="7840" y="740"/>
                  </a:cubicBezTo>
                  <a:cubicBezTo>
                    <a:pt x="7544" y="370"/>
                    <a:pt x="5808" y="1"/>
                    <a:pt x="4165" y="1"/>
                  </a:cubicBezTo>
                  <a:close/>
                </a:path>
              </a:pathLst>
            </a:custGeom>
            <a:solidFill>
              <a:srgbClr val="F1B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56;p34">
              <a:extLst>
                <a:ext uri="{FF2B5EF4-FFF2-40B4-BE49-F238E27FC236}">
                  <a16:creationId xmlns:a16="http://schemas.microsoft.com/office/drawing/2014/main" id="{534770DD-3E89-4EAC-B88C-7808B11593C1}"/>
                </a:ext>
              </a:extLst>
            </p:cNvPr>
            <p:cNvSpPr/>
            <p:nvPr/>
          </p:nvSpPr>
          <p:spPr>
            <a:xfrm>
              <a:off x="3218950" y="1875975"/>
              <a:ext cx="28900" cy="76000"/>
            </a:xfrm>
            <a:custGeom>
              <a:avLst/>
              <a:gdLst/>
              <a:ahLst/>
              <a:cxnLst/>
              <a:rect l="l" t="t" r="r" b="b"/>
              <a:pathLst>
                <a:path w="1156" h="3040" extrusionOk="0">
                  <a:moveTo>
                    <a:pt x="1155" y="1"/>
                  </a:moveTo>
                  <a:cubicBezTo>
                    <a:pt x="1120" y="1"/>
                    <a:pt x="1090" y="11"/>
                    <a:pt x="1063" y="28"/>
                  </a:cubicBezTo>
                  <a:lnTo>
                    <a:pt x="1063" y="28"/>
                  </a:lnTo>
                  <a:cubicBezTo>
                    <a:pt x="1095" y="17"/>
                    <a:pt x="1125" y="8"/>
                    <a:pt x="1155" y="1"/>
                  </a:cubicBezTo>
                  <a:close/>
                  <a:moveTo>
                    <a:pt x="1063" y="28"/>
                  </a:moveTo>
                  <a:lnTo>
                    <a:pt x="1063" y="28"/>
                  </a:lnTo>
                  <a:cubicBezTo>
                    <a:pt x="839" y="106"/>
                    <a:pt x="586" y="266"/>
                    <a:pt x="426" y="426"/>
                  </a:cubicBezTo>
                  <a:cubicBezTo>
                    <a:pt x="0" y="730"/>
                    <a:pt x="61" y="2006"/>
                    <a:pt x="183" y="2736"/>
                  </a:cubicBezTo>
                  <a:lnTo>
                    <a:pt x="912" y="3039"/>
                  </a:lnTo>
                  <a:cubicBezTo>
                    <a:pt x="851" y="2067"/>
                    <a:pt x="851" y="1155"/>
                    <a:pt x="912" y="244"/>
                  </a:cubicBezTo>
                  <a:cubicBezTo>
                    <a:pt x="955" y="157"/>
                    <a:pt x="998" y="71"/>
                    <a:pt x="1063" y="28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57;p34">
              <a:extLst>
                <a:ext uri="{FF2B5EF4-FFF2-40B4-BE49-F238E27FC236}">
                  <a16:creationId xmlns:a16="http://schemas.microsoft.com/office/drawing/2014/main" id="{05C7C1A0-9DED-4D39-B2DA-28F77D10B100}"/>
                </a:ext>
              </a:extLst>
            </p:cNvPr>
            <p:cNvSpPr/>
            <p:nvPr/>
          </p:nvSpPr>
          <p:spPr>
            <a:xfrm>
              <a:off x="3048775" y="1578175"/>
              <a:ext cx="337325" cy="292750"/>
            </a:xfrm>
            <a:custGeom>
              <a:avLst/>
              <a:gdLst/>
              <a:ahLst/>
              <a:cxnLst/>
              <a:rect l="l" t="t" r="r" b="b"/>
              <a:pathLst>
                <a:path w="13493" h="11710" extrusionOk="0">
                  <a:moveTo>
                    <a:pt x="6990" y="1"/>
                  </a:moveTo>
                  <a:cubicBezTo>
                    <a:pt x="5835" y="1"/>
                    <a:pt x="4680" y="123"/>
                    <a:pt x="3586" y="426"/>
                  </a:cubicBezTo>
                  <a:cubicBezTo>
                    <a:pt x="1398" y="1156"/>
                    <a:pt x="1" y="3283"/>
                    <a:pt x="304" y="5531"/>
                  </a:cubicBezTo>
                  <a:cubicBezTo>
                    <a:pt x="487" y="6808"/>
                    <a:pt x="912" y="8023"/>
                    <a:pt x="1642" y="9117"/>
                  </a:cubicBezTo>
                  <a:cubicBezTo>
                    <a:pt x="1885" y="9664"/>
                    <a:pt x="1885" y="10697"/>
                    <a:pt x="2067" y="11001"/>
                  </a:cubicBezTo>
                  <a:cubicBezTo>
                    <a:pt x="2222" y="11311"/>
                    <a:pt x="4487" y="11709"/>
                    <a:pt x="5385" y="11709"/>
                  </a:cubicBezTo>
                  <a:cubicBezTo>
                    <a:pt x="5543" y="11709"/>
                    <a:pt x="5659" y="11697"/>
                    <a:pt x="5713" y="11670"/>
                  </a:cubicBezTo>
                  <a:cubicBezTo>
                    <a:pt x="6260" y="11183"/>
                    <a:pt x="6686" y="10515"/>
                    <a:pt x="6868" y="9786"/>
                  </a:cubicBezTo>
                  <a:cubicBezTo>
                    <a:pt x="6929" y="9299"/>
                    <a:pt x="6868" y="8084"/>
                    <a:pt x="6990" y="7659"/>
                  </a:cubicBezTo>
                  <a:cubicBezTo>
                    <a:pt x="7105" y="7255"/>
                    <a:pt x="7603" y="6742"/>
                    <a:pt x="7913" y="6742"/>
                  </a:cubicBezTo>
                  <a:cubicBezTo>
                    <a:pt x="7930" y="6742"/>
                    <a:pt x="7946" y="6744"/>
                    <a:pt x="7962" y="6747"/>
                  </a:cubicBezTo>
                  <a:cubicBezTo>
                    <a:pt x="8266" y="6808"/>
                    <a:pt x="8448" y="7355"/>
                    <a:pt x="8570" y="7902"/>
                  </a:cubicBezTo>
                  <a:cubicBezTo>
                    <a:pt x="8646" y="8244"/>
                    <a:pt x="8794" y="8349"/>
                    <a:pt x="8923" y="8349"/>
                  </a:cubicBezTo>
                  <a:cubicBezTo>
                    <a:pt x="9001" y="8349"/>
                    <a:pt x="9071" y="8312"/>
                    <a:pt x="9117" y="8266"/>
                  </a:cubicBezTo>
                  <a:cubicBezTo>
                    <a:pt x="9178" y="7659"/>
                    <a:pt x="9238" y="7051"/>
                    <a:pt x="9238" y="6443"/>
                  </a:cubicBezTo>
                  <a:cubicBezTo>
                    <a:pt x="9421" y="5896"/>
                    <a:pt x="9481" y="5288"/>
                    <a:pt x="9421" y="4681"/>
                  </a:cubicBezTo>
                  <a:cubicBezTo>
                    <a:pt x="9421" y="3465"/>
                    <a:pt x="9785" y="3830"/>
                    <a:pt x="10332" y="3100"/>
                  </a:cubicBezTo>
                  <a:cubicBezTo>
                    <a:pt x="13492" y="244"/>
                    <a:pt x="6990" y="1"/>
                    <a:pt x="6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58;p34">
              <a:extLst>
                <a:ext uri="{FF2B5EF4-FFF2-40B4-BE49-F238E27FC236}">
                  <a16:creationId xmlns:a16="http://schemas.microsoft.com/office/drawing/2014/main" id="{4E7AB472-BE79-41A2-B897-E544DECFC5FD}"/>
                </a:ext>
              </a:extLst>
            </p:cNvPr>
            <p:cNvSpPr/>
            <p:nvPr/>
          </p:nvSpPr>
          <p:spPr>
            <a:xfrm>
              <a:off x="3366325" y="2163150"/>
              <a:ext cx="434550" cy="286025"/>
            </a:xfrm>
            <a:custGeom>
              <a:avLst/>
              <a:gdLst/>
              <a:ahLst/>
              <a:cxnLst/>
              <a:rect l="l" t="t" r="r" b="b"/>
              <a:pathLst>
                <a:path w="17382" h="11441" extrusionOk="0">
                  <a:moveTo>
                    <a:pt x="15680" y="0"/>
                  </a:moveTo>
                  <a:cubicBezTo>
                    <a:pt x="15133" y="365"/>
                    <a:pt x="14100" y="1216"/>
                    <a:pt x="13432" y="1641"/>
                  </a:cubicBezTo>
                  <a:cubicBezTo>
                    <a:pt x="12763" y="2006"/>
                    <a:pt x="8266" y="4376"/>
                    <a:pt x="5956" y="5713"/>
                  </a:cubicBezTo>
                  <a:cubicBezTo>
                    <a:pt x="5774" y="5287"/>
                    <a:pt x="5592" y="4923"/>
                    <a:pt x="5409" y="4497"/>
                  </a:cubicBezTo>
                  <a:cubicBezTo>
                    <a:pt x="4802" y="5531"/>
                    <a:pt x="3890" y="6381"/>
                    <a:pt x="2796" y="6807"/>
                  </a:cubicBezTo>
                  <a:cubicBezTo>
                    <a:pt x="2340" y="7035"/>
                    <a:pt x="1832" y="7158"/>
                    <a:pt x="1319" y="7158"/>
                  </a:cubicBezTo>
                  <a:cubicBezTo>
                    <a:pt x="873" y="7158"/>
                    <a:pt x="424" y="7065"/>
                    <a:pt x="0" y="6868"/>
                  </a:cubicBezTo>
                  <a:lnTo>
                    <a:pt x="0" y="6868"/>
                  </a:lnTo>
                  <a:cubicBezTo>
                    <a:pt x="122" y="7050"/>
                    <a:pt x="183" y="7171"/>
                    <a:pt x="244" y="7354"/>
                  </a:cubicBezTo>
                  <a:cubicBezTo>
                    <a:pt x="669" y="8083"/>
                    <a:pt x="1641" y="9663"/>
                    <a:pt x="1702" y="9846"/>
                  </a:cubicBezTo>
                  <a:cubicBezTo>
                    <a:pt x="1702" y="9846"/>
                    <a:pt x="2006" y="10210"/>
                    <a:pt x="2371" y="10575"/>
                  </a:cubicBezTo>
                  <a:cubicBezTo>
                    <a:pt x="2948" y="11152"/>
                    <a:pt x="3708" y="11441"/>
                    <a:pt x="4467" y="11441"/>
                  </a:cubicBezTo>
                  <a:cubicBezTo>
                    <a:pt x="5227" y="11441"/>
                    <a:pt x="5987" y="11152"/>
                    <a:pt x="6564" y="10575"/>
                  </a:cubicBezTo>
                  <a:cubicBezTo>
                    <a:pt x="6564" y="10575"/>
                    <a:pt x="13979" y="3768"/>
                    <a:pt x="14647" y="3768"/>
                  </a:cubicBezTo>
                  <a:cubicBezTo>
                    <a:pt x="15012" y="3738"/>
                    <a:pt x="15224" y="3738"/>
                    <a:pt x="15437" y="3738"/>
                  </a:cubicBezTo>
                  <a:cubicBezTo>
                    <a:pt x="15650" y="3738"/>
                    <a:pt x="15863" y="3738"/>
                    <a:pt x="16227" y="3707"/>
                  </a:cubicBezTo>
                  <a:cubicBezTo>
                    <a:pt x="16653" y="3647"/>
                    <a:pt x="17017" y="3464"/>
                    <a:pt x="17382" y="3221"/>
                  </a:cubicBezTo>
                  <a:cubicBezTo>
                    <a:pt x="16653" y="2249"/>
                    <a:pt x="16106" y="1155"/>
                    <a:pt x="15680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59;p34">
              <a:extLst>
                <a:ext uri="{FF2B5EF4-FFF2-40B4-BE49-F238E27FC236}">
                  <a16:creationId xmlns:a16="http://schemas.microsoft.com/office/drawing/2014/main" id="{03DC0051-6CF8-4A61-A9CB-614AC2413EC6}"/>
                </a:ext>
              </a:extLst>
            </p:cNvPr>
            <p:cNvSpPr/>
            <p:nvPr/>
          </p:nvSpPr>
          <p:spPr>
            <a:xfrm>
              <a:off x="3451400" y="2275575"/>
              <a:ext cx="54725" cy="51675"/>
            </a:xfrm>
            <a:custGeom>
              <a:avLst/>
              <a:gdLst/>
              <a:ahLst/>
              <a:cxnLst/>
              <a:rect l="l" t="t" r="r" b="b"/>
              <a:pathLst>
                <a:path w="2189" h="2067" extrusionOk="0">
                  <a:moveTo>
                    <a:pt x="2006" y="0"/>
                  </a:moveTo>
                  <a:cubicBezTo>
                    <a:pt x="1520" y="851"/>
                    <a:pt x="852" y="1581"/>
                    <a:pt x="1" y="2067"/>
                  </a:cubicBezTo>
                  <a:cubicBezTo>
                    <a:pt x="791" y="1641"/>
                    <a:pt x="1520" y="1034"/>
                    <a:pt x="2189" y="365"/>
                  </a:cubicBezTo>
                  <a:cubicBezTo>
                    <a:pt x="2128" y="244"/>
                    <a:pt x="2067" y="122"/>
                    <a:pt x="2006" y="0"/>
                  </a:cubicBezTo>
                  <a:close/>
                </a:path>
              </a:pathLst>
            </a:custGeom>
            <a:solidFill>
              <a:srgbClr val="F4C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60;p34">
              <a:extLst>
                <a:ext uri="{FF2B5EF4-FFF2-40B4-BE49-F238E27FC236}">
                  <a16:creationId xmlns:a16="http://schemas.microsoft.com/office/drawing/2014/main" id="{AE81BBE1-D3AE-43F9-B9DB-71FA66CD21FC}"/>
                </a:ext>
              </a:extLst>
            </p:cNvPr>
            <p:cNvSpPr/>
            <p:nvPr/>
          </p:nvSpPr>
          <p:spPr>
            <a:xfrm>
              <a:off x="3007750" y="2804300"/>
              <a:ext cx="170200" cy="831125"/>
            </a:xfrm>
            <a:custGeom>
              <a:avLst/>
              <a:gdLst/>
              <a:ahLst/>
              <a:cxnLst/>
              <a:rect l="l" t="t" r="r" b="b"/>
              <a:pathLst>
                <a:path w="6808" h="33245" extrusionOk="0">
                  <a:moveTo>
                    <a:pt x="2857" y="1"/>
                  </a:moveTo>
                  <a:cubicBezTo>
                    <a:pt x="3161" y="1703"/>
                    <a:pt x="3708" y="3343"/>
                    <a:pt x="4437" y="4924"/>
                  </a:cubicBezTo>
                  <a:cubicBezTo>
                    <a:pt x="6017" y="8023"/>
                    <a:pt x="3283" y="14283"/>
                    <a:pt x="2736" y="15620"/>
                  </a:cubicBezTo>
                  <a:cubicBezTo>
                    <a:pt x="2189" y="16896"/>
                    <a:pt x="1763" y="18233"/>
                    <a:pt x="1520" y="19570"/>
                  </a:cubicBezTo>
                  <a:cubicBezTo>
                    <a:pt x="1155" y="21090"/>
                    <a:pt x="183" y="30388"/>
                    <a:pt x="1" y="33244"/>
                  </a:cubicBezTo>
                  <a:cubicBezTo>
                    <a:pt x="244" y="33123"/>
                    <a:pt x="426" y="32880"/>
                    <a:pt x="548" y="32637"/>
                  </a:cubicBezTo>
                  <a:cubicBezTo>
                    <a:pt x="548" y="32637"/>
                    <a:pt x="2006" y="20786"/>
                    <a:pt x="2614" y="18719"/>
                  </a:cubicBezTo>
                  <a:cubicBezTo>
                    <a:pt x="3222" y="16653"/>
                    <a:pt x="5349" y="11183"/>
                    <a:pt x="6504" y="8631"/>
                  </a:cubicBezTo>
                  <a:cubicBezTo>
                    <a:pt x="6625" y="8327"/>
                    <a:pt x="6686" y="8023"/>
                    <a:pt x="6807" y="7719"/>
                  </a:cubicBezTo>
                  <a:lnTo>
                    <a:pt x="5774" y="4620"/>
                  </a:lnTo>
                  <a:cubicBezTo>
                    <a:pt x="5774" y="4620"/>
                    <a:pt x="3404" y="2493"/>
                    <a:pt x="2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61;p34">
              <a:extLst>
                <a:ext uri="{FF2B5EF4-FFF2-40B4-BE49-F238E27FC236}">
                  <a16:creationId xmlns:a16="http://schemas.microsoft.com/office/drawing/2014/main" id="{F01F1059-F58E-44AD-BA0B-7DDD8805134E}"/>
                </a:ext>
              </a:extLst>
            </p:cNvPr>
            <p:cNvSpPr/>
            <p:nvPr/>
          </p:nvSpPr>
          <p:spPr>
            <a:xfrm>
              <a:off x="2884675" y="1892700"/>
              <a:ext cx="629050" cy="972550"/>
            </a:xfrm>
            <a:custGeom>
              <a:avLst/>
              <a:gdLst/>
              <a:ahLst/>
              <a:cxnLst/>
              <a:rect l="l" t="t" r="r" b="b"/>
              <a:pathLst>
                <a:path w="25162" h="38902" extrusionOk="0">
                  <a:moveTo>
                    <a:pt x="7962" y="0"/>
                  </a:moveTo>
                  <a:lnTo>
                    <a:pt x="7355" y="608"/>
                  </a:lnTo>
                  <a:cubicBezTo>
                    <a:pt x="6823" y="372"/>
                    <a:pt x="6259" y="257"/>
                    <a:pt x="5699" y="257"/>
                  </a:cubicBezTo>
                  <a:cubicBezTo>
                    <a:pt x="4530" y="257"/>
                    <a:pt x="3375" y="757"/>
                    <a:pt x="2553" y="1702"/>
                  </a:cubicBezTo>
                  <a:cubicBezTo>
                    <a:pt x="1" y="4133"/>
                    <a:pt x="1095" y="9967"/>
                    <a:pt x="3526" y="14221"/>
                  </a:cubicBezTo>
                  <a:cubicBezTo>
                    <a:pt x="5471" y="17625"/>
                    <a:pt x="5592" y="19874"/>
                    <a:pt x="4681" y="22851"/>
                  </a:cubicBezTo>
                  <a:cubicBezTo>
                    <a:pt x="4073" y="25039"/>
                    <a:pt x="3647" y="27227"/>
                    <a:pt x="3344" y="29476"/>
                  </a:cubicBezTo>
                  <a:cubicBezTo>
                    <a:pt x="3100" y="30813"/>
                    <a:pt x="2918" y="32089"/>
                    <a:pt x="2857" y="33426"/>
                  </a:cubicBezTo>
                  <a:cubicBezTo>
                    <a:pt x="2857" y="33548"/>
                    <a:pt x="2857" y="33669"/>
                    <a:pt x="2857" y="33852"/>
                  </a:cubicBezTo>
                  <a:cubicBezTo>
                    <a:pt x="2976" y="34981"/>
                    <a:pt x="11585" y="38902"/>
                    <a:pt x="16284" y="38902"/>
                  </a:cubicBezTo>
                  <a:cubicBezTo>
                    <a:pt x="16389" y="38902"/>
                    <a:pt x="16492" y="38900"/>
                    <a:pt x="16592" y="38896"/>
                  </a:cubicBezTo>
                  <a:cubicBezTo>
                    <a:pt x="18598" y="38896"/>
                    <a:pt x="20300" y="37498"/>
                    <a:pt x="20725" y="35553"/>
                  </a:cubicBezTo>
                  <a:cubicBezTo>
                    <a:pt x="20847" y="35128"/>
                    <a:pt x="20968" y="34642"/>
                    <a:pt x="21211" y="34216"/>
                  </a:cubicBezTo>
                  <a:cubicBezTo>
                    <a:pt x="21637" y="35249"/>
                    <a:pt x="22001" y="36343"/>
                    <a:pt x="22305" y="37437"/>
                  </a:cubicBezTo>
                  <a:cubicBezTo>
                    <a:pt x="22327" y="37545"/>
                    <a:pt x="22345" y="37594"/>
                    <a:pt x="22360" y="37594"/>
                  </a:cubicBezTo>
                  <a:cubicBezTo>
                    <a:pt x="22472" y="37594"/>
                    <a:pt x="22412" y="34831"/>
                    <a:pt x="22305" y="33062"/>
                  </a:cubicBezTo>
                  <a:cubicBezTo>
                    <a:pt x="22244" y="30995"/>
                    <a:pt x="22001" y="28929"/>
                    <a:pt x="21637" y="26863"/>
                  </a:cubicBezTo>
                  <a:cubicBezTo>
                    <a:pt x="21150" y="24857"/>
                    <a:pt x="20968" y="22730"/>
                    <a:pt x="21029" y="20664"/>
                  </a:cubicBezTo>
                  <a:cubicBezTo>
                    <a:pt x="20907" y="20542"/>
                    <a:pt x="19935" y="18901"/>
                    <a:pt x="19570" y="18172"/>
                  </a:cubicBezTo>
                  <a:cubicBezTo>
                    <a:pt x="19510" y="18050"/>
                    <a:pt x="19449" y="17868"/>
                    <a:pt x="19327" y="17686"/>
                  </a:cubicBezTo>
                  <a:lnTo>
                    <a:pt x="19388" y="17686"/>
                  </a:lnTo>
                  <a:lnTo>
                    <a:pt x="19449" y="17746"/>
                  </a:lnTo>
                  <a:lnTo>
                    <a:pt x="19631" y="17807"/>
                  </a:lnTo>
                  <a:cubicBezTo>
                    <a:pt x="19935" y="17898"/>
                    <a:pt x="20269" y="17944"/>
                    <a:pt x="20611" y="17944"/>
                  </a:cubicBezTo>
                  <a:cubicBezTo>
                    <a:pt x="20953" y="17944"/>
                    <a:pt x="21302" y="17898"/>
                    <a:pt x="21637" y="17807"/>
                  </a:cubicBezTo>
                  <a:lnTo>
                    <a:pt x="22062" y="17686"/>
                  </a:lnTo>
                  <a:lnTo>
                    <a:pt x="22366" y="17503"/>
                  </a:lnTo>
                  <a:cubicBezTo>
                    <a:pt x="22487" y="17503"/>
                    <a:pt x="22548" y="17443"/>
                    <a:pt x="22670" y="17382"/>
                  </a:cubicBezTo>
                  <a:cubicBezTo>
                    <a:pt x="23460" y="16956"/>
                    <a:pt x="24189" y="16349"/>
                    <a:pt x="24858" y="15680"/>
                  </a:cubicBezTo>
                  <a:lnTo>
                    <a:pt x="25162" y="15315"/>
                  </a:lnTo>
                  <a:cubicBezTo>
                    <a:pt x="24371" y="13067"/>
                    <a:pt x="23399" y="10818"/>
                    <a:pt x="22244" y="8691"/>
                  </a:cubicBezTo>
                  <a:cubicBezTo>
                    <a:pt x="21090" y="6625"/>
                    <a:pt x="18780" y="5105"/>
                    <a:pt x="15863" y="3768"/>
                  </a:cubicBezTo>
                  <a:lnTo>
                    <a:pt x="15620" y="3647"/>
                  </a:lnTo>
                  <a:lnTo>
                    <a:pt x="15620" y="3039"/>
                  </a:lnTo>
                  <a:cubicBezTo>
                    <a:pt x="13250" y="1641"/>
                    <a:pt x="10697" y="608"/>
                    <a:pt x="7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62;p34">
              <a:extLst>
                <a:ext uri="{FF2B5EF4-FFF2-40B4-BE49-F238E27FC236}">
                  <a16:creationId xmlns:a16="http://schemas.microsoft.com/office/drawing/2014/main" id="{9935AEE4-600A-4AF9-821F-EF243608096B}"/>
                </a:ext>
              </a:extLst>
            </p:cNvPr>
            <p:cNvSpPr/>
            <p:nvPr/>
          </p:nvSpPr>
          <p:spPr>
            <a:xfrm>
              <a:off x="3141450" y="1932200"/>
              <a:ext cx="132225" cy="51675"/>
            </a:xfrm>
            <a:custGeom>
              <a:avLst/>
              <a:gdLst/>
              <a:ahLst/>
              <a:cxnLst/>
              <a:rect l="l" t="t" r="r" b="b"/>
              <a:pathLst>
                <a:path w="5289" h="2067" extrusionOk="0">
                  <a:moveTo>
                    <a:pt x="1" y="0"/>
                  </a:moveTo>
                  <a:lnTo>
                    <a:pt x="1" y="0"/>
                  </a:lnTo>
                  <a:cubicBezTo>
                    <a:pt x="1824" y="547"/>
                    <a:pt x="5288" y="2067"/>
                    <a:pt x="5288" y="2067"/>
                  </a:cubicBezTo>
                  <a:lnTo>
                    <a:pt x="5288" y="1763"/>
                  </a:lnTo>
                  <a:cubicBezTo>
                    <a:pt x="3587" y="1034"/>
                    <a:pt x="1763" y="426"/>
                    <a:pt x="1" y="0"/>
                  </a:cubicBezTo>
                  <a:close/>
                </a:path>
              </a:pathLst>
            </a:custGeom>
            <a:solidFill>
              <a:srgbClr val="E9E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63;p34">
              <a:extLst>
                <a:ext uri="{FF2B5EF4-FFF2-40B4-BE49-F238E27FC236}">
                  <a16:creationId xmlns:a16="http://schemas.microsoft.com/office/drawing/2014/main" id="{54291ADE-4F53-4F1B-B024-4432C89D9DB7}"/>
                </a:ext>
              </a:extLst>
            </p:cNvPr>
            <p:cNvSpPr/>
            <p:nvPr/>
          </p:nvSpPr>
          <p:spPr>
            <a:xfrm>
              <a:off x="3294925" y="2226950"/>
              <a:ext cx="121550" cy="293275"/>
            </a:xfrm>
            <a:custGeom>
              <a:avLst/>
              <a:gdLst/>
              <a:ahLst/>
              <a:cxnLst/>
              <a:rect l="l" t="t" r="r" b="b"/>
              <a:pathLst>
                <a:path w="4862" h="11731" extrusionOk="0">
                  <a:moveTo>
                    <a:pt x="0" y="1"/>
                  </a:moveTo>
                  <a:lnTo>
                    <a:pt x="0" y="1"/>
                  </a:lnTo>
                  <a:cubicBezTo>
                    <a:pt x="972" y="2614"/>
                    <a:pt x="2127" y="4802"/>
                    <a:pt x="3282" y="7476"/>
                  </a:cubicBezTo>
                  <a:cubicBezTo>
                    <a:pt x="3950" y="8813"/>
                    <a:pt x="4437" y="10272"/>
                    <a:pt x="4862" y="11730"/>
                  </a:cubicBezTo>
                  <a:cubicBezTo>
                    <a:pt x="4619" y="10211"/>
                    <a:pt x="4497" y="8752"/>
                    <a:pt x="4558" y="7233"/>
                  </a:cubicBezTo>
                  <a:cubicBezTo>
                    <a:pt x="4497" y="7050"/>
                    <a:pt x="3525" y="5470"/>
                    <a:pt x="3160" y="4741"/>
                  </a:cubicBezTo>
                  <a:cubicBezTo>
                    <a:pt x="3039" y="4559"/>
                    <a:pt x="2978" y="4437"/>
                    <a:pt x="2917" y="4255"/>
                  </a:cubicBezTo>
                  <a:lnTo>
                    <a:pt x="2127" y="3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E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64;p34">
              <a:extLst>
                <a:ext uri="{FF2B5EF4-FFF2-40B4-BE49-F238E27FC236}">
                  <a16:creationId xmlns:a16="http://schemas.microsoft.com/office/drawing/2014/main" id="{A9E5707A-A062-41CE-8825-E43AD5324631}"/>
                </a:ext>
              </a:extLst>
            </p:cNvPr>
            <p:cNvSpPr/>
            <p:nvPr/>
          </p:nvSpPr>
          <p:spPr>
            <a:xfrm>
              <a:off x="3767425" y="2394075"/>
              <a:ext cx="1695625" cy="1011925"/>
            </a:xfrm>
            <a:custGeom>
              <a:avLst/>
              <a:gdLst/>
              <a:ahLst/>
              <a:cxnLst/>
              <a:rect l="l" t="t" r="r" b="b"/>
              <a:pathLst>
                <a:path w="67825" h="40477" extrusionOk="0">
                  <a:moveTo>
                    <a:pt x="33913" y="1"/>
                  </a:moveTo>
                  <a:cubicBezTo>
                    <a:pt x="15194" y="1"/>
                    <a:pt x="1" y="9056"/>
                    <a:pt x="1" y="20239"/>
                  </a:cubicBezTo>
                  <a:cubicBezTo>
                    <a:pt x="1" y="31421"/>
                    <a:pt x="15194" y="40477"/>
                    <a:pt x="33913" y="40477"/>
                  </a:cubicBezTo>
                  <a:cubicBezTo>
                    <a:pt x="52631" y="40477"/>
                    <a:pt x="67825" y="31421"/>
                    <a:pt x="67825" y="20239"/>
                  </a:cubicBezTo>
                  <a:cubicBezTo>
                    <a:pt x="67825" y="9056"/>
                    <a:pt x="52631" y="1"/>
                    <a:pt x="33913" y="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65;p34">
              <a:extLst>
                <a:ext uri="{FF2B5EF4-FFF2-40B4-BE49-F238E27FC236}">
                  <a16:creationId xmlns:a16="http://schemas.microsoft.com/office/drawing/2014/main" id="{D9D3D458-7C8B-4F64-991B-A73466328761}"/>
                </a:ext>
              </a:extLst>
            </p:cNvPr>
            <p:cNvSpPr/>
            <p:nvPr/>
          </p:nvSpPr>
          <p:spPr>
            <a:xfrm>
              <a:off x="3767425" y="2290775"/>
              <a:ext cx="1697150" cy="1011900"/>
            </a:xfrm>
            <a:custGeom>
              <a:avLst/>
              <a:gdLst/>
              <a:ahLst/>
              <a:cxnLst/>
              <a:rect l="l" t="t" r="r" b="b"/>
              <a:pathLst>
                <a:path w="67886" h="40476" extrusionOk="0">
                  <a:moveTo>
                    <a:pt x="33913" y="0"/>
                  </a:moveTo>
                  <a:cubicBezTo>
                    <a:pt x="17139" y="0"/>
                    <a:pt x="3161" y="7293"/>
                    <a:pt x="487" y="16895"/>
                  </a:cubicBezTo>
                  <a:cubicBezTo>
                    <a:pt x="183" y="17989"/>
                    <a:pt x="1" y="19083"/>
                    <a:pt x="1" y="20238"/>
                  </a:cubicBezTo>
                  <a:cubicBezTo>
                    <a:pt x="1" y="30995"/>
                    <a:pt x="14161" y="39807"/>
                    <a:pt x="32029" y="40415"/>
                  </a:cubicBezTo>
                  <a:cubicBezTo>
                    <a:pt x="32637" y="40415"/>
                    <a:pt x="33305" y="40476"/>
                    <a:pt x="33913" y="40476"/>
                  </a:cubicBezTo>
                  <a:cubicBezTo>
                    <a:pt x="52692" y="40476"/>
                    <a:pt x="67886" y="31421"/>
                    <a:pt x="67886" y="20238"/>
                  </a:cubicBezTo>
                  <a:cubicBezTo>
                    <a:pt x="67886" y="9056"/>
                    <a:pt x="52631" y="0"/>
                    <a:pt x="33913" y="0"/>
                  </a:cubicBezTo>
                  <a:close/>
                  <a:moveTo>
                    <a:pt x="33913" y="28139"/>
                  </a:moveTo>
                  <a:cubicBezTo>
                    <a:pt x="26620" y="28139"/>
                    <a:pt x="20664" y="24614"/>
                    <a:pt x="20664" y="20238"/>
                  </a:cubicBezTo>
                  <a:cubicBezTo>
                    <a:pt x="20664" y="20177"/>
                    <a:pt x="20664" y="20056"/>
                    <a:pt x="20664" y="19995"/>
                  </a:cubicBezTo>
                  <a:cubicBezTo>
                    <a:pt x="20725" y="18597"/>
                    <a:pt x="21333" y="17321"/>
                    <a:pt x="22366" y="16348"/>
                  </a:cubicBezTo>
                  <a:cubicBezTo>
                    <a:pt x="24614" y="13917"/>
                    <a:pt x="28990" y="12337"/>
                    <a:pt x="33913" y="12337"/>
                  </a:cubicBezTo>
                  <a:cubicBezTo>
                    <a:pt x="41267" y="12337"/>
                    <a:pt x="47222" y="15862"/>
                    <a:pt x="47222" y="20238"/>
                  </a:cubicBezTo>
                  <a:cubicBezTo>
                    <a:pt x="47222" y="24614"/>
                    <a:pt x="41267" y="28139"/>
                    <a:pt x="33913" y="28139"/>
                  </a:cubicBezTo>
                  <a:close/>
                </a:path>
              </a:pathLst>
            </a:custGeom>
            <a:solidFill>
              <a:srgbClr val="D9D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6;p34">
              <a:extLst>
                <a:ext uri="{FF2B5EF4-FFF2-40B4-BE49-F238E27FC236}">
                  <a16:creationId xmlns:a16="http://schemas.microsoft.com/office/drawing/2014/main" id="{09AEBDDF-F9C6-4423-AB7B-BDA00B5D028C}"/>
                </a:ext>
              </a:extLst>
            </p:cNvPr>
            <p:cNvSpPr/>
            <p:nvPr/>
          </p:nvSpPr>
          <p:spPr>
            <a:xfrm>
              <a:off x="3968000" y="1631375"/>
              <a:ext cx="1460125" cy="469500"/>
            </a:xfrm>
            <a:custGeom>
              <a:avLst/>
              <a:gdLst/>
              <a:ahLst/>
              <a:cxnLst/>
              <a:rect l="l" t="t" r="r" b="b"/>
              <a:pathLst>
                <a:path w="58405" h="18780" extrusionOk="0">
                  <a:moveTo>
                    <a:pt x="25890" y="0"/>
                  </a:moveTo>
                  <a:cubicBezTo>
                    <a:pt x="15497" y="0"/>
                    <a:pt x="6199" y="2796"/>
                    <a:pt x="0" y="7171"/>
                  </a:cubicBezTo>
                  <a:lnTo>
                    <a:pt x="14343" y="16348"/>
                  </a:lnTo>
                  <a:cubicBezTo>
                    <a:pt x="16591" y="13917"/>
                    <a:pt x="20967" y="12337"/>
                    <a:pt x="25890" y="12337"/>
                  </a:cubicBezTo>
                  <a:cubicBezTo>
                    <a:pt x="32393" y="12337"/>
                    <a:pt x="37862" y="15133"/>
                    <a:pt x="38956" y="18779"/>
                  </a:cubicBezTo>
                  <a:lnTo>
                    <a:pt x="58404" y="14464"/>
                  </a:lnTo>
                  <a:cubicBezTo>
                    <a:pt x="54271" y="6138"/>
                    <a:pt x="41266" y="0"/>
                    <a:pt x="258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7;p34">
              <a:extLst>
                <a:ext uri="{FF2B5EF4-FFF2-40B4-BE49-F238E27FC236}">
                  <a16:creationId xmlns:a16="http://schemas.microsoft.com/office/drawing/2014/main" id="{F4316479-6E94-4AC0-8286-7F81D9829362}"/>
                </a:ext>
              </a:extLst>
            </p:cNvPr>
            <p:cNvSpPr/>
            <p:nvPr/>
          </p:nvSpPr>
          <p:spPr>
            <a:xfrm>
              <a:off x="3968000" y="1810650"/>
              <a:ext cx="358575" cy="888850"/>
            </a:xfrm>
            <a:custGeom>
              <a:avLst/>
              <a:gdLst/>
              <a:ahLst/>
              <a:cxnLst/>
              <a:rect l="l" t="t" r="r" b="b"/>
              <a:pathLst>
                <a:path w="14343" h="35554" extrusionOk="0">
                  <a:moveTo>
                    <a:pt x="0" y="0"/>
                  </a:moveTo>
                  <a:lnTo>
                    <a:pt x="0" y="26377"/>
                  </a:lnTo>
                  <a:lnTo>
                    <a:pt x="14343" y="35553"/>
                  </a:lnTo>
                  <a:lnTo>
                    <a:pt x="14343" y="9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8;p34">
              <a:extLst>
                <a:ext uri="{FF2B5EF4-FFF2-40B4-BE49-F238E27FC236}">
                  <a16:creationId xmlns:a16="http://schemas.microsoft.com/office/drawing/2014/main" id="{4B11876D-06BB-4AFF-A385-4A00DA32D57B}"/>
                </a:ext>
              </a:extLst>
            </p:cNvPr>
            <p:cNvSpPr/>
            <p:nvPr/>
          </p:nvSpPr>
          <p:spPr>
            <a:xfrm>
              <a:off x="4941900" y="1992975"/>
              <a:ext cx="486225" cy="767300"/>
            </a:xfrm>
            <a:custGeom>
              <a:avLst/>
              <a:gdLst/>
              <a:ahLst/>
              <a:cxnLst/>
              <a:rect l="l" t="t" r="r" b="b"/>
              <a:pathLst>
                <a:path w="19449" h="30692" extrusionOk="0">
                  <a:moveTo>
                    <a:pt x="19448" y="0"/>
                  </a:moveTo>
                  <a:lnTo>
                    <a:pt x="0" y="4315"/>
                  </a:lnTo>
                  <a:lnTo>
                    <a:pt x="0" y="30691"/>
                  </a:lnTo>
                  <a:lnTo>
                    <a:pt x="19448" y="26376"/>
                  </a:lnTo>
                  <a:lnTo>
                    <a:pt x="19448" y="0"/>
                  </a:lnTo>
                  <a:close/>
                </a:path>
              </a:pathLst>
            </a:custGeom>
            <a:solidFill>
              <a:srgbClr val="FC9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69;p34">
              <a:extLst>
                <a:ext uri="{FF2B5EF4-FFF2-40B4-BE49-F238E27FC236}">
                  <a16:creationId xmlns:a16="http://schemas.microsoft.com/office/drawing/2014/main" id="{ADC43F4F-233F-4AB1-B66C-B279D90A0FB7}"/>
                </a:ext>
              </a:extLst>
            </p:cNvPr>
            <p:cNvSpPr/>
            <p:nvPr/>
          </p:nvSpPr>
          <p:spPr>
            <a:xfrm>
              <a:off x="4326550" y="1939800"/>
              <a:ext cx="615375" cy="820475"/>
            </a:xfrm>
            <a:custGeom>
              <a:avLst/>
              <a:gdLst/>
              <a:ahLst/>
              <a:cxnLst/>
              <a:rect l="l" t="t" r="r" b="b"/>
              <a:pathLst>
                <a:path w="24615" h="32819" extrusionOk="0">
                  <a:moveTo>
                    <a:pt x="11548" y="0"/>
                  </a:moveTo>
                  <a:cubicBezTo>
                    <a:pt x="6625" y="0"/>
                    <a:pt x="2249" y="1580"/>
                    <a:pt x="1" y="4011"/>
                  </a:cubicBezTo>
                  <a:lnTo>
                    <a:pt x="1" y="30387"/>
                  </a:lnTo>
                  <a:cubicBezTo>
                    <a:pt x="2249" y="27956"/>
                    <a:pt x="6625" y="26376"/>
                    <a:pt x="11548" y="26376"/>
                  </a:cubicBezTo>
                  <a:cubicBezTo>
                    <a:pt x="18051" y="26376"/>
                    <a:pt x="23460" y="29172"/>
                    <a:pt x="24614" y="32818"/>
                  </a:cubicBezTo>
                  <a:lnTo>
                    <a:pt x="24614" y="6442"/>
                  </a:lnTo>
                  <a:cubicBezTo>
                    <a:pt x="23520" y="2796"/>
                    <a:pt x="18051" y="0"/>
                    <a:pt x="1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70;p34">
              <a:extLst>
                <a:ext uri="{FF2B5EF4-FFF2-40B4-BE49-F238E27FC236}">
                  <a16:creationId xmlns:a16="http://schemas.microsoft.com/office/drawing/2014/main" id="{BA00A917-A458-4EFE-BA9E-015C762C41CE}"/>
                </a:ext>
              </a:extLst>
            </p:cNvPr>
            <p:cNvSpPr/>
            <p:nvPr/>
          </p:nvSpPr>
          <p:spPr>
            <a:xfrm>
              <a:off x="4179175" y="2532350"/>
              <a:ext cx="147400" cy="258300"/>
            </a:xfrm>
            <a:custGeom>
              <a:avLst/>
              <a:gdLst/>
              <a:ahLst/>
              <a:cxnLst/>
              <a:rect l="l" t="t" r="r" b="b"/>
              <a:pathLst>
                <a:path w="5896" h="10332" extrusionOk="0">
                  <a:moveTo>
                    <a:pt x="5896" y="0"/>
                  </a:moveTo>
                  <a:lnTo>
                    <a:pt x="1398" y="1277"/>
                  </a:lnTo>
                  <a:lnTo>
                    <a:pt x="1" y="5166"/>
                  </a:lnTo>
                  <a:lnTo>
                    <a:pt x="548" y="9663"/>
                  </a:lnTo>
                  <a:lnTo>
                    <a:pt x="4194" y="10332"/>
                  </a:lnTo>
                  <a:cubicBezTo>
                    <a:pt x="4255" y="8934"/>
                    <a:pt x="4863" y="7658"/>
                    <a:pt x="5896" y="6685"/>
                  </a:cubicBezTo>
                  <a:lnTo>
                    <a:pt x="5896" y="0"/>
                  </a:lnTo>
                  <a:close/>
                </a:path>
              </a:pathLst>
            </a:custGeom>
            <a:solidFill>
              <a:srgbClr val="18A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71;p34">
              <a:extLst>
                <a:ext uri="{FF2B5EF4-FFF2-40B4-BE49-F238E27FC236}">
                  <a16:creationId xmlns:a16="http://schemas.microsoft.com/office/drawing/2014/main" id="{DBE84559-1525-416C-9D89-A8CDD2CCE3F2}"/>
                </a:ext>
              </a:extLst>
            </p:cNvPr>
            <p:cNvSpPr/>
            <p:nvPr/>
          </p:nvSpPr>
          <p:spPr>
            <a:xfrm>
              <a:off x="3767425" y="2629575"/>
              <a:ext cx="847825" cy="671600"/>
            </a:xfrm>
            <a:custGeom>
              <a:avLst/>
              <a:gdLst/>
              <a:ahLst/>
              <a:cxnLst/>
              <a:rect l="l" t="t" r="r" b="b"/>
              <a:pathLst>
                <a:path w="33913" h="26864" extrusionOk="0">
                  <a:moveTo>
                    <a:pt x="1" y="1"/>
                  </a:moveTo>
                  <a:lnTo>
                    <a:pt x="1" y="6686"/>
                  </a:lnTo>
                  <a:cubicBezTo>
                    <a:pt x="1" y="17443"/>
                    <a:pt x="14161" y="26255"/>
                    <a:pt x="31968" y="26863"/>
                  </a:cubicBezTo>
                  <a:lnTo>
                    <a:pt x="32090" y="26802"/>
                  </a:lnTo>
                  <a:lnTo>
                    <a:pt x="33913" y="19509"/>
                  </a:lnTo>
                  <a:lnTo>
                    <a:pt x="29112" y="16410"/>
                  </a:lnTo>
                  <a:lnTo>
                    <a:pt x="29112" y="20056"/>
                  </a:lnTo>
                  <a:cubicBezTo>
                    <a:pt x="14526" y="18780"/>
                    <a:pt x="2857" y="11973"/>
                    <a:pt x="487" y="3343"/>
                  </a:cubicBezTo>
                  <a:cubicBezTo>
                    <a:pt x="183" y="2250"/>
                    <a:pt x="1" y="109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72;p34">
              <a:extLst>
                <a:ext uri="{FF2B5EF4-FFF2-40B4-BE49-F238E27FC236}">
                  <a16:creationId xmlns:a16="http://schemas.microsoft.com/office/drawing/2014/main" id="{591F625C-3BD5-487C-8338-180A7E5C24A2}"/>
                </a:ext>
              </a:extLst>
            </p:cNvPr>
            <p:cNvSpPr/>
            <p:nvPr/>
          </p:nvSpPr>
          <p:spPr>
            <a:xfrm>
              <a:off x="4941900" y="2381925"/>
              <a:ext cx="57750" cy="120050"/>
            </a:xfrm>
            <a:custGeom>
              <a:avLst/>
              <a:gdLst/>
              <a:ahLst/>
              <a:cxnLst/>
              <a:rect l="l" t="t" r="r" b="b"/>
              <a:pathLst>
                <a:path w="2310" h="4802" extrusionOk="0">
                  <a:moveTo>
                    <a:pt x="0" y="1"/>
                  </a:moveTo>
                  <a:lnTo>
                    <a:pt x="0" y="4802"/>
                  </a:lnTo>
                  <a:lnTo>
                    <a:pt x="2310" y="2249"/>
                  </a:lnTo>
                  <a:lnTo>
                    <a:pt x="2067" y="669"/>
                  </a:lnTo>
                  <a:close/>
                </a:path>
              </a:pathLst>
            </a:custGeom>
            <a:solidFill>
              <a:srgbClr val="9E9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73;p34">
              <a:extLst>
                <a:ext uri="{FF2B5EF4-FFF2-40B4-BE49-F238E27FC236}">
                  <a16:creationId xmlns:a16="http://schemas.microsoft.com/office/drawing/2014/main" id="{C21DF2C1-C25D-4A86-897B-FD6E0E3D3E49}"/>
                </a:ext>
              </a:extLst>
            </p:cNvPr>
            <p:cNvSpPr/>
            <p:nvPr/>
          </p:nvSpPr>
          <p:spPr>
            <a:xfrm>
              <a:off x="3767425" y="2302925"/>
              <a:ext cx="785550" cy="826550"/>
            </a:xfrm>
            <a:custGeom>
              <a:avLst/>
              <a:gdLst/>
              <a:ahLst/>
              <a:cxnLst/>
              <a:rect l="l" t="t" r="r" b="b"/>
              <a:pathLst>
                <a:path w="31422" h="33062" extrusionOk="0">
                  <a:moveTo>
                    <a:pt x="7962" y="0"/>
                  </a:moveTo>
                  <a:cubicBezTo>
                    <a:pt x="2979" y="3525"/>
                    <a:pt x="1" y="8083"/>
                    <a:pt x="1" y="13067"/>
                  </a:cubicBezTo>
                  <a:cubicBezTo>
                    <a:pt x="1" y="23277"/>
                    <a:pt x="12642" y="31664"/>
                    <a:pt x="29112" y="33062"/>
                  </a:cubicBezTo>
                  <a:lnTo>
                    <a:pt x="29112" y="25161"/>
                  </a:lnTo>
                  <a:cubicBezTo>
                    <a:pt x="29233" y="25100"/>
                    <a:pt x="29355" y="25039"/>
                    <a:pt x="29416" y="24918"/>
                  </a:cubicBezTo>
                  <a:cubicBezTo>
                    <a:pt x="29416" y="24918"/>
                    <a:pt x="31421" y="20664"/>
                    <a:pt x="30692" y="20603"/>
                  </a:cubicBezTo>
                  <a:lnTo>
                    <a:pt x="29659" y="20481"/>
                  </a:lnTo>
                  <a:cubicBezTo>
                    <a:pt x="29294" y="20481"/>
                    <a:pt x="28929" y="20421"/>
                    <a:pt x="28565" y="20299"/>
                  </a:cubicBezTo>
                  <a:cubicBezTo>
                    <a:pt x="23885" y="19084"/>
                    <a:pt x="20603" y="16288"/>
                    <a:pt x="20603" y="13067"/>
                  </a:cubicBezTo>
                  <a:cubicBezTo>
                    <a:pt x="20664" y="11608"/>
                    <a:pt x="21272" y="10210"/>
                    <a:pt x="22305" y="9177"/>
                  </a:cubicBezTo>
                  <a:lnTo>
                    <a:pt x="79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74;p34">
              <a:extLst>
                <a:ext uri="{FF2B5EF4-FFF2-40B4-BE49-F238E27FC236}">
                  <a16:creationId xmlns:a16="http://schemas.microsoft.com/office/drawing/2014/main" id="{060A3997-FAC3-43CE-A880-166CDA257488}"/>
                </a:ext>
              </a:extLst>
            </p:cNvPr>
            <p:cNvSpPr/>
            <p:nvPr/>
          </p:nvSpPr>
          <p:spPr>
            <a:xfrm>
              <a:off x="4495200" y="2416875"/>
              <a:ext cx="969375" cy="885800"/>
            </a:xfrm>
            <a:custGeom>
              <a:avLst/>
              <a:gdLst/>
              <a:ahLst/>
              <a:cxnLst/>
              <a:rect l="l" t="t" r="r" b="b"/>
              <a:pathLst>
                <a:path w="38775" h="35432" extrusionOk="0">
                  <a:moveTo>
                    <a:pt x="38714" y="0"/>
                  </a:moveTo>
                  <a:lnTo>
                    <a:pt x="30449" y="7962"/>
                  </a:lnTo>
                  <a:lnTo>
                    <a:pt x="32697" y="11548"/>
                  </a:lnTo>
                  <a:cubicBezTo>
                    <a:pt x="28747" y="14951"/>
                    <a:pt x="23095" y="17625"/>
                    <a:pt x="16410" y="19023"/>
                  </a:cubicBezTo>
                  <a:cubicBezTo>
                    <a:pt x="12581" y="19874"/>
                    <a:pt x="8691" y="20238"/>
                    <a:pt x="4802" y="20238"/>
                  </a:cubicBezTo>
                  <a:cubicBezTo>
                    <a:pt x="3161" y="20238"/>
                    <a:pt x="1581" y="20178"/>
                    <a:pt x="1" y="20056"/>
                  </a:cubicBezTo>
                  <a:lnTo>
                    <a:pt x="1" y="35250"/>
                  </a:lnTo>
                  <a:cubicBezTo>
                    <a:pt x="1581" y="35371"/>
                    <a:pt x="3161" y="35432"/>
                    <a:pt x="4802" y="35432"/>
                  </a:cubicBezTo>
                  <a:cubicBezTo>
                    <a:pt x="23581" y="35432"/>
                    <a:pt x="38775" y="26377"/>
                    <a:pt x="38775" y="15194"/>
                  </a:cubicBezTo>
                  <a:lnTo>
                    <a:pt x="38775" y="14708"/>
                  </a:lnTo>
                  <a:lnTo>
                    <a:pt x="38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75;p34">
              <a:extLst>
                <a:ext uri="{FF2B5EF4-FFF2-40B4-BE49-F238E27FC236}">
                  <a16:creationId xmlns:a16="http://schemas.microsoft.com/office/drawing/2014/main" id="{385AE0E6-C9FF-4DA3-8FB4-3553A8EAEA7F}"/>
                </a:ext>
              </a:extLst>
            </p:cNvPr>
            <p:cNvSpPr/>
            <p:nvPr/>
          </p:nvSpPr>
          <p:spPr>
            <a:xfrm>
              <a:off x="4495200" y="2274050"/>
              <a:ext cx="967850" cy="648800"/>
            </a:xfrm>
            <a:custGeom>
              <a:avLst/>
              <a:gdLst/>
              <a:ahLst/>
              <a:cxnLst/>
              <a:rect l="l" t="t" r="r" b="b"/>
              <a:pathLst>
                <a:path w="38714" h="25952" extrusionOk="0">
                  <a:moveTo>
                    <a:pt x="37316" y="1"/>
                  </a:moveTo>
                  <a:lnTo>
                    <a:pt x="17868" y="4316"/>
                  </a:lnTo>
                  <a:cubicBezTo>
                    <a:pt x="17990" y="4741"/>
                    <a:pt x="18051" y="5227"/>
                    <a:pt x="18051" y="5713"/>
                  </a:cubicBezTo>
                  <a:cubicBezTo>
                    <a:pt x="18051" y="10150"/>
                    <a:pt x="12156" y="13675"/>
                    <a:pt x="4802" y="13675"/>
                  </a:cubicBezTo>
                  <a:cubicBezTo>
                    <a:pt x="3647" y="13675"/>
                    <a:pt x="2492" y="13553"/>
                    <a:pt x="1338" y="13371"/>
                  </a:cubicBezTo>
                  <a:lnTo>
                    <a:pt x="1" y="25769"/>
                  </a:lnTo>
                  <a:cubicBezTo>
                    <a:pt x="1581" y="25891"/>
                    <a:pt x="3161" y="25951"/>
                    <a:pt x="4802" y="25951"/>
                  </a:cubicBezTo>
                  <a:cubicBezTo>
                    <a:pt x="23520" y="25951"/>
                    <a:pt x="38714" y="16896"/>
                    <a:pt x="38714" y="5713"/>
                  </a:cubicBezTo>
                  <a:cubicBezTo>
                    <a:pt x="38714" y="3708"/>
                    <a:pt x="38228" y="1763"/>
                    <a:pt x="37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342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16EED9-0B44-4D50-A01F-245AB983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23" y="119271"/>
            <a:ext cx="11953460" cy="658633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700"/>
              </a:spcAft>
            </a:pPr>
            <a:r>
              <a:rPr lang="en-US" sz="2400" b="1" i="0" u="none" strike="noStrike" dirty="0">
                <a:effectLst/>
                <a:latin typeface="Lato" panose="020F0502020204030203" pitchFamily="34" charset="0"/>
              </a:rPr>
              <a:t>Recommended Analysis</a:t>
            </a:r>
            <a:endParaRPr lang="en-US" sz="24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2. What factors are significantly related to the number of web purchases?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effectLst/>
              <a:latin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1300"/>
              </a:spcAft>
            </a:pPr>
            <a:endParaRPr lang="en-I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C36C6120-3F0A-4DA6-A8AE-017ADEB29F3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17520609"/>
                  </p:ext>
                </p:extLst>
              </p:nvPr>
            </p:nvGraphicFramePr>
            <p:xfrm>
              <a:off x="132522" y="1749287"/>
              <a:ext cx="4438441" cy="4572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C36C6120-3F0A-4DA6-A8AE-017ADEB29F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522" y="1749287"/>
                <a:ext cx="4438441" cy="4572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27FCE12-1430-471A-A595-C0A3EB630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11409"/>
              </p:ext>
            </p:extLst>
          </p:nvPr>
        </p:nvGraphicFramePr>
        <p:xfrm>
          <a:off x="4615898" y="1877201"/>
          <a:ext cx="3905250" cy="4152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7A6A364-2A48-4281-A18A-A0FB635EE7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738066"/>
              </p:ext>
            </p:extLst>
          </p:nvPr>
        </p:nvGraphicFramePr>
        <p:xfrm>
          <a:off x="8521148" y="1749287"/>
          <a:ext cx="3418025" cy="4439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0558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16EED9-0B44-4D50-A01F-245AB983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" y="251791"/>
            <a:ext cx="11953461" cy="650681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sz="2400" b="1" i="0" u="none" strike="noStrike" dirty="0">
                <a:effectLst/>
                <a:latin typeface="Lato" panose="020F0502020204030203" pitchFamily="34" charset="0"/>
              </a:rPr>
              <a:t>Recommended Analysis</a:t>
            </a:r>
          </a:p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b="1" dirty="0">
                <a:latin typeface="Lato" panose="020F0502020204030203" pitchFamily="34" charset="0"/>
              </a:rPr>
              <a:t>3. </a:t>
            </a:r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Which marketing campaign was the most successful?</a:t>
            </a:r>
          </a:p>
          <a:p>
            <a:pPr>
              <a:spcBef>
                <a:spcPts val="0"/>
              </a:spcBef>
              <a:spcAft>
                <a:spcPts val="1300"/>
              </a:spcAft>
            </a:pPr>
            <a:endParaRPr lang="en-US" dirty="0">
              <a:latin typeface="Lato" panose="020F0502020204030203" pitchFamily="34" charset="0"/>
            </a:endParaRPr>
          </a:p>
          <a:p>
            <a:pPr>
              <a:spcBef>
                <a:spcPts val="0"/>
              </a:spcBef>
              <a:spcAft>
                <a:spcPts val="1300"/>
              </a:spcAft>
            </a:pPr>
            <a:endParaRPr lang="en-US" sz="2400" b="0" i="0" u="none" strike="noStrike" dirty="0">
              <a:effectLst/>
              <a:latin typeface="Lato" panose="020F0502020204030203" pitchFamily="34" charset="0"/>
            </a:endParaRPr>
          </a:p>
          <a:p>
            <a:pPr>
              <a:spcBef>
                <a:spcPts val="0"/>
              </a:spcBef>
              <a:spcAft>
                <a:spcPts val="1300"/>
              </a:spcAft>
            </a:pPr>
            <a:endParaRPr lang="en-US" dirty="0">
              <a:latin typeface="Lato" panose="020F0502020204030203" pitchFamily="34" charset="0"/>
            </a:endParaRPr>
          </a:p>
          <a:p>
            <a:pPr>
              <a:spcBef>
                <a:spcPts val="0"/>
              </a:spcBef>
              <a:spcAft>
                <a:spcPts val="1300"/>
              </a:spcAft>
            </a:pPr>
            <a:endParaRPr lang="en-US" sz="2400" b="0" i="0" u="none" strike="noStrike" dirty="0">
              <a:effectLst/>
              <a:latin typeface="Lato" panose="020F0502020204030203" pitchFamily="34" charset="0"/>
            </a:endParaRPr>
          </a:p>
          <a:p>
            <a:pPr>
              <a:spcBef>
                <a:spcPts val="0"/>
              </a:spcBef>
              <a:spcAft>
                <a:spcPts val="1300"/>
              </a:spcAft>
            </a:pPr>
            <a:endParaRPr lang="en-US" dirty="0">
              <a:latin typeface="Lato" panose="020F0502020204030203" pitchFamily="34" charset="0"/>
            </a:endParaRPr>
          </a:p>
          <a:p>
            <a:pPr>
              <a:spcBef>
                <a:spcPts val="0"/>
              </a:spcBef>
              <a:spcAft>
                <a:spcPts val="1300"/>
              </a:spcAft>
            </a:pPr>
            <a:endParaRPr lang="en-US" sz="2400" b="0" i="0" u="none" strike="noStrike" dirty="0">
              <a:effectLst/>
              <a:latin typeface="Lato" panose="020F0502020204030203" pitchFamily="34" charset="0"/>
            </a:endParaRPr>
          </a:p>
          <a:p>
            <a:pPr>
              <a:spcBef>
                <a:spcPts val="0"/>
              </a:spcBef>
              <a:spcAft>
                <a:spcPts val="1300"/>
              </a:spcAft>
            </a:pPr>
            <a:endParaRPr lang="en-US" dirty="0">
              <a:latin typeface="Lato" panose="020F0502020204030203" pitchFamily="34" charset="0"/>
            </a:endParaRPr>
          </a:p>
          <a:p>
            <a:pPr>
              <a:spcBef>
                <a:spcPts val="0"/>
              </a:spcBef>
              <a:spcAft>
                <a:spcPts val="1300"/>
              </a:spcAft>
            </a:pPr>
            <a:endParaRPr lang="en-US" sz="2400" b="0" i="0" u="none" strike="noStrike" dirty="0">
              <a:effectLst/>
              <a:latin typeface="Lato" panose="020F0502020204030203" pitchFamily="34" charset="0"/>
            </a:endParaRPr>
          </a:p>
          <a:p>
            <a:pPr>
              <a:spcBef>
                <a:spcPts val="0"/>
              </a:spcBef>
              <a:spcAft>
                <a:spcPts val="1300"/>
              </a:spcAft>
            </a:pPr>
            <a:endParaRPr lang="en-US" dirty="0">
              <a:latin typeface="Lato" panose="020F0502020204030203" pitchFamily="34" charset="0"/>
            </a:endParaRPr>
          </a:p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Market  Campaign 4 is the most Successful.</a:t>
            </a:r>
          </a:p>
          <a:p>
            <a:pPr>
              <a:spcBef>
                <a:spcPts val="0"/>
              </a:spcBef>
              <a:spcAft>
                <a:spcPts val="1300"/>
              </a:spcAft>
            </a:pP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1300"/>
              </a:spcAft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67D33A-9B96-4A16-807E-C1C8916C5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2620288"/>
              </p:ext>
            </p:extLst>
          </p:nvPr>
        </p:nvGraphicFramePr>
        <p:xfrm>
          <a:off x="0" y="1514061"/>
          <a:ext cx="2553735" cy="3322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2970590-EBF2-4C10-9602-2204A5808E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585401"/>
              </p:ext>
            </p:extLst>
          </p:nvPr>
        </p:nvGraphicFramePr>
        <p:xfrm>
          <a:off x="2449996" y="1514060"/>
          <a:ext cx="2362200" cy="3322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0550BEE-33D3-4A59-9D33-7576824680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947561"/>
              </p:ext>
            </p:extLst>
          </p:nvPr>
        </p:nvGraphicFramePr>
        <p:xfrm>
          <a:off x="4671598" y="1514061"/>
          <a:ext cx="2505075" cy="3322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6DE4086-8E68-4738-B301-FF736412C1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721084"/>
              </p:ext>
            </p:extLst>
          </p:nvPr>
        </p:nvGraphicFramePr>
        <p:xfrm>
          <a:off x="6794433" y="1490869"/>
          <a:ext cx="2667000" cy="3346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521F4F3-1C56-4024-9529-F6A649B01D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204723"/>
              </p:ext>
            </p:extLst>
          </p:nvPr>
        </p:nvGraphicFramePr>
        <p:xfrm>
          <a:off x="9474476" y="1514060"/>
          <a:ext cx="2571750" cy="3322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2082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16EED9-0B44-4D50-A01F-245AB983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384313"/>
            <a:ext cx="11184835" cy="583095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sz="2400" b="1" i="0" u="none" strike="noStrike" dirty="0">
                <a:solidFill>
                  <a:srgbClr val="252525"/>
                </a:solidFill>
                <a:effectLst/>
                <a:latin typeface="Lato" panose="020F0502020204030203" pitchFamily="34" charset="0"/>
              </a:rPr>
              <a:t>Recommended Analysis</a:t>
            </a:r>
          </a:p>
          <a:p>
            <a:pPr>
              <a:spcBef>
                <a:spcPts val="0"/>
              </a:spcBef>
              <a:spcAft>
                <a:spcPts val="1300"/>
              </a:spcAft>
            </a:pPr>
            <a:endParaRPr lang="en-US" b="1" dirty="0">
              <a:solidFill>
                <a:srgbClr val="252525"/>
              </a:solidFill>
              <a:latin typeface="Lato" panose="020F0502020204030203" pitchFamily="34" charset="0"/>
            </a:endParaRPr>
          </a:p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b="1" dirty="0">
                <a:solidFill>
                  <a:srgbClr val="252525"/>
                </a:solidFill>
                <a:effectLst/>
                <a:latin typeface="Lato" panose="020F0502020204030203" pitchFamily="34" charset="0"/>
              </a:rPr>
              <a:t>4.</a:t>
            </a:r>
            <a:r>
              <a:rPr lang="en-US" sz="2400" b="0" i="0" u="none" strike="noStrike" dirty="0">
                <a:solidFill>
                  <a:srgbClr val="878787"/>
                </a:solidFill>
                <a:effectLst/>
                <a:latin typeface="Lato" panose="020F0502020204030203" pitchFamily="34" charset="0"/>
              </a:rPr>
              <a:t> What does the average customer look like?</a:t>
            </a:r>
          </a:p>
          <a:p>
            <a:pPr>
              <a:spcBef>
                <a:spcPts val="0"/>
              </a:spcBef>
              <a:spcAft>
                <a:spcPts val="1300"/>
              </a:spcAft>
            </a:pPr>
            <a:endParaRPr lang="en-US" b="1" dirty="0">
              <a:effectLst/>
            </a:endParaRPr>
          </a:p>
          <a:p>
            <a:pPr>
              <a:spcBef>
                <a:spcPts val="0"/>
              </a:spcBef>
              <a:spcAft>
                <a:spcPts val="1300"/>
              </a:spcAft>
            </a:pP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1300"/>
              </a:spcAft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AA893A-8B0F-4345-8262-F695228D2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595321"/>
              </p:ext>
            </p:extLst>
          </p:nvPr>
        </p:nvGraphicFramePr>
        <p:xfrm>
          <a:off x="397565" y="2150165"/>
          <a:ext cx="4121425" cy="419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7D5E33-DC5A-4F76-AE01-DC4E73633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376608"/>
              </p:ext>
            </p:extLst>
          </p:nvPr>
        </p:nvGraphicFramePr>
        <p:xfrm>
          <a:off x="4176712" y="2033587"/>
          <a:ext cx="3838575" cy="4181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9A24FCB-0583-441E-A5F8-2A29FBCC6D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331358"/>
              </p:ext>
            </p:extLst>
          </p:nvPr>
        </p:nvGraphicFramePr>
        <p:xfrm>
          <a:off x="7543800" y="1904378"/>
          <a:ext cx="4038600" cy="444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0531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16EED9-0B44-4D50-A01F-245AB983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01" y="384313"/>
            <a:ext cx="11653434" cy="583095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sz="2400" b="1" i="0" u="none" strike="noStrike" dirty="0">
                <a:effectLst/>
                <a:latin typeface="Lato" panose="020F0502020204030203" pitchFamily="34" charset="0"/>
              </a:rPr>
              <a:t>Recommended Analysis</a:t>
            </a:r>
          </a:p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en-US" b="1" dirty="0">
                <a:latin typeface="Lato" panose="020F0502020204030203" pitchFamily="34" charset="0"/>
              </a:rPr>
              <a:t>5.</a:t>
            </a:r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 Which products are performing best?</a:t>
            </a:r>
          </a:p>
          <a:p>
            <a:pPr>
              <a:spcBef>
                <a:spcPts val="0"/>
              </a:spcBef>
              <a:spcAft>
                <a:spcPts val="1300"/>
              </a:spcAft>
            </a:pPr>
            <a:endParaRPr lang="en-US" sz="2400" b="0" i="0" u="none" strike="noStrike" dirty="0">
              <a:effectLst/>
              <a:latin typeface="Lato" panose="020F0502020204030203" pitchFamily="34" charset="0"/>
            </a:endParaRPr>
          </a:p>
          <a:p>
            <a:pPr>
              <a:spcBef>
                <a:spcPts val="0"/>
              </a:spcBef>
              <a:spcAft>
                <a:spcPts val="1300"/>
              </a:spcAft>
            </a:pPr>
            <a:endParaRPr 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1300"/>
              </a:spcAft>
            </a:pP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0A1A72-21B4-410A-A914-414DBA617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184537"/>
              </p:ext>
            </p:extLst>
          </p:nvPr>
        </p:nvGraphicFramePr>
        <p:xfrm>
          <a:off x="141003" y="1749286"/>
          <a:ext cx="11653434" cy="821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2239">
                  <a:extLst>
                    <a:ext uri="{9D8B030D-6E8A-4147-A177-3AD203B41FA5}">
                      <a16:colId xmlns:a16="http://schemas.microsoft.com/office/drawing/2014/main" val="3443076498"/>
                    </a:ext>
                  </a:extLst>
                </a:gridCol>
                <a:gridCol w="1942239">
                  <a:extLst>
                    <a:ext uri="{9D8B030D-6E8A-4147-A177-3AD203B41FA5}">
                      <a16:colId xmlns:a16="http://schemas.microsoft.com/office/drawing/2014/main" val="4147487206"/>
                    </a:ext>
                  </a:extLst>
                </a:gridCol>
                <a:gridCol w="1942239">
                  <a:extLst>
                    <a:ext uri="{9D8B030D-6E8A-4147-A177-3AD203B41FA5}">
                      <a16:colId xmlns:a16="http://schemas.microsoft.com/office/drawing/2014/main" val="3913424206"/>
                    </a:ext>
                  </a:extLst>
                </a:gridCol>
                <a:gridCol w="1942239">
                  <a:extLst>
                    <a:ext uri="{9D8B030D-6E8A-4147-A177-3AD203B41FA5}">
                      <a16:colId xmlns:a16="http://schemas.microsoft.com/office/drawing/2014/main" val="3287738261"/>
                    </a:ext>
                  </a:extLst>
                </a:gridCol>
                <a:gridCol w="1942239">
                  <a:extLst>
                    <a:ext uri="{9D8B030D-6E8A-4147-A177-3AD203B41FA5}">
                      <a16:colId xmlns:a16="http://schemas.microsoft.com/office/drawing/2014/main" val="2144442185"/>
                    </a:ext>
                  </a:extLst>
                </a:gridCol>
                <a:gridCol w="1942239">
                  <a:extLst>
                    <a:ext uri="{9D8B030D-6E8A-4147-A177-3AD203B41FA5}">
                      <a16:colId xmlns:a16="http://schemas.microsoft.com/office/drawing/2014/main" val="875011742"/>
                    </a:ext>
                  </a:extLst>
                </a:gridCol>
              </a:tblGrid>
              <a:tr h="4108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Wines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Fruits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MeatProducts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FishProducts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SweetProducts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GoldProds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741424"/>
                  </a:ext>
                </a:extLst>
              </a:tr>
              <a:tr h="4108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680019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58797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373465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83924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60430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98324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558106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7F89A1-122E-4A63-9335-F52626610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820689"/>
              </p:ext>
            </p:extLst>
          </p:nvPr>
        </p:nvGraphicFramePr>
        <p:xfrm>
          <a:off x="397565" y="3144078"/>
          <a:ext cx="6202017" cy="3071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9727E0-E4C2-4247-B51D-CA8FD8A7C339}"/>
              </a:ext>
            </a:extLst>
          </p:cNvPr>
          <p:cNvSpPr txBox="1"/>
          <p:nvPr/>
        </p:nvSpPr>
        <p:spPr>
          <a:xfrm>
            <a:off x="7076661" y="4310342"/>
            <a:ext cx="4280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Wines are performing best product.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06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16EED9-0B44-4D50-A01F-245AB983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384313"/>
            <a:ext cx="11184835" cy="5830957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700"/>
              </a:spcAft>
            </a:pPr>
            <a:r>
              <a:rPr lang="en-US" sz="2400" b="1" i="0" u="none" strike="noStrike" dirty="0">
                <a:effectLst/>
                <a:latin typeface="Lato" panose="020F0502020204030203" pitchFamily="34" charset="0"/>
              </a:rPr>
              <a:t>Recommended Analysis</a:t>
            </a:r>
          </a:p>
          <a:p>
            <a:pPr rtl="0">
              <a:spcBef>
                <a:spcPts val="0"/>
              </a:spcBef>
              <a:spcAft>
                <a:spcPts val="700"/>
              </a:spcAft>
            </a:pPr>
            <a:endParaRPr lang="en-US" b="1" dirty="0">
              <a:latin typeface="Lato" panose="020F0502020204030203" pitchFamily="34" charset="0"/>
            </a:endParaRPr>
          </a:p>
          <a:p>
            <a:pPr>
              <a:spcBef>
                <a:spcPts val="0"/>
              </a:spcBef>
              <a:spcAft>
                <a:spcPts val="700"/>
              </a:spcAft>
            </a:pPr>
            <a:r>
              <a:rPr lang="en-US" sz="2400" b="0" i="0" u="none" strike="noStrike" dirty="0">
                <a:effectLst/>
                <a:latin typeface="Lato" panose="020F0502020204030203" pitchFamily="34" charset="0"/>
              </a:rPr>
              <a:t>6 . Which channels are underperforming?</a:t>
            </a:r>
          </a:p>
          <a:p>
            <a:pPr rtl="0">
              <a:spcBef>
                <a:spcPts val="0"/>
              </a:spcBef>
              <a:spcAft>
                <a:spcPts val="700"/>
              </a:spcAft>
            </a:pPr>
            <a:endParaRPr lang="en-US" sz="2400" b="1" i="0" u="none" strike="noStrike" dirty="0">
              <a:effectLst/>
              <a:latin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700"/>
              </a:spcAft>
            </a:pPr>
            <a:endParaRPr lang="en-US" b="1" dirty="0">
              <a:latin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700"/>
              </a:spcAft>
            </a:pPr>
            <a:endParaRPr lang="en-US" b="1" dirty="0">
              <a:effectLst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202120-94D8-49DD-84C0-0B495F6DB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16358"/>
              </p:ext>
            </p:extLst>
          </p:nvPr>
        </p:nvGraphicFramePr>
        <p:xfrm>
          <a:off x="172279" y="2001078"/>
          <a:ext cx="11622155" cy="887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2572">
                  <a:extLst>
                    <a:ext uri="{9D8B030D-6E8A-4147-A177-3AD203B41FA5}">
                      <a16:colId xmlns:a16="http://schemas.microsoft.com/office/drawing/2014/main" val="3497610057"/>
                    </a:ext>
                  </a:extLst>
                </a:gridCol>
                <a:gridCol w="3063975">
                  <a:extLst>
                    <a:ext uri="{9D8B030D-6E8A-4147-A177-3AD203B41FA5}">
                      <a16:colId xmlns:a16="http://schemas.microsoft.com/office/drawing/2014/main" val="1440743759"/>
                    </a:ext>
                  </a:extLst>
                </a:gridCol>
                <a:gridCol w="2870186">
                  <a:extLst>
                    <a:ext uri="{9D8B030D-6E8A-4147-A177-3AD203B41FA5}">
                      <a16:colId xmlns:a16="http://schemas.microsoft.com/office/drawing/2014/main" val="3152421398"/>
                    </a:ext>
                  </a:extLst>
                </a:gridCol>
                <a:gridCol w="2875422">
                  <a:extLst>
                    <a:ext uri="{9D8B030D-6E8A-4147-A177-3AD203B41FA5}">
                      <a16:colId xmlns:a16="http://schemas.microsoft.com/office/drawing/2014/main" val="2815798750"/>
                    </a:ext>
                  </a:extLst>
                </a:gridCol>
              </a:tblGrid>
              <a:tr h="4439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Web Purchases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CatalogPurchases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StorePurchases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DealsPurchases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6459906"/>
                  </a:ext>
                </a:extLst>
              </a:tr>
              <a:tr h="4439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9135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5954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12950</a:t>
                      </a:r>
                      <a:endParaRPr lang="en-IN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5204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0779736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61F8D7-2020-40C5-83D7-46F722AF52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044713"/>
              </p:ext>
            </p:extLst>
          </p:nvPr>
        </p:nvGraphicFramePr>
        <p:xfrm>
          <a:off x="172279" y="3472070"/>
          <a:ext cx="724893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808CEB-E0A0-4BE2-8C04-3D6A6EEBEA4A}"/>
              </a:ext>
            </a:extLst>
          </p:cNvPr>
          <p:cNvSpPr txBox="1"/>
          <p:nvPr/>
        </p:nvSpPr>
        <p:spPr>
          <a:xfrm>
            <a:off x="7858537" y="4474338"/>
            <a:ext cx="4161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Deals Purchases are Underperforming.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209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628B-E461-4292-BB76-425C245C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16000" b="1" dirty="0">
                <a:solidFill>
                  <a:schemeClr val="accent2"/>
                </a:solidFill>
              </a:rPr>
              <a:t>Thank you for your Attention</a:t>
            </a:r>
            <a:endParaRPr lang="en-IN" sz="1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292</Words>
  <Application>Microsoft Office PowerPoint</Application>
  <PresentationFormat>Widescreen</PresentationFormat>
  <Paragraphs>82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Anton</vt:lpstr>
      <vt:lpstr>Arial</vt:lpstr>
      <vt:lpstr>Calibri</vt:lpstr>
      <vt:lpstr>Calibri Light</vt:lpstr>
      <vt:lpstr>Lato</vt:lpstr>
      <vt:lpstr>Office Theme</vt:lpstr>
      <vt:lpstr>Marketing Campaign Results </vt:lpstr>
      <vt:lpstr> Recommended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ANWAR</dc:creator>
  <cp:lastModifiedBy>ANWAR</cp:lastModifiedBy>
  <cp:revision>17</cp:revision>
  <dcterms:created xsi:type="dcterms:W3CDTF">2024-01-02T04:59:14Z</dcterms:created>
  <dcterms:modified xsi:type="dcterms:W3CDTF">2024-03-03T10:51:26Z</dcterms:modified>
</cp:coreProperties>
</file>