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Lst>
  <p:sldSz cx="9144000" cy="5143500" type="screen16x9"/>
  <p:notesSz cx="6858000" cy="9144000"/>
  <p:embeddedFontLst>
    <p:embeddedFont>
      <p:font typeface="Aharoni" panose="02010803020104030203" pitchFamily="2" charset="-79"/>
      <p:bold r:id="rId15"/>
    </p:embeddedFont>
    <p:embeddedFont>
      <p:font typeface="Calibri" panose="020F0502020204030204" pitchFamily="34" charset="0"/>
      <p:regular r:id="rId16"/>
      <p:bold r:id="rId17"/>
      <p:italic r:id="rId18"/>
      <p:boldItalic r:id="rId19"/>
    </p:embeddedFont>
    <p:embeddedFont>
      <p:font typeface="Ebrima" panose="02000000000000000000" pitchFamily="2" charset="0"/>
      <p:regular r:id="rId20"/>
      <p:bold r:id="rId21"/>
    </p:embeddedFont>
    <p:embeddedFont>
      <p:font typeface="Fira Sans Extra Condensed" panose="020B05030500000200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CFA729-E5E1-41DF-A81E-C07BA2A620F9}">
  <a:tblStyle styleId="{8ACFA729-E5E1-41DF-A81E-C07BA2A620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93" autoAdjust="0"/>
  </p:normalViewPr>
  <p:slideViewPr>
    <p:cSldViewPr snapToGrid="0">
      <p:cViewPr varScale="1">
        <p:scale>
          <a:sx n="88" d="100"/>
          <a:sy n="88" d="100"/>
        </p:scale>
        <p:origin x="87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Main%20Excel%20Project\Vrinda%20Store%20Salez\Store%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Vs Sales!PivotTable1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Order</a:t>
            </a:r>
            <a:r>
              <a:rPr lang="en-IN" baseline="0"/>
              <a:t> Vs Sales</a:t>
            </a:r>
          </a:p>
          <a:p>
            <a:pPr>
              <a:defRPr/>
            </a:pPr>
            <a:endParaRPr lang="en-IN"/>
          </a:p>
        </c:rich>
      </c:tx>
      <c:layout>
        <c:manualLayout>
          <c:xMode val="edge"/>
          <c:yMode val="edge"/>
          <c:x val="4.8381889763779558E-2"/>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17171296296296296"/>
          <c:w val="0.79206036745406827"/>
          <c:h val="0.65422098279381746"/>
        </c:manualLayout>
      </c:layout>
      <c:barChart>
        <c:barDir val="col"/>
        <c:grouping val="clustered"/>
        <c:varyColors val="0"/>
        <c:ser>
          <c:idx val="0"/>
          <c:order val="0"/>
          <c:tx>
            <c:strRef>
              <c:f>'Order Vs Sales'!$B$3</c:f>
              <c:strCache>
                <c:ptCount val="1"/>
                <c:pt idx="0">
                  <c:v>Count of Order ID</c:v>
                </c:pt>
              </c:strCache>
            </c:strRef>
          </c:tx>
          <c:spPr>
            <a:solidFill>
              <a:schemeClr val="accent1"/>
            </a:solidFill>
            <a:ln>
              <a:noFill/>
            </a:ln>
            <a:effectLst/>
          </c:spPr>
          <c:invertIfNegative val="0"/>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Sales'!$B$4:$B$15</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extLst>
            <c:ext xmlns:c16="http://schemas.microsoft.com/office/drawing/2014/chart" uri="{C3380CC4-5D6E-409C-BE32-E72D297353CC}">
              <c16:uniqueId val="{00000000-8319-43D5-A694-E71E61A51F42}"/>
            </c:ext>
          </c:extLst>
        </c:ser>
        <c:dLbls>
          <c:showLegendKey val="0"/>
          <c:showVal val="0"/>
          <c:showCatName val="0"/>
          <c:showSerName val="0"/>
          <c:showPercent val="0"/>
          <c:showBubbleSize val="0"/>
        </c:dLbls>
        <c:gapWidth val="219"/>
        <c:overlap val="-27"/>
        <c:axId val="47245952"/>
        <c:axId val="47250528"/>
      </c:barChart>
      <c:lineChart>
        <c:grouping val="standard"/>
        <c:varyColors val="0"/>
        <c:ser>
          <c:idx val="1"/>
          <c:order val="1"/>
          <c:tx>
            <c:strRef>
              <c:f>'Order Vs Sales'!$C$3</c:f>
              <c:strCache>
                <c:ptCount val="1"/>
                <c:pt idx="0">
                  <c:v>Sum of Amount</c:v>
                </c:pt>
              </c:strCache>
            </c:strRef>
          </c:tx>
          <c:spPr>
            <a:ln w="28575" cap="rnd">
              <a:solidFill>
                <a:schemeClr val="accent2"/>
              </a:solidFill>
              <a:round/>
            </a:ln>
            <a:effectLst/>
          </c:spPr>
          <c:marker>
            <c:symbol val="none"/>
          </c:marker>
          <c:cat>
            <c:strRef>
              <c:f>'Order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 Vs Sales'!$C$4:$C$15</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smooth val="0"/>
          <c:extLst>
            <c:ext xmlns:c16="http://schemas.microsoft.com/office/drawing/2014/chart" uri="{C3380CC4-5D6E-409C-BE32-E72D297353CC}">
              <c16:uniqueId val="{00000001-8319-43D5-A694-E71E61A51F42}"/>
            </c:ext>
          </c:extLst>
        </c:ser>
        <c:dLbls>
          <c:showLegendKey val="0"/>
          <c:showVal val="0"/>
          <c:showCatName val="0"/>
          <c:showSerName val="0"/>
          <c:showPercent val="0"/>
          <c:showBubbleSize val="0"/>
        </c:dLbls>
        <c:marker val="1"/>
        <c:smooth val="0"/>
        <c:axId val="47240544"/>
        <c:axId val="47245120"/>
      </c:lineChart>
      <c:catAx>
        <c:axId val="472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45120"/>
        <c:crosses val="autoZero"/>
        <c:auto val="1"/>
        <c:lblAlgn val="ctr"/>
        <c:lblOffset val="100"/>
        <c:noMultiLvlLbl val="0"/>
      </c:catAx>
      <c:valAx>
        <c:axId val="47245120"/>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40544"/>
        <c:crosses val="autoZero"/>
        <c:crossBetween val="between"/>
      </c:valAx>
      <c:valAx>
        <c:axId val="472505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45952"/>
        <c:crosses val="max"/>
        <c:crossBetween val="between"/>
      </c:valAx>
      <c:catAx>
        <c:axId val="47245952"/>
        <c:scaling>
          <c:orientation val="minMax"/>
        </c:scaling>
        <c:delete val="1"/>
        <c:axPos val="b"/>
        <c:numFmt formatCode="General" sourceLinked="1"/>
        <c:majorTickMark val="out"/>
        <c:minorTickMark val="none"/>
        <c:tickLblPos val="nextTo"/>
        <c:crossAx val="47250528"/>
        <c:crosses val="autoZero"/>
        <c:auto val="1"/>
        <c:lblAlgn val="ctr"/>
        <c:lblOffset val="100"/>
        <c:noMultiLvlLbl val="0"/>
      </c:catAx>
      <c:spPr>
        <a:noFill/>
        <a:ln>
          <a:noFill/>
        </a:ln>
        <a:effectLst/>
      </c:spPr>
    </c:plotArea>
    <c:legend>
      <c:legendPos val="r"/>
      <c:layout>
        <c:manualLayout>
          <c:xMode val="edge"/>
          <c:yMode val="edge"/>
          <c:x val="0.44480468066491696"/>
          <c:y val="7.8630796150478571E-4"/>
          <c:w val="0.54408420822397197"/>
          <c:h val="9.60659084281131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Data.xlsx]Channel!PivotTable7</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Channel</a:t>
            </a:r>
          </a:p>
        </c:rich>
      </c:tx>
      <c:layout>
        <c:manualLayout>
          <c:xMode val="edge"/>
          <c:yMode val="edge"/>
          <c:x val="2.9979002624671916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Category!$E$3:$E$10</c:f>
              <c:strCache>
                <c:ptCount val="8"/>
                <c:pt idx="0">
                  <c:v>Blouse</c:v>
                </c:pt>
                <c:pt idx="1">
                  <c:v>Bottom</c:v>
                </c:pt>
                <c:pt idx="2">
                  <c:v>Ethnic Dress</c:v>
                </c:pt>
                <c:pt idx="3">
                  <c:v>kurta</c:v>
                </c:pt>
                <c:pt idx="4">
                  <c:v>Saree</c:v>
                </c:pt>
                <c:pt idx="5">
                  <c:v>Set</c:v>
                </c:pt>
                <c:pt idx="6">
                  <c:v>Top</c:v>
                </c:pt>
                <c:pt idx="7">
                  <c:v>Western Dress</c:v>
                </c:pt>
              </c:strCache>
            </c:strRef>
          </c:cat>
          <c:val>
            <c:numRef>
              <c:f>Category!$F$3:$F$10</c:f>
              <c:numCache>
                <c:formatCode>General</c:formatCode>
                <c:ptCount val="8"/>
                <c:pt idx="0">
                  <c:v>229</c:v>
                </c:pt>
                <c:pt idx="1">
                  <c:v>78</c:v>
                </c:pt>
                <c:pt idx="2">
                  <c:v>264</c:v>
                </c:pt>
                <c:pt idx="3">
                  <c:v>10446</c:v>
                </c:pt>
                <c:pt idx="4">
                  <c:v>1380</c:v>
                </c:pt>
                <c:pt idx="5">
                  <c:v>12391</c:v>
                </c:pt>
                <c:pt idx="6">
                  <c:v>2193</c:v>
                </c:pt>
                <c:pt idx="7">
                  <c:v>4066</c:v>
                </c:pt>
              </c:numCache>
            </c:numRef>
          </c:val>
          <c:extLst>
            <c:ext xmlns:c16="http://schemas.microsoft.com/office/drawing/2014/chart" uri="{C3380CC4-5D6E-409C-BE32-E72D297353CC}">
              <c16:uniqueId val="{00000000-E517-4D20-86EE-F1BAB17E0B12}"/>
            </c:ext>
          </c:extLst>
        </c:ser>
        <c:dLbls>
          <c:dLblPos val="outEnd"/>
          <c:showLegendKey val="0"/>
          <c:showVal val="1"/>
          <c:showCatName val="0"/>
          <c:showSerName val="0"/>
          <c:showPercent val="0"/>
          <c:showBubbleSize val="0"/>
        </c:dLbls>
        <c:gapWidth val="182"/>
        <c:axId val="1550588607"/>
        <c:axId val="1550587775"/>
      </c:barChart>
      <c:catAx>
        <c:axId val="1550588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587775"/>
        <c:crosses val="autoZero"/>
        <c:auto val="1"/>
        <c:lblAlgn val="ctr"/>
        <c:lblOffset val="100"/>
        <c:noMultiLvlLbl val="0"/>
      </c:catAx>
      <c:valAx>
        <c:axId val="15505877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588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Data.xlsx]Men Vs Women!PivotTable3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Men Vs Women</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361111111111111"/>
              <c:y val="9.7222222222222224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0.19166666666666671"/>
              <c:y val="4.6296296296296294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0.1361111111111111"/>
              <c:y val="9.7222222222222224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dLbl>
          <c:idx val="0"/>
          <c:layout>
            <c:manualLayout>
              <c:x val="0.19166666666666671"/>
              <c:y val="4.6296296296296294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0.1361111111111111"/>
              <c:y val="9.7222222222222224E-2"/>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9166666666666671"/>
              <c:y val="4.6296296296296294E-3"/>
            </c:manualLayout>
          </c:layout>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'Men Vs Women'!$B$3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AA-48F1-9A06-EE3B455EE9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AA-48F1-9A06-EE3B455EE969}"/>
              </c:ext>
            </c:extLst>
          </c:dPt>
          <c:dLbls>
            <c:dLbl>
              <c:idx val="0"/>
              <c:layout>
                <c:manualLayout>
                  <c:x val="-0.1361111111111111"/>
                  <c:y val="9.72222222222222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CAA-48F1-9A06-EE3B455EE969}"/>
                </c:ext>
              </c:extLst>
            </c:dLbl>
            <c:dLbl>
              <c:idx val="1"/>
              <c:layout>
                <c:manualLayout>
                  <c:x val="0.19166666666666671"/>
                  <c:y val="4.6296296296296294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AA-48F1-9A06-EE3B455EE969}"/>
                </c:ext>
              </c:extLst>
            </c:dLbl>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bg2"/>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Vs Women'!$A$4:$A$5</c:f>
              <c:strCache>
                <c:ptCount val="2"/>
                <c:pt idx="0">
                  <c:v>Men</c:v>
                </c:pt>
                <c:pt idx="1">
                  <c:v>Women</c:v>
                </c:pt>
              </c:strCache>
            </c:strRef>
          </c:cat>
          <c:val>
            <c:numRef>
              <c:f>'Men Vs Women'!$B$4:$B$5</c:f>
              <c:numCache>
                <c:formatCode>General</c:formatCode>
                <c:ptCount val="2"/>
                <c:pt idx="0">
                  <c:v>7613604</c:v>
                </c:pt>
                <c:pt idx="1">
                  <c:v>13562773</c:v>
                </c:pt>
              </c:numCache>
            </c:numRef>
          </c:val>
          <c:extLst>
            <c:ext xmlns:c16="http://schemas.microsoft.com/office/drawing/2014/chart" uri="{C3380CC4-5D6E-409C-BE32-E72D297353CC}">
              <c16:uniqueId val="{00000004-1CAA-48F1-9A06-EE3B455EE96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'Order Status'!$B$3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05-4176-A8E3-BBD5FD3717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05-4176-A8E3-BBD5FD37175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05-4176-A8E3-BBD5FD37175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05-4176-A8E3-BBD5FD37175C}"/>
              </c:ext>
            </c:extLst>
          </c:dPt>
          <c:dLbls>
            <c:dLbl>
              <c:idx val="0"/>
              <c:layout>
                <c:manualLayout>
                  <c:x val="5.2935695538057742E-2"/>
                  <c:y val="5.555956547098279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605-4176-A8E3-BBD5FD37175C}"/>
                </c:ext>
              </c:extLst>
            </c:dLbl>
            <c:dLbl>
              <c:idx val="1"/>
              <c:layout>
                <c:manualLayout>
                  <c:x val="-3.4960629921259839E-2"/>
                  <c:y val="-0.141141003207932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605-4176-A8E3-BBD5FD37175C}"/>
                </c:ext>
              </c:extLst>
            </c:dLbl>
            <c:dLbl>
              <c:idx val="2"/>
              <c:layout>
                <c:manualLayout>
                  <c:x val="-4.4759405074365705E-3"/>
                  <c:y val="-0.1275612423447069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605-4176-A8E3-BBD5FD37175C}"/>
                </c:ext>
              </c:extLst>
            </c:dLbl>
            <c:dLbl>
              <c:idx val="3"/>
              <c:layout>
                <c:manualLayout>
                  <c:x val="7.8854111986001743E-2"/>
                  <c:y val="-5.73833479148439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605-4176-A8E3-BBD5FD37175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'Order Status'!$A$4:$A$7</c:f>
              <c:strCache>
                <c:ptCount val="4"/>
                <c:pt idx="0">
                  <c:v>Cancelled</c:v>
                </c:pt>
                <c:pt idx="1">
                  <c:v>Delivered</c:v>
                </c:pt>
                <c:pt idx="2">
                  <c:v>Refunded</c:v>
                </c:pt>
                <c:pt idx="3">
                  <c:v>Returned</c:v>
                </c:pt>
              </c:strCache>
            </c:strRef>
          </c:cat>
          <c:val>
            <c:numRef>
              <c:f>'Order Status'!$B$4:$B$7</c:f>
              <c:numCache>
                <c:formatCode>General</c:formatCode>
                <c:ptCount val="4"/>
                <c:pt idx="0">
                  <c:v>844</c:v>
                </c:pt>
                <c:pt idx="1">
                  <c:v>28641</c:v>
                </c:pt>
                <c:pt idx="2">
                  <c:v>517</c:v>
                </c:pt>
                <c:pt idx="3">
                  <c:v>1045</c:v>
                </c:pt>
              </c:numCache>
            </c:numRef>
          </c:val>
          <c:extLst>
            <c:ext xmlns:c16="http://schemas.microsoft.com/office/drawing/2014/chart" uri="{C3380CC4-5D6E-409C-BE32-E72D297353CC}">
              <c16:uniqueId val="{00000008-A605-4176-A8E3-BBD5FD37175C}"/>
            </c:ext>
          </c:extLst>
        </c:ser>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Data.xlsx]Top States!PivotTable5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 States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States'!$B$3</c:f>
              <c:strCache>
                <c:ptCount val="1"/>
                <c:pt idx="0">
                  <c:v>Total</c:v>
                </c:pt>
              </c:strCache>
            </c:strRef>
          </c:tx>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States'!$A$4:$A$8</c:f>
              <c:strCache>
                <c:ptCount val="5"/>
                <c:pt idx="0">
                  <c:v>MAHARASHTRA</c:v>
                </c:pt>
                <c:pt idx="1">
                  <c:v>KARNATAKA</c:v>
                </c:pt>
                <c:pt idx="2">
                  <c:v>UTTAR PRADESH</c:v>
                </c:pt>
                <c:pt idx="3">
                  <c:v>TELANGANA</c:v>
                </c:pt>
                <c:pt idx="4">
                  <c:v>TAMIL NADU</c:v>
                </c:pt>
              </c:strCache>
            </c:strRef>
          </c:cat>
          <c:val>
            <c:numRef>
              <c:f>'Top States'!$B$4:$B$8</c:f>
              <c:numCache>
                <c:formatCode>General</c:formatCode>
                <c:ptCount val="5"/>
                <c:pt idx="0">
                  <c:v>2990221</c:v>
                </c:pt>
                <c:pt idx="1">
                  <c:v>2646358</c:v>
                </c:pt>
                <c:pt idx="2">
                  <c:v>2104659</c:v>
                </c:pt>
                <c:pt idx="3">
                  <c:v>1712439</c:v>
                </c:pt>
                <c:pt idx="4">
                  <c:v>1678877</c:v>
                </c:pt>
              </c:numCache>
            </c:numRef>
          </c:val>
          <c:extLst>
            <c:ext xmlns:c16="http://schemas.microsoft.com/office/drawing/2014/chart" uri="{C3380CC4-5D6E-409C-BE32-E72D297353CC}">
              <c16:uniqueId val="{00000000-DFB4-4084-97EF-FFD509AE2378}"/>
            </c:ext>
          </c:extLst>
        </c:ser>
        <c:dLbls>
          <c:dLblPos val="outEnd"/>
          <c:showLegendKey val="0"/>
          <c:showVal val="1"/>
          <c:showCatName val="0"/>
          <c:showSerName val="0"/>
          <c:showPercent val="0"/>
          <c:showBubbleSize val="0"/>
        </c:dLbls>
        <c:gapWidth val="219"/>
        <c:overlap val="-27"/>
        <c:axId val="155233040"/>
        <c:axId val="155219728"/>
      </c:barChart>
      <c:catAx>
        <c:axId val="15523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19728"/>
        <c:crosses val="autoZero"/>
        <c:auto val="1"/>
        <c:lblAlgn val="ctr"/>
        <c:lblOffset val="100"/>
        <c:noMultiLvlLbl val="0"/>
      </c:catAx>
      <c:valAx>
        <c:axId val="155219728"/>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3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Data.xlsx]Age &amp; Group!PivotTable6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Order:</a:t>
            </a:r>
            <a:r>
              <a:rPr lang="en-IN" baseline="0"/>
              <a:t> Age &amp; Gender</a:t>
            </a:r>
            <a:endParaRPr lang="en-IN"/>
          </a:p>
        </c:rich>
      </c:tx>
      <c:layout>
        <c:manualLayout>
          <c:xMode val="edge"/>
          <c:yMode val="edge"/>
          <c:x val="2.5222222222222219E-2"/>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&amp; Group'!$B$3:$B$4</c:f>
              <c:strCache>
                <c:ptCount val="1"/>
                <c:pt idx="0">
                  <c:v>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&amp; Group'!$A$5:$A$7</c:f>
              <c:strCache>
                <c:ptCount val="3"/>
                <c:pt idx="0">
                  <c:v>Adult</c:v>
                </c:pt>
                <c:pt idx="1">
                  <c:v>Senior</c:v>
                </c:pt>
                <c:pt idx="2">
                  <c:v>Teenager</c:v>
                </c:pt>
              </c:strCache>
            </c:strRef>
          </c:cat>
          <c:val>
            <c:numRef>
              <c:f>'Age &amp; Group'!$B$5:$B$7</c:f>
              <c:numCache>
                <c:formatCode>0.00%</c:formatCode>
                <c:ptCount val="3"/>
                <c:pt idx="0">
                  <c:v>0.15470093728862691</c:v>
                </c:pt>
                <c:pt idx="1">
                  <c:v>5.9136148420137209E-2</c:v>
                </c:pt>
                <c:pt idx="2">
                  <c:v>9.1957354977936681E-2</c:v>
                </c:pt>
              </c:numCache>
            </c:numRef>
          </c:val>
          <c:extLst>
            <c:ext xmlns:c16="http://schemas.microsoft.com/office/drawing/2014/chart" uri="{C3380CC4-5D6E-409C-BE32-E72D297353CC}">
              <c16:uniqueId val="{00000000-196F-40EC-8CF5-714F35020D83}"/>
            </c:ext>
          </c:extLst>
        </c:ser>
        <c:ser>
          <c:idx val="1"/>
          <c:order val="1"/>
          <c:tx>
            <c:strRef>
              <c:f>'Age &amp; Group'!$C$3:$C$4</c:f>
              <c:strCache>
                <c:ptCount val="1"/>
                <c:pt idx="0">
                  <c:v>Women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&amp; Group'!$A$5:$A$7</c:f>
              <c:strCache>
                <c:ptCount val="3"/>
                <c:pt idx="0">
                  <c:v>Adult</c:v>
                </c:pt>
                <c:pt idx="1">
                  <c:v>Senior</c:v>
                </c:pt>
                <c:pt idx="2">
                  <c:v>Teenager</c:v>
                </c:pt>
              </c:strCache>
            </c:strRef>
          </c:cat>
          <c:val>
            <c:numRef>
              <c:f>'Age &amp; Group'!$C$5:$C$7</c:f>
              <c:numCache>
                <c:formatCode>0.00%</c:formatCode>
                <c:ptCount val="3"/>
                <c:pt idx="0">
                  <c:v>0.3459271427191033</c:v>
                </c:pt>
                <c:pt idx="1">
                  <c:v>0.13698586014751829</c:v>
                </c:pt>
                <c:pt idx="2">
                  <c:v>0.2112925564466776</c:v>
                </c:pt>
              </c:numCache>
            </c:numRef>
          </c:val>
          <c:extLst>
            <c:ext xmlns:c16="http://schemas.microsoft.com/office/drawing/2014/chart" uri="{C3380CC4-5D6E-409C-BE32-E72D297353CC}">
              <c16:uniqueId val="{00000001-196F-40EC-8CF5-714F35020D83}"/>
            </c:ext>
          </c:extLst>
        </c:ser>
        <c:dLbls>
          <c:dLblPos val="outEnd"/>
          <c:showLegendKey val="0"/>
          <c:showVal val="1"/>
          <c:showCatName val="0"/>
          <c:showSerName val="0"/>
          <c:showPercent val="0"/>
          <c:showBubbleSize val="0"/>
        </c:dLbls>
        <c:gapWidth val="219"/>
        <c:overlap val="-27"/>
        <c:axId val="51558176"/>
        <c:axId val="51544864"/>
      </c:barChart>
      <c:catAx>
        <c:axId val="5155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44864"/>
        <c:crosses val="autoZero"/>
        <c:auto val="1"/>
        <c:lblAlgn val="ctr"/>
        <c:lblOffset val="100"/>
        <c:noMultiLvlLbl val="0"/>
      </c:catAx>
      <c:valAx>
        <c:axId val="5154486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58176"/>
        <c:crosses val="autoZero"/>
        <c:crossBetween val="between"/>
      </c:valAx>
      <c:spPr>
        <a:noFill/>
        <a:ln>
          <a:noFill/>
        </a:ln>
        <a:effectLst/>
      </c:spPr>
    </c:plotArea>
    <c:legend>
      <c:legendPos val="r"/>
      <c:layout>
        <c:manualLayout>
          <c:xMode val="edge"/>
          <c:yMode val="edge"/>
          <c:x val="0.67767607174103228"/>
          <c:y val="2.3934456109652932E-2"/>
          <c:w val="0.29732392825896764"/>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Data.xlsx]Order Status!PivotTable4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5.2935695538057742E-2"/>
              <c:y val="5.55595654709827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3.4960629921259839E-2"/>
              <c:y val="-0.1411410032079323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4.4759405074365705E-3"/>
              <c:y val="-0.1275612423447069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7.8854111986001743E-2"/>
              <c:y val="-5.7383347914843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dLbls>
          <c:showLegendKey val="0"/>
          <c:showVal val="0"/>
          <c:showCatName val="0"/>
          <c:showSerName val="0"/>
          <c:showPercent val="0"/>
          <c:showBubbleSize val="0"/>
          <c:showLeaderLines val="0"/>
        </c:dLbls>
        <c:firstSliceAng val="6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[Store Data.xlsx]Channel!PivotTable7</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Channel</a:t>
            </a:r>
          </a:p>
        </c:rich>
      </c:tx>
      <c:layout>
        <c:manualLayout>
          <c:xMode val="edge"/>
          <c:yMode val="edge"/>
          <c:x val="2.9979002624671916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s>
    <c:plotArea>
      <c:layout/>
      <c:pieChart>
        <c:varyColors val="1"/>
        <c:ser>
          <c:idx val="0"/>
          <c:order val="0"/>
          <c:tx>
            <c:strRef>
              <c:f>Channel!$B$3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3C4-4952-8C32-FABC3E529B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3C4-4952-8C32-FABC3E529B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3C4-4952-8C32-FABC3E529B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3C4-4952-8C32-FABC3E529B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3C4-4952-8C32-FABC3E529BF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3C4-4952-8C32-FABC3E529BF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3C4-4952-8C32-FABC3E529BF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Channel!$A$4:$A$10</c:f>
              <c:strCache>
                <c:ptCount val="7"/>
                <c:pt idx="0">
                  <c:v>Ajio</c:v>
                </c:pt>
                <c:pt idx="1">
                  <c:v>Amazon</c:v>
                </c:pt>
                <c:pt idx="2">
                  <c:v>Flipkart</c:v>
                </c:pt>
                <c:pt idx="3">
                  <c:v>Meesho</c:v>
                </c:pt>
                <c:pt idx="4">
                  <c:v>Myntra</c:v>
                </c:pt>
                <c:pt idx="5">
                  <c:v>Nalli</c:v>
                </c:pt>
                <c:pt idx="6">
                  <c:v>Others</c:v>
                </c:pt>
              </c:strCache>
            </c:strRef>
          </c:cat>
          <c:val>
            <c:numRef>
              <c:f>Channel!$B$4:$B$10</c:f>
              <c:numCache>
                <c:formatCode>0.0%</c:formatCode>
                <c:ptCount val="7"/>
                <c:pt idx="0">
                  <c:v>6.2196025380874161E-2</c:v>
                </c:pt>
                <c:pt idx="1">
                  <c:v>0.35481689052082327</c:v>
                </c:pt>
                <c:pt idx="2">
                  <c:v>0.21589847650336585</c:v>
                </c:pt>
                <c:pt idx="3">
                  <c:v>4.5028505169581602E-2</c:v>
                </c:pt>
                <c:pt idx="4">
                  <c:v>0.23364576287564015</c:v>
                </c:pt>
                <c:pt idx="5">
                  <c:v>4.7798499049827678E-2</c:v>
                </c:pt>
                <c:pt idx="6">
                  <c:v>4.0615840499887271E-2</c:v>
                </c:pt>
              </c:numCache>
            </c:numRef>
          </c:val>
          <c:extLst>
            <c:ext xmlns:c16="http://schemas.microsoft.com/office/drawing/2014/chart" uri="{C3380CC4-5D6E-409C-BE32-E72D297353CC}">
              <c16:uniqueId val="{0000000E-83C4-4952-8C32-FABC3E529BF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176600"/>
            <a:ext cx="3914700" cy="2308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4848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6" Type="http://schemas.openxmlformats.org/officeDocument/2006/relationships/hyperlink" Target="https://creativemarket.com/Ylivdesign/4314261-Clothes-icon-set-flat-style" TargetMode="External"/><Relationship Id="rId5" Type="http://schemas.openxmlformats.org/officeDocument/2006/relationships/image" Target="../media/image6.jpg"/><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2community.com/content-marketing/5-steps-to-a-successful-content-marketing-campaign-01254650"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hyperlink" Target="http://inlinguacomo.com/masculine-vs-feminine/" TargetMode="Externa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hyperlink" Target="https://freepngimg.com/png/62873-map-computer-location-icon-icons-free-transparent-image-hd"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hyperlink" Target="https://www.vecteezy.com/vector-art/132644-people-icon-vector"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hyperlink" Target="https://www.creativefabrica.com/product/earning-sales-growth-icon-2/"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7"/>
          <p:cNvSpPr txBox="1">
            <a:spLocks noGrp="1"/>
          </p:cNvSpPr>
          <p:nvPr>
            <p:ph type="ctrTitle"/>
          </p:nvPr>
        </p:nvSpPr>
        <p:spPr>
          <a:xfrm>
            <a:off x="4772100" y="1176600"/>
            <a:ext cx="3914700" cy="2308200"/>
          </a:xfrm>
          <a:prstGeom prst="rect">
            <a:avLst/>
          </a:prstGeom>
        </p:spPr>
        <p:txBody>
          <a:bodyPr spcFirstLastPara="1" wrap="square" lIns="91425" tIns="91425" rIns="91425" bIns="91425" anchor="b" anchorCtr="0">
            <a:noAutofit/>
          </a:bodyPr>
          <a:lstStyle/>
          <a:p>
            <a:pPr fontAlgn="base"/>
            <a:r>
              <a:rPr lang="en-US" b="1" i="0" dirty="0">
                <a:solidFill>
                  <a:srgbClr val="202124"/>
                </a:solidFill>
                <a:effectLst/>
                <a:latin typeface="zeitung"/>
              </a:rPr>
              <a:t> Vrinda Store Dataset</a:t>
            </a:r>
            <a:br>
              <a:rPr lang="en-US" b="1" i="0" dirty="0">
                <a:solidFill>
                  <a:srgbClr val="202124"/>
                </a:solidFill>
                <a:effectLst/>
                <a:latin typeface="zeitung"/>
              </a:rPr>
            </a:br>
            <a:r>
              <a:rPr lang="en-US" sz="2800" b="0" i="0" dirty="0">
                <a:solidFill>
                  <a:srgbClr val="5F6368"/>
                </a:solidFill>
                <a:effectLst/>
                <a:latin typeface="Inter"/>
              </a:rPr>
              <a:t>Store Data analysis is also called retail analytics</a:t>
            </a:r>
            <a:endParaRPr dirty="0"/>
          </a:p>
        </p:txBody>
      </p:sp>
      <p:sp>
        <p:nvSpPr>
          <p:cNvPr id="63" name="Google Shape;63;p17"/>
          <p:cNvSpPr txBox="1">
            <a:spLocks noGrp="1"/>
          </p:cNvSpPr>
          <p:nvPr>
            <p:ph type="subTitle" idx="1"/>
          </p:nvPr>
        </p:nvSpPr>
        <p:spPr>
          <a:xfrm>
            <a:off x="3930785" y="3484799"/>
            <a:ext cx="4756015" cy="1044957"/>
          </a:xfrm>
          <a:prstGeom prst="rect">
            <a:avLst/>
          </a:prstGeom>
        </p:spPr>
        <p:txBody>
          <a:bodyPr spcFirstLastPara="1" wrap="square" lIns="91425" tIns="91425" rIns="91425" bIns="91425" anchor="t" anchorCtr="0">
            <a:noAutofit/>
          </a:bodyPr>
          <a:lstStyle/>
          <a:p>
            <a:r>
              <a:rPr lang="en-US" dirty="0"/>
              <a:t>This Dataset is taken from Kaggle:-</a:t>
            </a:r>
            <a:r>
              <a:rPr lang="en-US" dirty="0">
                <a:solidFill>
                  <a:srgbClr val="5F6368"/>
                </a:solidFill>
                <a:latin typeface="Inter"/>
              </a:rPr>
              <a:t>https://www.kaggle.com/datasets/anshika2301/vrinda-store-data-analysis</a:t>
            </a:r>
            <a:endParaRPr lang="en-IN" dirty="0"/>
          </a:p>
          <a:p>
            <a:pPr marL="0" lvl="0" indent="0" algn="r" rtl="0">
              <a:spcBef>
                <a:spcPts val="0"/>
              </a:spcBef>
              <a:spcAft>
                <a:spcPts val="0"/>
              </a:spcAft>
              <a:buNone/>
            </a:pPr>
            <a:endParaRPr lang="en-US" dirty="0"/>
          </a:p>
        </p:txBody>
      </p:sp>
      <p:grpSp>
        <p:nvGrpSpPr>
          <p:cNvPr id="64" name="Google Shape;64;p17"/>
          <p:cNvGrpSpPr/>
          <p:nvPr/>
        </p:nvGrpSpPr>
        <p:grpSpPr>
          <a:xfrm>
            <a:off x="255286" y="542492"/>
            <a:ext cx="4379881" cy="4235912"/>
            <a:chOff x="304800" y="1245775"/>
            <a:chExt cx="3603061" cy="3484627"/>
          </a:xfrm>
        </p:grpSpPr>
        <p:sp>
          <p:nvSpPr>
            <p:cNvPr id="65" name="Google Shape;65;p17"/>
            <p:cNvSpPr/>
            <p:nvPr/>
          </p:nvSpPr>
          <p:spPr>
            <a:xfrm>
              <a:off x="2856196" y="2873496"/>
              <a:ext cx="291584" cy="384461"/>
            </a:xfrm>
            <a:custGeom>
              <a:avLst/>
              <a:gdLst/>
              <a:ahLst/>
              <a:cxnLst/>
              <a:rect l="l" t="t" r="r" b="b"/>
              <a:pathLst>
                <a:path w="1645" h="2169" extrusionOk="0">
                  <a:moveTo>
                    <a:pt x="963" y="2168"/>
                  </a:moveTo>
                  <a:cubicBezTo>
                    <a:pt x="963" y="2168"/>
                    <a:pt x="196" y="1964"/>
                    <a:pt x="96" y="1262"/>
                  </a:cubicBezTo>
                  <a:cubicBezTo>
                    <a:pt x="1" y="560"/>
                    <a:pt x="239" y="52"/>
                    <a:pt x="291" y="26"/>
                  </a:cubicBezTo>
                  <a:cubicBezTo>
                    <a:pt x="343" y="0"/>
                    <a:pt x="1644" y="1297"/>
                    <a:pt x="963" y="216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3197411" y="2806671"/>
              <a:ext cx="384466" cy="211462"/>
            </a:xfrm>
            <a:custGeom>
              <a:avLst/>
              <a:gdLst/>
              <a:ahLst/>
              <a:cxnLst/>
              <a:rect l="l" t="t" r="r" b="b"/>
              <a:pathLst>
                <a:path w="2169" h="1193" extrusionOk="0">
                  <a:moveTo>
                    <a:pt x="1" y="898"/>
                  </a:moveTo>
                  <a:cubicBezTo>
                    <a:pt x="1" y="898"/>
                    <a:pt x="313" y="165"/>
                    <a:pt x="1016" y="83"/>
                  </a:cubicBezTo>
                  <a:cubicBezTo>
                    <a:pt x="1722" y="0"/>
                    <a:pt x="2130" y="217"/>
                    <a:pt x="2156" y="269"/>
                  </a:cubicBezTo>
                  <a:cubicBezTo>
                    <a:pt x="2169" y="299"/>
                    <a:pt x="1852" y="794"/>
                    <a:pt x="1315" y="1023"/>
                  </a:cubicBezTo>
                  <a:cubicBezTo>
                    <a:pt x="924" y="1188"/>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2990732" y="2585281"/>
              <a:ext cx="302220" cy="373648"/>
            </a:xfrm>
            <a:custGeom>
              <a:avLst/>
              <a:gdLst/>
              <a:ahLst/>
              <a:cxnLst/>
              <a:rect l="l" t="t" r="r" b="b"/>
              <a:pathLst>
                <a:path w="1705" h="2108" extrusionOk="0">
                  <a:moveTo>
                    <a:pt x="1093" y="2108"/>
                  </a:moveTo>
                  <a:cubicBezTo>
                    <a:pt x="1093" y="2108"/>
                    <a:pt x="313" y="1969"/>
                    <a:pt x="157" y="1275"/>
                  </a:cubicBezTo>
                  <a:cubicBezTo>
                    <a:pt x="1" y="581"/>
                    <a:pt x="200" y="61"/>
                    <a:pt x="252" y="31"/>
                  </a:cubicBezTo>
                  <a:cubicBezTo>
                    <a:pt x="300" y="0"/>
                    <a:pt x="1705" y="1188"/>
                    <a:pt x="1093" y="210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3022993" y="3137072"/>
              <a:ext cx="395988" cy="195332"/>
            </a:xfrm>
            <a:custGeom>
              <a:avLst/>
              <a:gdLst/>
              <a:ahLst/>
              <a:cxnLst/>
              <a:rect l="l" t="t" r="r" b="b"/>
              <a:pathLst>
                <a:path w="2234" h="1102" extrusionOk="0">
                  <a:moveTo>
                    <a:pt x="1" y="677"/>
                  </a:moveTo>
                  <a:cubicBezTo>
                    <a:pt x="1" y="677"/>
                    <a:pt x="417" y="1"/>
                    <a:pt x="1128" y="22"/>
                  </a:cubicBezTo>
                  <a:cubicBezTo>
                    <a:pt x="1835" y="44"/>
                    <a:pt x="2208" y="326"/>
                    <a:pt x="2225" y="382"/>
                  </a:cubicBezTo>
                  <a:cubicBezTo>
                    <a:pt x="2234" y="412"/>
                    <a:pt x="1848" y="850"/>
                    <a:pt x="1280" y="998"/>
                  </a:cubicBezTo>
                  <a:cubicBezTo>
                    <a:pt x="868" y="1102"/>
                    <a:pt x="309" y="1019"/>
                    <a:pt x="1" y="6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3366511" y="2440110"/>
              <a:ext cx="384466" cy="211462"/>
            </a:xfrm>
            <a:custGeom>
              <a:avLst/>
              <a:gdLst/>
              <a:ahLst/>
              <a:cxnLst/>
              <a:rect l="l" t="t" r="r" b="b"/>
              <a:pathLst>
                <a:path w="2169" h="1193" extrusionOk="0">
                  <a:moveTo>
                    <a:pt x="1" y="898"/>
                  </a:moveTo>
                  <a:cubicBezTo>
                    <a:pt x="1" y="898"/>
                    <a:pt x="313" y="165"/>
                    <a:pt x="1015" y="82"/>
                  </a:cubicBezTo>
                  <a:cubicBezTo>
                    <a:pt x="1718" y="0"/>
                    <a:pt x="2130" y="217"/>
                    <a:pt x="2156" y="269"/>
                  </a:cubicBezTo>
                  <a:cubicBezTo>
                    <a:pt x="2169" y="299"/>
                    <a:pt x="1852" y="793"/>
                    <a:pt x="1310" y="1023"/>
                  </a:cubicBezTo>
                  <a:cubicBezTo>
                    <a:pt x="924" y="1184"/>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3160542" y="2218721"/>
              <a:ext cx="301511" cy="373648"/>
            </a:xfrm>
            <a:custGeom>
              <a:avLst/>
              <a:gdLst/>
              <a:ahLst/>
              <a:cxnLst/>
              <a:rect l="l" t="t" r="r" b="b"/>
              <a:pathLst>
                <a:path w="1701" h="2108" extrusionOk="0">
                  <a:moveTo>
                    <a:pt x="1089" y="2108"/>
                  </a:moveTo>
                  <a:cubicBezTo>
                    <a:pt x="1089" y="2108"/>
                    <a:pt x="309" y="1969"/>
                    <a:pt x="153" y="1275"/>
                  </a:cubicBezTo>
                  <a:cubicBezTo>
                    <a:pt x="1" y="586"/>
                    <a:pt x="196" y="57"/>
                    <a:pt x="248" y="31"/>
                  </a:cubicBezTo>
                  <a:cubicBezTo>
                    <a:pt x="296" y="0"/>
                    <a:pt x="1700" y="1188"/>
                    <a:pt x="1089" y="21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3507251" y="1951245"/>
              <a:ext cx="352206" cy="259143"/>
            </a:xfrm>
            <a:custGeom>
              <a:avLst/>
              <a:gdLst/>
              <a:ahLst/>
              <a:cxnLst/>
              <a:rect l="l" t="t" r="r" b="b"/>
              <a:pathLst>
                <a:path w="1987" h="1462" extrusionOk="0">
                  <a:moveTo>
                    <a:pt x="0" y="1254"/>
                  </a:moveTo>
                  <a:cubicBezTo>
                    <a:pt x="0" y="1254"/>
                    <a:pt x="143" y="469"/>
                    <a:pt x="811" y="235"/>
                  </a:cubicBezTo>
                  <a:cubicBezTo>
                    <a:pt x="1479" y="1"/>
                    <a:pt x="1930" y="126"/>
                    <a:pt x="1964" y="174"/>
                  </a:cubicBezTo>
                  <a:cubicBezTo>
                    <a:pt x="1986" y="200"/>
                    <a:pt x="1782" y="746"/>
                    <a:pt x="1305" y="1089"/>
                  </a:cubicBezTo>
                  <a:cubicBezTo>
                    <a:pt x="963" y="1332"/>
                    <a:pt x="412" y="1462"/>
                    <a:pt x="0" y="12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3245092" y="1835144"/>
              <a:ext cx="317641" cy="340679"/>
            </a:xfrm>
            <a:custGeom>
              <a:avLst/>
              <a:gdLst/>
              <a:ahLst/>
              <a:cxnLst/>
              <a:rect l="l" t="t" r="r" b="b"/>
              <a:pathLst>
                <a:path w="1792" h="1922" extrusionOk="0">
                  <a:moveTo>
                    <a:pt x="1397" y="1887"/>
                  </a:moveTo>
                  <a:cubicBezTo>
                    <a:pt x="1397" y="1887"/>
                    <a:pt x="603" y="1922"/>
                    <a:pt x="304" y="1280"/>
                  </a:cubicBezTo>
                  <a:cubicBezTo>
                    <a:pt x="1" y="634"/>
                    <a:pt x="83" y="79"/>
                    <a:pt x="122" y="40"/>
                  </a:cubicBezTo>
                  <a:cubicBezTo>
                    <a:pt x="166" y="1"/>
                    <a:pt x="1791" y="859"/>
                    <a:pt x="1397" y="18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3436527" y="1366485"/>
              <a:ext cx="239117" cy="444372"/>
            </a:xfrm>
            <a:custGeom>
              <a:avLst/>
              <a:gdLst/>
              <a:ahLst/>
              <a:cxnLst/>
              <a:rect l="l" t="t" r="r" b="b"/>
              <a:pathLst>
                <a:path w="1349" h="2507" extrusionOk="0">
                  <a:moveTo>
                    <a:pt x="737" y="2506"/>
                  </a:moveTo>
                  <a:cubicBezTo>
                    <a:pt x="737" y="2506"/>
                    <a:pt x="0" y="2012"/>
                    <a:pt x="156" y="1236"/>
                  </a:cubicBezTo>
                  <a:cubicBezTo>
                    <a:pt x="308" y="460"/>
                    <a:pt x="746" y="13"/>
                    <a:pt x="811" y="4"/>
                  </a:cubicBezTo>
                  <a:cubicBezTo>
                    <a:pt x="850" y="0"/>
                    <a:pt x="1288" y="620"/>
                    <a:pt x="1327" y="1301"/>
                  </a:cubicBezTo>
                  <a:cubicBezTo>
                    <a:pt x="1349" y="1747"/>
                    <a:pt x="1145" y="2246"/>
                    <a:pt x="737" y="2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2923908" y="1764419"/>
              <a:ext cx="657262" cy="1627887"/>
            </a:xfrm>
            <a:custGeom>
              <a:avLst/>
              <a:gdLst/>
              <a:ahLst/>
              <a:cxnLst/>
              <a:rect l="l" t="t" r="r" b="b"/>
              <a:pathLst>
                <a:path w="3708" h="9184" extrusionOk="0">
                  <a:moveTo>
                    <a:pt x="3595" y="1"/>
                  </a:moveTo>
                  <a:cubicBezTo>
                    <a:pt x="3205" y="4922"/>
                    <a:pt x="9" y="9102"/>
                    <a:pt x="0" y="9115"/>
                  </a:cubicBezTo>
                  <a:lnTo>
                    <a:pt x="91" y="9184"/>
                  </a:lnTo>
                  <a:cubicBezTo>
                    <a:pt x="100" y="9171"/>
                    <a:pt x="3313" y="4965"/>
                    <a:pt x="3707" y="14"/>
                  </a:cubicBez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1376124" y="2851871"/>
              <a:ext cx="292116" cy="384461"/>
            </a:xfrm>
            <a:custGeom>
              <a:avLst/>
              <a:gdLst/>
              <a:ahLst/>
              <a:cxnLst/>
              <a:rect l="l" t="t" r="r" b="b"/>
              <a:pathLst>
                <a:path w="1648" h="2169" extrusionOk="0">
                  <a:moveTo>
                    <a:pt x="685" y="2169"/>
                  </a:moveTo>
                  <a:cubicBezTo>
                    <a:pt x="685" y="2169"/>
                    <a:pt x="1448" y="1965"/>
                    <a:pt x="1548" y="1263"/>
                  </a:cubicBezTo>
                  <a:cubicBezTo>
                    <a:pt x="1648" y="565"/>
                    <a:pt x="1409" y="53"/>
                    <a:pt x="1357" y="27"/>
                  </a:cubicBezTo>
                  <a:cubicBezTo>
                    <a:pt x="1305" y="1"/>
                    <a:pt x="0" y="1302"/>
                    <a:pt x="685" y="21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942560" y="2785046"/>
              <a:ext cx="384466" cy="211639"/>
            </a:xfrm>
            <a:custGeom>
              <a:avLst/>
              <a:gdLst/>
              <a:ahLst/>
              <a:cxnLst/>
              <a:rect l="l" t="t" r="r" b="b"/>
              <a:pathLst>
                <a:path w="2169" h="1194" extrusionOk="0">
                  <a:moveTo>
                    <a:pt x="2169" y="903"/>
                  </a:moveTo>
                  <a:cubicBezTo>
                    <a:pt x="2169" y="903"/>
                    <a:pt x="1857" y="170"/>
                    <a:pt x="1154" y="83"/>
                  </a:cubicBezTo>
                  <a:cubicBezTo>
                    <a:pt x="448" y="1"/>
                    <a:pt x="40" y="222"/>
                    <a:pt x="14" y="274"/>
                  </a:cubicBezTo>
                  <a:cubicBezTo>
                    <a:pt x="1" y="304"/>
                    <a:pt x="317" y="794"/>
                    <a:pt x="855" y="1024"/>
                  </a:cubicBezTo>
                  <a:cubicBezTo>
                    <a:pt x="1245" y="1189"/>
                    <a:pt x="1809" y="1193"/>
                    <a:pt x="2169" y="9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1231662" y="2563833"/>
              <a:ext cx="301333" cy="374357"/>
            </a:xfrm>
            <a:custGeom>
              <a:avLst/>
              <a:gdLst/>
              <a:ahLst/>
              <a:cxnLst/>
              <a:rect l="l" t="t" r="r" b="b"/>
              <a:pathLst>
                <a:path w="1700" h="2112" extrusionOk="0">
                  <a:moveTo>
                    <a:pt x="612" y="2112"/>
                  </a:moveTo>
                  <a:cubicBezTo>
                    <a:pt x="612" y="2112"/>
                    <a:pt x="1392" y="1969"/>
                    <a:pt x="1548" y="1279"/>
                  </a:cubicBezTo>
                  <a:cubicBezTo>
                    <a:pt x="1700" y="585"/>
                    <a:pt x="1505" y="61"/>
                    <a:pt x="1453" y="30"/>
                  </a:cubicBezTo>
                  <a:cubicBezTo>
                    <a:pt x="1405" y="0"/>
                    <a:pt x="0" y="1192"/>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1105634" y="3115624"/>
              <a:ext cx="395988" cy="195332"/>
            </a:xfrm>
            <a:custGeom>
              <a:avLst/>
              <a:gdLst/>
              <a:ahLst/>
              <a:cxnLst/>
              <a:rect l="l" t="t" r="r" b="b"/>
              <a:pathLst>
                <a:path w="2234" h="1102" extrusionOk="0">
                  <a:moveTo>
                    <a:pt x="2233" y="681"/>
                  </a:moveTo>
                  <a:cubicBezTo>
                    <a:pt x="2233" y="681"/>
                    <a:pt x="1812" y="0"/>
                    <a:pt x="1106" y="22"/>
                  </a:cubicBezTo>
                  <a:cubicBezTo>
                    <a:pt x="399" y="48"/>
                    <a:pt x="26" y="325"/>
                    <a:pt x="9" y="382"/>
                  </a:cubicBezTo>
                  <a:cubicBezTo>
                    <a:pt x="0" y="416"/>
                    <a:pt x="386" y="854"/>
                    <a:pt x="954" y="997"/>
                  </a:cubicBezTo>
                  <a:cubicBezTo>
                    <a:pt x="1366" y="1101"/>
                    <a:pt x="1925" y="1023"/>
                    <a:pt x="2233" y="6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773637" y="2418485"/>
              <a:ext cx="384289" cy="211462"/>
            </a:xfrm>
            <a:custGeom>
              <a:avLst/>
              <a:gdLst/>
              <a:ahLst/>
              <a:cxnLst/>
              <a:rect l="l" t="t" r="r" b="b"/>
              <a:pathLst>
                <a:path w="2168" h="1193" extrusionOk="0">
                  <a:moveTo>
                    <a:pt x="2168" y="902"/>
                  </a:moveTo>
                  <a:cubicBezTo>
                    <a:pt x="2168" y="902"/>
                    <a:pt x="1856" y="170"/>
                    <a:pt x="1153" y="83"/>
                  </a:cubicBezTo>
                  <a:cubicBezTo>
                    <a:pt x="447" y="1"/>
                    <a:pt x="39" y="222"/>
                    <a:pt x="13" y="274"/>
                  </a:cubicBezTo>
                  <a:cubicBezTo>
                    <a:pt x="0" y="304"/>
                    <a:pt x="317" y="798"/>
                    <a:pt x="854" y="1024"/>
                  </a:cubicBezTo>
                  <a:cubicBezTo>
                    <a:pt x="1244" y="1189"/>
                    <a:pt x="1812" y="1193"/>
                    <a:pt x="2168" y="9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1062562" y="2197096"/>
              <a:ext cx="301334" cy="374535"/>
            </a:xfrm>
            <a:custGeom>
              <a:avLst/>
              <a:gdLst/>
              <a:ahLst/>
              <a:cxnLst/>
              <a:rect l="l" t="t" r="r" b="b"/>
              <a:pathLst>
                <a:path w="1700" h="2113" extrusionOk="0">
                  <a:moveTo>
                    <a:pt x="612" y="2112"/>
                  </a:moveTo>
                  <a:cubicBezTo>
                    <a:pt x="612" y="2112"/>
                    <a:pt x="1392" y="1974"/>
                    <a:pt x="1548" y="1280"/>
                  </a:cubicBezTo>
                  <a:cubicBezTo>
                    <a:pt x="1700" y="586"/>
                    <a:pt x="1505" y="62"/>
                    <a:pt x="1453" y="31"/>
                  </a:cubicBezTo>
                  <a:cubicBezTo>
                    <a:pt x="1405" y="1"/>
                    <a:pt x="0" y="1193"/>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665158" y="1930506"/>
              <a:ext cx="352206" cy="259143"/>
            </a:xfrm>
            <a:custGeom>
              <a:avLst/>
              <a:gdLst/>
              <a:ahLst/>
              <a:cxnLst/>
              <a:rect l="l" t="t" r="r" b="b"/>
              <a:pathLst>
                <a:path w="1987" h="1462" extrusionOk="0">
                  <a:moveTo>
                    <a:pt x="1987" y="1249"/>
                  </a:moveTo>
                  <a:cubicBezTo>
                    <a:pt x="1987" y="1249"/>
                    <a:pt x="1843" y="469"/>
                    <a:pt x="1176" y="235"/>
                  </a:cubicBezTo>
                  <a:cubicBezTo>
                    <a:pt x="508" y="0"/>
                    <a:pt x="57" y="126"/>
                    <a:pt x="22" y="170"/>
                  </a:cubicBezTo>
                  <a:cubicBezTo>
                    <a:pt x="1" y="196"/>
                    <a:pt x="205" y="746"/>
                    <a:pt x="681" y="1089"/>
                  </a:cubicBezTo>
                  <a:cubicBezTo>
                    <a:pt x="1024" y="1332"/>
                    <a:pt x="1575" y="1462"/>
                    <a:pt x="1987" y="1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961881" y="1813696"/>
              <a:ext cx="317464" cy="340679"/>
            </a:xfrm>
            <a:custGeom>
              <a:avLst/>
              <a:gdLst/>
              <a:ahLst/>
              <a:cxnLst/>
              <a:rect l="l" t="t" r="r" b="b"/>
              <a:pathLst>
                <a:path w="1791" h="1922" extrusionOk="0">
                  <a:moveTo>
                    <a:pt x="395" y="1886"/>
                  </a:moveTo>
                  <a:cubicBezTo>
                    <a:pt x="395" y="1886"/>
                    <a:pt x="1188" y="1921"/>
                    <a:pt x="1488" y="1279"/>
                  </a:cubicBezTo>
                  <a:cubicBezTo>
                    <a:pt x="1791" y="638"/>
                    <a:pt x="1709" y="83"/>
                    <a:pt x="1670" y="44"/>
                  </a:cubicBezTo>
                  <a:cubicBezTo>
                    <a:pt x="1626" y="0"/>
                    <a:pt x="0" y="859"/>
                    <a:pt x="395" y="18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848793" y="1345569"/>
              <a:ext cx="239294" cy="444549"/>
            </a:xfrm>
            <a:custGeom>
              <a:avLst/>
              <a:gdLst/>
              <a:ahLst/>
              <a:cxnLst/>
              <a:rect l="l" t="t" r="r" b="b"/>
              <a:pathLst>
                <a:path w="1350" h="2508" extrusionOk="0">
                  <a:moveTo>
                    <a:pt x="612" y="2507"/>
                  </a:moveTo>
                  <a:cubicBezTo>
                    <a:pt x="612" y="2507"/>
                    <a:pt x="1349" y="2013"/>
                    <a:pt x="1193" y="1237"/>
                  </a:cubicBezTo>
                  <a:cubicBezTo>
                    <a:pt x="1042" y="461"/>
                    <a:pt x="604" y="10"/>
                    <a:pt x="539" y="1"/>
                  </a:cubicBezTo>
                  <a:cubicBezTo>
                    <a:pt x="500" y="1"/>
                    <a:pt x="62" y="621"/>
                    <a:pt x="23" y="1302"/>
                  </a:cubicBezTo>
                  <a:cubicBezTo>
                    <a:pt x="1" y="1744"/>
                    <a:pt x="200" y="2243"/>
                    <a:pt x="612" y="2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943447" y="1743681"/>
              <a:ext cx="657262" cy="1627178"/>
            </a:xfrm>
            <a:custGeom>
              <a:avLst/>
              <a:gdLst/>
              <a:ahLst/>
              <a:cxnLst/>
              <a:rect l="l" t="t" r="r" b="b"/>
              <a:pathLst>
                <a:path w="3708" h="9180" extrusionOk="0">
                  <a:moveTo>
                    <a:pt x="113" y="1"/>
                  </a:moveTo>
                  <a:lnTo>
                    <a:pt x="0" y="10"/>
                  </a:lnTo>
                  <a:cubicBezTo>
                    <a:pt x="391" y="4961"/>
                    <a:pt x="3603" y="9167"/>
                    <a:pt x="3616" y="9180"/>
                  </a:cubicBezTo>
                  <a:lnTo>
                    <a:pt x="3707" y="9110"/>
                  </a:lnTo>
                  <a:cubicBezTo>
                    <a:pt x="3699" y="9097"/>
                    <a:pt x="503" y="4918"/>
                    <a:pt x="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3069965" y="3403839"/>
              <a:ext cx="768578" cy="913914"/>
            </a:xfrm>
            <a:custGeom>
              <a:avLst/>
              <a:gdLst/>
              <a:ahLst/>
              <a:cxnLst/>
              <a:rect l="l" t="t" r="r" b="b"/>
              <a:pathLst>
                <a:path w="4336" h="5156" extrusionOk="0">
                  <a:moveTo>
                    <a:pt x="581" y="4774"/>
                  </a:moveTo>
                  <a:cubicBezTo>
                    <a:pt x="581" y="4774"/>
                    <a:pt x="0" y="3776"/>
                    <a:pt x="482" y="2502"/>
                  </a:cubicBezTo>
                  <a:cubicBezTo>
                    <a:pt x="1427" y="0"/>
                    <a:pt x="4336" y="989"/>
                    <a:pt x="2753" y="3776"/>
                  </a:cubicBezTo>
                  <a:cubicBezTo>
                    <a:pt x="1969" y="5155"/>
                    <a:pt x="642" y="4748"/>
                    <a:pt x="581" y="47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3182876" y="3684963"/>
              <a:ext cx="389075" cy="472910"/>
            </a:xfrm>
            <a:custGeom>
              <a:avLst/>
              <a:gdLst/>
              <a:ahLst/>
              <a:cxnLst/>
              <a:rect l="l" t="t" r="r" b="b"/>
              <a:pathLst>
                <a:path w="2195" h="2668" extrusionOk="0">
                  <a:moveTo>
                    <a:pt x="239" y="2667"/>
                  </a:moveTo>
                  <a:cubicBezTo>
                    <a:pt x="239" y="2667"/>
                    <a:pt x="287" y="2542"/>
                    <a:pt x="404" y="2294"/>
                  </a:cubicBezTo>
                  <a:cubicBezTo>
                    <a:pt x="386" y="2299"/>
                    <a:pt x="334" y="2286"/>
                    <a:pt x="226" y="2130"/>
                  </a:cubicBezTo>
                  <a:cubicBezTo>
                    <a:pt x="105" y="1948"/>
                    <a:pt x="1" y="1592"/>
                    <a:pt x="1" y="1592"/>
                  </a:cubicBezTo>
                  <a:lnTo>
                    <a:pt x="404" y="2290"/>
                  </a:lnTo>
                  <a:cubicBezTo>
                    <a:pt x="469" y="2160"/>
                    <a:pt x="547" y="1995"/>
                    <a:pt x="655" y="1796"/>
                  </a:cubicBezTo>
                  <a:cubicBezTo>
                    <a:pt x="621" y="1774"/>
                    <a:pt x="573" y="1692"/>
                    <a:pt x="521" y="1488"/>
                  </a:cubicBezTo>
                  <a:cubicBezTo>
                    <a:pt x="438" y="1176"/>
                    <a:pt x="473" y="617"/>
                    <a:pt x="473" y="617"/>
                  </a:cubicBezTo>
                  <a:lnTo>
                    <a:pt x="681" y="1753"/>
                  </a:lnTo>
                  <a:cubicBezTo>
                    <a:pt x="759" y="1609"/>
                    <a:pt x="850" y="1445"/>
                    <a:pt x="954" y="1263"/>
                  </a:cubicBezTo>
                  <a:cubicBezTo>
                    <a:pt x="976" y="1228"/>
                    <a:pt x="998" y="1189"/>
                    <a:pt x="1019" y="1154"/>
                  </a:cubicBezTo>
                  <a:cubicBezTo>
                    <a:pt x="989" y="1111"/>
                    <a:pt x="954" y="1028"/>
                    <a:pt x="911" y="872"/>
                  </a:cubicBezTo>
                  <a:cubicBezTo>
                    <a:pt x="829" y="560"/>
                    <a:pt x="868" y="1"/>
                    <a:pt x="868" y="1"/>
                  </a:cubicBezTo>
                  <a:lnTo>
                    <a:pt x="1063" y="1085"/>
                  </a:lnTo>
                  <a:cubicBezTo>
                    <a:pt x="1553" y="287"/>
                    <a:pt x="1848" y="70"/>
                    <a:pt x="1848" y="70"/>
                  </a:cubicBezTo>
                  <a:cubicBezTo>
                    <a:pt x="1848" y="70"/>
                    <a:pt x="1531" y="526"/>
                    <a:pt x="1102" y="1215"/>
                  </a:cubicBezTo>
                  <a:lnTo>
                    <a:pt x="2194" y="877"/>
                  </a:lnTo>
                  <a:cubicBezTo>
                    <a:pt x="2194" y="877"/>
                    <a:pt x="1713" y="1167"/>
                    <a:pt x="1401" y="1237"/>
                  </a:cubicBezTo>
                  <a:cubicBezTo>
                    <a:pt x="1206" y="1280"/>
                    <a:pt x="1111" y="1276"/>
                    <a:pt x="1072" y="1263"/>
                  </a:cubicBezTo>
                  <a:cubicBezTo>
                    <a:pt x="967" y="1427"/>
                    <a:pt x="855" y="1609"/>
                    <a:pt x="742" y="1796"/>
                  </a:cubicBezTo>
                  <a:lnTo>
                    <a:pt x="1874" y="1605"/>
                  </a:lnTo>
                  <a:cubicBezTo>
                    <a:pt x="1874" y="1605"/>
                    <a:pt x="1358" y="1831"/>
                    <a:pt x="1037" y="1861"/>
                  </a:cubicBezTo>
                  <a:cubicBezTo>
                    <a:pt x="850" y="1878"/>
                    <a:pt x="759" y="1861"/>
                    <a:pt x="716" y="1844"/>
                  </a:cubicBezTo>
                  <a:cubicBezTo>
                    <a:pt x="629" y="1987"/>
                    <a:pt x="543" y="2138"/>
                    <a:pt x="452" y="2290"/>
                  </a:cubicBezTo>
                  <a:lnTo>
                    <a:pt x="1245" y="2446"/>
                  </a:lnTo>
                  <a:cubicBezTo>
                    <a:pt x="1245" y="2446"/>
                    <a:pt x="868" y="2464"/>
                    <a:pt x="660" y="2407"/>
                  </a:cubicBezTo>
                  <a:cubicBezTo>
                    <a:pt x="495" y="2360"/>
                    <a:pt x="452" y="2320"/>
                    <a:pt x="447" y="2299"/>
                  </a:cubicBezTo>
                  <a:cubicBezTo>
                    <a:pt x="378" y="2420"/>
                    <a:pt x="308" y="2542"/>
                    <a:pt x="239" y="2667"/>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304800" y="3064752"/>
              <a:ext cx="835580" cy="915509"/>
            </a:xfrm>
            <a:custGeom>
              <a:avLst/>
              <a:gdLst/>
              <a:ahLst/>
              <a:cxnLst/>
              <a:rect l="l" t="t" r="r" b="b"/>
              <a:pathLst>
                <a:path w="4714" h="5165" extrusionOk="0">
                  <a:moveTo>
                    <a:pt x="3677" y="5165"/>
                  </a:moveTo>
                  <a:cubicBezTo>
                    <a:pt x="3677" y="5165"/>
                    <a:pt x="2519" y="5152"/>
                    <a:pt x="1670" y="4090"/>
                  </a:cubicBezTo>
                  <a:cubicBezTo>
                    <a:pt x="0" y="2000"/>
                    <a:pt x="2337" y="1"/>
                    <a:pt x="3928" y="2789"/>
                  </a:cubicBezTo>
                  <a:cubicBezTo>
                    <a:pt x="4713" y="4163"/>
                    <a:pt x="3681" y="5095"/>
                    <a:pt x="3677" y="5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54551" y="3407561"/>
              <a:ext cx="406800" cy="479823"/>
            </a:xfrm>
            <a:custGeom>
              <a:avLst/>
              <a:gdLst/>
              <a:ahLst/>
              <a:cxnLst/>
              <a:rect l="l" t="t" r="r" b="b"/>
              <a:pathLst>
                <a:path w="2295" h="2707" extrusionOk="0">
                  <a:moveTo>
                    <a:pt x="1969" y="2706"/>
                  </a:moveTo>
                  <a:cubicBezTo>
                    <a:pt x="1969" y="2706"/>
                    <a:pt x="1886" y="2606"/>
                    <a:pt x="1735" y="2377"/>
                  </a:cubicBezTo>
                  <a:cubicBezTo>
                    <a:pt x="1730" y="2394"/>
                    <a:pt x="1691" y="2433"/>
                    <a:pt x="1501" y="2446"/>
                  </a:cubicBezTo>
                  <a:cubicBezTo>
                    <a:pt x="1284" y="2459"/>
                    <a:pt x="924" y="2364"/>
                    <a:pt x="924" y="2364"/>
                  </a:cubicBezTo>
                  <a:lnTo>
                    <a:pt x="1730" y="2372"/>
                  </a:lnTo>
                  <a:cubicBezTo>
                    <a:pt x="1652" y="2255"/>
                    <a:pt x="1553" y="2104"/>
                    <a:pt x="1436" y="1908"/>
                  </a:cubicBezTo>
                  <a:cubicBezTo>
                    <a:pt x="1397" y="1921"/>
                    <a:pt x="1301" y="1926"/>
                    <a:pt x="1097" y="1865"/>
                  </a:cubicBezTo>
                  <a:cubicBezTo>
                    <a:pt x="790" y="1778"/>
                    <a:pt x="330" y="1462"/>
                    <a:pt x="330" y="1462"/>
                  </a:cubicBezTo>
                  <a:lnTo>
                    <a:pt x="1410" y="1865"/>
                  </a:lnTo>
                  <a:cubicBezTo>
                    <a:pt x="1323" y="1722"/>
                    <a:pt x="1232" y="1562"/>
                    <a:pt x="1128" y="1379"/>
                  </a:cubicBezTo>
                  <a:cubicBezTo>
                    <a:pt x="1110" y="1340"/>
                    <a:pt x="1089" y="1301"/>
                    <a:pt x="1067" y="1262"/>
                  </a:cubicBezTo>
                  <a:cubicBezTo>
                    <a:pt x="1015" y="1267"/>
                    <a:pt x="924" y="1258"/>
                    <a:pt x="772" y="1215"/>
                  </a:cubicBezTo>
                  <a:cubicBezTo>
                    <a:pt x="460" y="1124"/>
                    <a:pt x="0" y="807"/>
                    <a:pt x="0" y="807"/>
                  </a:cubicBezTo>
                  <a:lnTo>
                    <a:pt x="1028" y="1193"/>
                  </a:lnTo>
                  <a:cubicBezTo>
                    <a:pt x="594" y="365"/>
                    <a:pt x="560" y="1"/>
                    <a:pt x="560" y="1"/>
                  </a:cubicBezTo>
                  <a:cubicBezTo>
                    <a:pt x="560" y="1"/>
                    <a:pt x="790" y="508"/>
                    <a:pt x="1158" y="1228"/>
                  </a:cubicBezTo>
                  <a:lnTo>
                    <a:pt x="1431" y="113"/>
                  </a:lnTo>
                  <a:cubicBezTo>
                    <a:pt x="1431" y="113"/>
                    <a:pt x="1431" y="673"/>
                    <a:pt x="1331" y="981"/>
                  </a:cubicBezTo>
                  <a:cubicBezTo>
                    <a:pt x="1271" y="1171"/>
                    <a:pt x="1219" y="1249"/>
                    <a:pt x="1184" y="1280"/>
                  </a:cubicBezTo>
                  <a:cubicBezTo>
                    <a:pt x="1275" y="1453"/>
                    <a:pt x="1375" y="1640"/>
                    <a:pt x="1479" y="1830"/>
                  </a:cubicBezTo>
                  <a:lnTo>
                    <a:pt x="1891" y="764"/>
                  </a:lnTo>
                  <a:cubicBezTo>
                    <a:pt x="1891" y="764"/>
                    <a:pt x="1821" y="1319"/>
                    <a:pt x="1683" y="1609"/>
                  </a:cubicBezTo>
                  <a:cubicBezTo>
                    <a:pt x="1605" y="1778"/>
                    <a:pt x="1544" y="1852"/>
                    <a:pt x="1505" y="1882"/>
                  </a:cubicBezTo>
                  <a:cubicBezTo>
                    <a:pt x="1583" y="2030"/>
                    <a:pt x="1670" y="2182"/>
                    <a:pt x="1756" y="2333"/>
                  </a:cubicBezTo>
                  <a:lnTo>
                    <a:pt x="2294" y="1735"/>
                  </a:lnTo>
                  <a:cubicBezTo>
                    <a:pt x="2294" y="1735"/>
                    <a:pt x="2116" y="2064"/>
                    <a:pt x="1960" y="2216"/>
                  </a:cubicBezTo>
                  <a:cubicBezTo>
                    <a:pt x="1839" y="2333"/>
                    <a:pt x="1782" y="2346"/>
                    <a:pt x="1761" y="2342"/>
                  </a:cubicBezTo>
                  <a:cubicBezTo>
                    <a:pt x="1830" y="2463"/>
                    <a:pt x="1899" y="2585"/>
                    <a:pt x="1969" y="2706"/>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80607" y="4206798"/>
              <a:ext cx="3327254" cy="523604"/>
            </a:xfrm>
            <a:custGeom>
              <a:avLst/>
              <a:gdLst/>
              <a:ahLst/>
              <a:cxnLst/>
              <a:rect l="l" t="t" r="r" b="b"/>
              <a:pathLst>
                <a:path w="18771" h="2954" extrusionOk="0">
                  <a:moveTo>
                    <a:pt x="9383" y="1"/>
                  </a:moveTo>
                  <a:cubicBezTo>
                    <a:pt x="4202" y="1"/>
                    <a:pt x="1" y="660"/>
                    <a:pt x="1" y="1475"/>
                  </a:cubicBezTo>
                  <a:cubicBezTo>
                    <a:pt x="1" y="2290"/>
                    <a:pt x="4202" y="2953"/>
                    <a:pt x="9383" y="2953"/>
                  </a:cubicBezTo>
                  <a:cubicBezTo>
                    <a:pt x="14569" y="2953"/>
                    <a:pt x="18770" y="2290"/>
                    <a:pt x="18770" y="1475"/>
                  </a:cubicBezTo>
                  <a:cubicBezTo>
                    <a:pt x="18770" y="660"/>
                    <a:pt x="14569" y="1"/>
                    <a:pt x="9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517573" y="1245775"/>
              <a:ext cx="1740112" cy="2987414"/>
            </a:xfrm>
            <a:custGeom>
              <a:avLst/>
              <a:gdLst/>
              <a:ahLst/>
              <a:cxnLst/>
              <a:rect l="l" t="t" r="r" b="b"/>
              <a:pathLst>
                <a:path w="9817" h="16854" extrusionOk="0">
                  <a:moveTo>
                    <a:pt x="724" y="0"/>
                  </a:moveTo>
                  <a:cubicBezTo>
                    <a:pt x="325" y="0"/>
                    <a:pt x="0" y="343"/>
                    <a:pt x="0" y="763"/>
                  </a:cubicBezTo>
                  <a:lnTo>
                    <a:pt x="0" y="16090"/>
                  </a:lnTo>
                  <a:cubicBezTo>
                    <a:pt x="0" y="16511"/>
                    <a:pt x="325" y="16853"/>
                    <a:pt x="724" y="16853"/>
                  </a:cubicBezTo>
                  <a:lnTo>
                    <a:pt x="9088" y="16853"/>
                  </a:lnTo>
                  <a:cubicBezTo>
                    <a:pt x="9491" y="16853"/>
                    <a:pt x="9816" y="16511"/>
                    <a:pt x="9816" y="16090"/>
                  </a:cubicBezTo>
                  <a:lnTo>
                    <a:pt x="9816" y="763"/>
                  </a:lnTo>
                  <a:cubicBezTo>
                    <a:pt x="9816" y="343"/>
                    <a:pt x="9491" y="0"/>
                    <a:pt x="9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648209" y="1577062"/>
              <a:ext cx="1478838" cy="2347887"/>
            </a:xfrm>
            <a:custGeom>
              <a:avLst/>
              <a:gdLst/>
              <a:ahLst/>
              <a:cxnLst/>
              <a:rect l="l" t="t" r="r" b="b"/>
              <a:pathLst>
                <a:path w="8343" h="13246" extrusionOk="0">
                  <a:moveTo>
                    <a:pt x="0" y="0"/>
                  </a:moveTo>
                  <a:lnTo>
                    <a:pt x="0" y="13246"/>
                  </a:lnTo>
                  <a:lnTo>
                    <a:pt x="8342" y="13246"/>
                  </a:lnTo>
                  <a:lnTo>
                    <a:pt x="8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2132999" y="1367194"/>
              <a:ext cx="508190" cy="106174"/>
            </a:xfrm>
            <a:custGeom>
              <a:avLst/>
              <a:gdLst/>
              <a:ahLst/>
              <a:cxnLst/>
              <a:rect l="l" t="t" r="r" b="b"/>
              <a:pathLst>
                <a:path w="2867" h="599" extrusionOk="0">
                  <a:moveTo>
                    <a:pt x="300" y="0"/>
                  </a:moveTo>
                  <a:cubicBezTo>
                    <a:pt x="135" y="0"/>
                    <a:pt x="1" y="135"/>
                    <a:pt x="1" y="300"/>
                  </a:cubicBezTo>
                  <a:cubicBezTo>
                    <a:pt x="1" y="464"/>
                    <a:pt x="135" y="599"/>
                    <a:pt x="300" y="599"/>
                  </a:cubicBezTo>
                  <a:lnTo>
                    <a:pt x="2568" y="599"/>
                  </a:lnTo>
                  <a:cubicBezTo>
                    <a:pt x="2732" y="599"/>
                    <a:pt x="2867" y="464"/>
                    <a:pt x="2867" y="300"/>
                  </a:cubicBezTo>
                  <a:cubicBezTo>
                    <a:pt x="2867" y="135"/>
                    <a:pt x="2732" y="0"/>
                    <a:pt x="2568" y="0"/>
                  </a:cubicBezTo>
                  <a:close/>
                </a:path>
              </a:pathLst>
            </a:custGeom>
            <a:solidFill>
              <a:srgbClr val="E1D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294478" y="3980090"/>
              <a:ext cx="186118" cy="186292"/>
            </a:xfrm>
            <a:custGeom>
              <a:avLst/>
              <a:gdLst/>
              <a:ahLst/>
              <a:cxnLst/>
              <a:rect l="l" t="t" r="r" b="b"/>
              <a:pathLst>
                <a:path w="1050" h="1051" extrusionOk="0">
                  <a:moveTo>
                    <a:pt x="525" y="1"/>
                  </a:moveTo>
                  <a:cubicBezTo>
                    <a:pt x="235" y="1"/>
                    <a:pt x="0" y="235"/>
                    <a:pt x="0" y="525"/>
                  </a:cubicBezTo>
                  <a:cubicBezTo>
                    <a:pt x="0" y="816"/>
                    <a:pt x="235" y="1050"/>
                    <a:pt x="525" y="1050"/>
                  </a:cubicBezTo>
                  <a:cubicBezTo>
                    <a:pt x="816" y="1050"/>
                    <a:pt x="1050" y="816"/>
                    <a:pt x="1050" y="525"/>
                  </a:cubicBezTo>
                  <a:cubicBezTo>
                    <a:pt x="1050" y="235"/>
                    <a:pt x="816" y="1"/>
                    <a:pt x="525" y="1"/>
                  </a:cubicBezTo>
                  <a:close/>
                </a:path>
              </a:pathLst>
            </a:custGeom>
            <a:solidFill>
              <a:srgbClr val="8F9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2304404" y="3990194"/>
              <a:ext cx="166265" cy="166972"/>
            </a:xfrm>
            <a:custGeom>
              <a:avLst/>
              <a:gdLst/>
              <a:ahLst/>
              <a:cxnLst/>
              <a:rect l="l" t="t" r="r" b="b"/>
              <a:pathLst>
                <a:path w="938" h="942" extrusionOk="0">
                  <a:moveTo>
                    <a:pt x="469" y="0"/>
                  </a:moveTo>
                  <a:cubicBezTo>
                    <a:pt x="209" y="0"/>
                    <a:pt x="1" y="213"/>
                    <a:pt x="1" y="468"/>
                  </a:cubicBezTo>
                  <a:cubicBezTo>
                    <a:pt x="1" y="729"/>
                    <a:pt x="209" y="941"/>
                    <a:pt x="469" y="941"/>
                  </a:cubicBezTo>
                  <a:cubicBezTo>
                    <a:pt x="729" y="941"/>
                    <a:pt x="937" y="729"/>
                    <a:pt x="937" y="468"/>
                  </a:cubicBezTo>
                  <a:cubicBezTo>
                    <a:pt x="937" y="213"/>
                    <a:pt x="729" y="0"/>
                    <a:pt x="469" y="0"/>
                  </a:cubicBezTo>
                  <a:close/>
                </a:path>
              </a:pathLst>
            </a:custGeom>
            <a:solidFill>
              <a:srgbClr val="98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2171464" y="1383324"/>
              <a:ext cx="425944" cy="74801"/>
            </a:xfrm>
            <a:custGeom>
              <a:avLst/>
              <a:gdLst/>
              <a:ahLst/>
              <a:cxnLst/>
              <a:rect l="l" t="t" r="r" b="b"/>
              <a:pathLst>
                <a:path w="2403" h="422" extrusionOk="0">
                  <a:moveTo>
                    <a:pt x="252" y="0"/>
                  </a:moveTo>
                  <a:cubicBezTo>
                    <a:pt x="114" y="0"/>
                    <a:pt x="1" y="91"/>
                    <a:pt x="1" y="209"/>
                  </a:cubicBezTo>
                  <a:cubicBezTo>
                    <a:pt x="1" y="326"/>
                    <a:pt x="114" y="421"/>
                    <a:pt x="252" y="421"/>
                  </a:cubicBezTo>
                  <a:lnTo>
                    <a:pt x="2151" y="421"/>
                  </a:lnTo>
                  <a:cubicBezTo>
                    <a:pt x="2290" y="421"/>
                    <a:pt x="2403" y="326"/>
                    <a:pt x="2403" y="209"/>
                  </a:cubicBezTo>
                  <a:cubicBezTo>
                    <a:pt x="2403" y="91"/>
                    <a:pt x="2290" y="0"/>
                    <a:pt x="2151" y="0"/>
                  </a:cubicBezTo>
                  <a:close/>
                </a:path>
              </a:pathLst>
            </a:custGeom>
            <a:solidFill>
              <a:srgbClr val="1C2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337660" y="1607727"/>
              <a:ext cx="2123692" cy="284490"/>
            </a:xfrm>
            <a:custGeom>
              <a:avLst/>
              <a:gdLst/>
              <a:ahLst/>
              <a:cxnLst/>
              <a:rect l="l" t="t" r="r" b="b"/>
              <a:pathLst>
                <a:path w="11981" h="1605" extrusionOk="0">
                  <a:moveTo>
                    <a:pt x="2671" y="0"/>
                  </a:moveTo>
                  <a:lnTo>
                    <a:pt x="1" y="1605"/>
                  </a:lnTo>
                  <a:lnTo>
                    <a:pt x="11980" y="1605"/>
                  </a:lnTo>
                  <a:lnTo>
                    <a:pt x="9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1337660" y="1892042"/>
              <a:ext cx="302929" cy="270665"/>
            </a:xfrm>
            <a:custGeom>
              <a:avLst/>
              <a:gdLst/>
              <a:ahLst/>
              <a:cxnLst/>
              <a:rect l="l" t="t" r="r" b="b"/>
              <a:pathLst>
                <a:path w="1709" h="1527" extrusionOk="0">
                  <a:moveTo>
                    <a:pt x="1" y="1"/>
                  </a:moveTo>
                  <a:lnTo>
                    <a:pt x="1" y="673"/>
                  </a:lnTo>
                  <a:cubicBezTo>
                    <a:pt x="1" y="1145"/>
                    <a:pt x="382" y="1527"/>
                    <a:pt x="855" y="1527"/>
                  </a:cubicBezTo>
                  <a:cubicBezTo>
                    <a:pt x="1327" y="1527"/>
                    <a:pt x="1709" y="1145"/>
                    <a:pt x="1709" y="673"/>
                  </a:cubicBezTo>
                  <a:lnTo>
                    <a:pt x="1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640410" y="1892042"/>
              <a:ext cx="303815" cy="270665"/>
            </a:xfrm>
            <a:custGeom>
              <a:avLst/>
              <a:gdLst/>
              <a:ahLst/>
              <a:cxnLst/>
              <a:rect l="l" t="t" r="r" b="b"/>
              <a:pathLst>
                <a:path w="1714" h="1527" extrusionOk="0">
                  <a:moveTo>
                    <a:pt x="1" y="1"/>
                  </a:moveTo>
                  <a:lnTo>
                    <a:pt x="1" y="673"/>
                  </a:lnTo>
                  <a:cubicBezTo>
                    <a:pt x="1" y="1145"/>
                    <a:pt x="387" y="1527"/>
                    <a:pt x="859" y="1527"/>
                  </a:cubicBezTo>
                  <a:cubicBezTo>
                    <a:pt x="1332"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1944047" y="1892042"/>
              <a:ext cx="303638" cy="270665"/>
            </a:xfrm>
            <a:custGeom>
              <a:avLst/>
              <a:gdLst/>
              <a:ahLst/>
              <a:cxnLst/>
              <a:rect l="l" t="t" r="r" b="b"/>
              <a:pathLst>
                <a:path w="1713" h="1527" extrusionOk="0">
                  <a:moveTo>
                    <a:pt x="0" y="1"/>
                  </a:moveTo>
                  <a:lnTo>
                    <a:pt x="0" y="673"/>
                  </a:lnTo>
                  <a:cubicBezTo>
                    <a:pt x="0" y="1145"/>
                    <a:pt x="386" y="1527"/>
                    <a:pt x="859" y="1527"/>
                  </a:cubicBezTo>
                  <a:cubicBezTo>
                    <a:pt x="1331"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2247683"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551142" y="1892042"/>
              <a:ext cx="303815" cy="270665"/>
            </a:xfrm>
            <a:custGeom>
              <a:avLst/>
              <a:gdLst/>
              <a:ahLst/>
              <a:cxnLst/>
              <a:rect l="l" t="t" r="r" b="b"/>
              <a:pathLst>
                <a:path w="1714" h="1527" extrusionOk="0">
                  <a:moveTo>
                    <a:pt x="1" y="1"/>
                  </a:moveTo>
                  <a:lnTo>
                    <a:pt x="1" y="673"/>
                  </a:lnTo>
                  <a:cubicBezTo>
                    <a:pt x="1" y="1145"/>
                    <a:pt x="382" y="1527"/>
                    <a:pt x="855" y="1527"/>
                  </a:cubicBezTo>
                  <a:cubicBezTo>
                    <a:pt x="1327"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854778" y="1892042"/>
              <a:ext cx="302929" cy="270665"/>
            </a:xfrm>
            <a:custGeom>
              <a:avLst/>
              <a:gdLst/>
              <a:ahLst/>
              <a:cxnLst/>
              <a:rect l="l" t="t" r="r" b="b"/>
              <a:pathLst>
                <a:path w="1709" h="1527" extrusionOk="0">
                  <a:moveTo>
                    <a:pt x="0" y="1"/>
                  </a:moveTo>
                  <a:lnTo>
                    <a:pt x="0" y="673"/>
                  </a:lnTo>
                  <a:cubicBezTo>
                    <a:pt x="0" y="1145"/>
                    <a:pt x="382" y="1527"/>
                    <a:pt x="854" y="1527"/>
                  </a:cubicBezTo>
                  <a:cubicBezTo>
                    <a:pt x="1327" y="1527"/>
                    <a:pt x="1709" y="1145"/>
                    <a:pt x="1709" y="673"/>
                  </a:cubicBezTo>
                  <a:lnTo>
                    <a:pt x="1709"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3461165"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3157529" y="1892042"/>
              <a:ext cx="303815" cy="270665"/>
            </a:xfrm>
            <a:custGeom>
              <a:avLst/>
              <a:gdLst/>
              <a:ahLst/>
              <a:cxnLst/>
              <a:rect l="l" t="t" r="r" b="b"/>
              <a:pathLst>
                <a:path w="1714" h="1527" extrusionOk="0">
                  <a:moveTo>
                    <a:pt x="1" y="1"/>
                  </a:moveTo>
                  <a:lnTo>
                    <a:pt x="1" y="673"/>
                  </a:lnTo>
                  <a:cubicBezTo>
                    <a:pt x="1" y="1145"/>
                    <a:pt x="386" y="1527"/>
                    <a:pt x="859" y="1527"/>
                  </a:cubicBezTo>
                  <a:cubicBezTo>
                    <a:pt x="1332"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1337660" y="1607727"/>
              <a:ext cx="638827" cy="284490"/>
            </a:xfrm>
            <a:custGeom>
              <a:avLst/>
              <a:gdLst/>
              <a:ahLst/>
              <a:cxnLst/>
              <a:rect l="l" t="t" r="r" b="b"/>
              <a:pathLst>
                <a:path w="3604" h="1605" extrusionOk="0">
                  <a:moveTo>
                    <a:pt x="2671" y="0"/>
                  </a:moveTo>
                  <a:lnTo>
                    <a:pt x="1" y="1605"/>
                  </a:lnTo>
                  <a:lnTo>
                    <a:pt x="1709" y="1605"/>
                  </a:lnTo>
                  <a:lnTo>
                    <a:pt x="3604"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944047" y="1607727"/>
              <a:ext cx="362841" cy="284490"/>
            </a:xfrm>
            <a:custGeom>
              <a:avLst/>
              <a:gdLst/>
              <a:ahLst/>
              <a:cxnLst/>
              <a:rect l="l" t="t" r="r" b="b"/>
              <a:pathLst>
                <a:path w="2047" h="1605" extrusionOk="0">
                  <a:moveTo>
                    <a:pt x="1115" y="0"/>
                  </a:moveTo>
                  <a:lnTo>
                    <a:pt x="0" y="1605"/>
                  </a:lnTo>
                  <a:lnTo>
                    <a:pt x="1713" y="1605"/>
                  </a:lnTo>
                  <a:lnTo>
                    <a:pt x="204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472087" y="1607727"/>
              <a:ext cx="382871" cy="284490"/>
            </a:xfrm>
            <a:custGeom>
              <a:avLst/>
              <a:gdLst/>
              <a:ahLst/>
              <a:cxnLst/>
              <a:rect l="l" t="t" r="r" b="b"/>
              <a:pathLst>
                <a:path w="2160" h="1605" extrusionOk="0">
                  <a:moveTo>
                    <a:pt x="0" y="0"/>
                  </a:moveTo>
                  <a:lnTo>
                    <a:pt x="447" y="1605"/>
                  </a:lnTo>
                  <a:lnTo>
                    <a:pt x="2159" y="1605"/>
                  </a:lnTo>
                  <a:lnTo>
                    <a:pt x="93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03197" y="1607727"/>
              <a:ext cx="658148" cy="284490"/>
            </a:xfrm>
            <a:custGeom>
              <a:avLst/>
              <a:gdLst/>
              <a:ahLst/>
              <a:cxnLst/>
              <a:rect l="l" t="t" r="r" b="b"/>
              <a:pathLst>
                <a:path w="3713" h="1605" extrusionOk="0">
                  <a:moveTo>
                    <a:pt x="1" y="0"/>
                  </a:moveTo>
                  <a:lnTo>
                    <a:pt x="2000" y="1605"/>
                  </a:lnTo>
                  <a:lnTo>
                    <a:pt x="3712" y="1605"/>
                  </a:lnTo>
                  <a:lnTo>
                    <a:pt x="933"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968398" y="1607727"/>
              <a:ext cx="799597" cy="284490"/>
            </a:xfrm>
            <a:custGeom>
              <a:avLst/>
              <a:gdLst/>
              <a:ahLst/>
              <a:cxnLst/>
              <a:rect l="l" t="t" r="r" b="b"/>
              <a:pathLst>
                <a:path w="4511" h="1605" extrusionOk="0">
                  <a:moveTo>
                    <a:pt x="1" y="0"/>
                  </a:moveTo>
                  <a:lnTo>
                    <a:pt x="2780" y="1605"/>
                  </a:lnTo>
                  <a:lnTo>
                    <a:pt x="4510" y="1605"/>
                  </a:lnTo>
                  <a:lnTo>
                    <a:pt x="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034024" y="1892042"/>
              <a:ext cx="303815" cy="270665"/>
            </a:xfrm>
            <a:custGeom>
              <a:avLst/>
              <a:gdLst/>
              <a:ahLst/>
              <a:cxnLst/>
              <a:rect l="l" t="t" r="r" b="b"/>
              <a:pathLst>
                <a:path w="1714" h="1527" extrusionOk="0">
                  <a:moveTo>
                    <a:pt x="1" y="1"/>
                  </a:moveTo>
                  <a:lnTo>
                    <a:pt x="1" y="673"/>
                  </a:lnTo>
                  <a:cubicBezTo>
                    <a:pt x="1" y="1145"/>
                    <a:pt x="382" y="1527"/>
                    <a:pt x="855" y="1527"/>
                  </a:cubicBezTo>
                  <a:cubicBezTo>
                    <a:pt x="1328" y="1527"/>
                    <a:pt x="1714" y="1145"/>
                    <a:pt x="1714" y="673"/>
                  </a:cubicBezTo>
                  <a:lnTo>
                    <a:pt x="1714"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034024" y="1607727"/>
              <a:ext cx="779567" cy="284490"/>
            </a:xfrm>
            <a:custGeom>
              <a:avLst/>
              <a:gdLst/>
              <a:ahLst/>
              <a:cxnLst/>
              <a:rect l="l" t="t" r="r" b="b"/>
              <a:pathLst>
                <a:path w="4398" h="1605" extrusionOk="0">
                  <a:moveTo>
                    <a:pt x="3465" y="0"/>
                  </a:moveTo>
                  <a:lnTo>
                    <a:pt x="1" y="1605"/>
                  </a:lnTo>
                  <a:lnTo>
                    <a:pt x="1714" y="1605"/>
                  </a:lnTo>
                  <a:lnTo>
                    <a:pt x="4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647323" y="1569263"/>
              <a:ext cx="1485042" cy="38641"/>
            </a:xfrm>
            <a:custGeom>
              <a:avLst/>
              <a:gdLst/>
              <a:ahLst/>
              <a:cxnLst/>
              <a:rect l="l" t="t" r="r" b="b"/>
              <a:pathLst>
                <a:path w="8378" h="218" extrusionOk="0">
                  <a:moveTo>
                    <a:pt x="1" y="1"/>
                  </a:moveTo>
                  <a:lnTo>
                    <a:pt x="1" y="217"/>
                  </a:lnTo>
                  <a:lnTo>
                    <a:pt x="8377" y="217"/>
                  </a:lnTo>
                  <a:lnTo>
                    <a:pt x="837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1161647" y="2210035"/>
              <a:ext cx="904710" cy="783456"/>
            </a:xfrm>
            <a:custGeom>
              <a:avLst/>
              <a:gdLst/>
              <a:ahLst/>
              <a:cxnLst/>
              <a:rect l="l" t="t" r="r" b="b"/>
              <a:pathLst>
                <a:path w="5104" h="4420" extrusionOk="0">
                  <a:moveTo>
                    <a:pt x="931" y="975"/>
                  </a:moveTo>
                  <a:cubicBezTo>
                    <a:pt x="978" y="975"/>
                    <a:pt x="1024" y="987"/>
                    <a:pt x="1067" y="1012"/>
                  </a:cubicBezTo>
                  <a:cubicBezTo>
                    <a:pt x="1193" y="1090"/>
                    <a:pt x="1236" y="1250"/>
                    <a:pt x="1158" y="1376"/>
                  </a:cubicBezTo>
                  <a:cubicBezTo>
                    <a:pt x="1110" y="1459"/>
                    <a:pt x="1021" y="1506"/>
                    <a:pt x="931" y="1506"/>
                  </a:cubicBezTo>
                  <a:cubicBezTo>
                    <a:pt x="884" y="1506"/>
                    <a:pt x="837" y="1494"/>
                    <a:pt x="794" y="1467"/>
                  </a:cubicBezTo>
                  <a:cubicBezTo>
                    <a:pt x="668" y="1393"/>
                    <a:pt x="629" y="1229"/>
                    <a:pt x="703" y="1103"/>
                  </a:cubicBezTo>
                  <a:cubicBezTo>
                    <a:pt x="755" y="1020"/>
                    <a:pt x="842" y="975"/>
                    <a:pt x="931" y="975"/>
                  </a:cubicBezTo>
                  <a:close/>
                  <a:moveTo>
                    <a:pt x="1327" y="1"/>
                  </a:moveTo>
                  <a:cubicBezTo>
                    <a:pt x="1300" y="1"/>
                    <a:pt x="1273" y="8"/>
                    <a:pt x="1249" y="23"/>
                  </a:cubicBezTo>
                  <a:lnTo>
                    <a:pt x="109" y="652"/>
                  </a:lnTo>
                  <a:cubicBezTo>
                    <a:pt x="57" y="678"/>
                    <a:pt x="27" y="730"/>
                    <a:pt x="27" y="786"/>
                  </a:cubicBezTo>
                  <a:lnTo>
                    <a:pt x="1" y="2091"/>
                  </a:lnTo>
                  <a:cubicBezTo>
                    <a:pt x="1" y="2148"/>
                    <a:pt x="31" y="2200"/>
                    <a:pt x="79" y="2230"/>
                  </a:cubicBezTo>
                  <a:lnTo>
                    <a:pt x="3677" y="4398"/>
                  </a:lnTo>
                  <a:cubicBezTo>
                    <a:pt x="3702" y="4412"/>
                    <a:pt x="3728" y="4419"/>
                    <a:pt x="3755" y="4419"/>
                  </a:cubicBezTo>
                  <a:cubicBezTo>
                    <a:pt x="3809" y="4419"/>
                    <a:pt x="3862" y="4391"/>
                    <a:pt x="3894" y="4342"/>
                  </a:cubicBezTo>
                  <a:lnTo>
                    <a:pt x="5056" y="2408"/>
                  </a:lnTo>
                  <a:cubicBezTo>
                    <a:pt x="5104" y="2334"/>
                    <a:pt x="5078" y="2235"/>
                    <a:pt x="5004" y="2191"/>
                  </a:cubicBezTo>
                  <a:lnTo>
                    <a:pt x="1405" y="23"/>
                  </a:lnTo>
                  <a:cubicBezTo>
                    <a:pt x="1382" y="8"/>
                    <a:pt x="1354" y="1"/>
                    <a:pt x="1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417602" y="2425398"/>
              <a:ext cx="212351" cy="221566"/>
            </a:xfrm>
            <a:custGeom>
              <a:avLst/>
              <a:gdLst/>
              <a:ahLst/>
              <a:cxnLst/>
              <a:rect l="l" t="t" r="r" b="b"/>
              <a:pathLst>
                <a:path w="1198" h="1250" extrusionOk="0">
                  <a:moveTo>
                    <a:pt x="386" y="1"/>
                  </a:moveTo>
                  <a:lnTo>
                    <a:pt x="178" y="378"/>
                  </a:lnTo>
                  <a:lnTo>
                    <a:pt x="417" y="508"/>
                  </a:lnTo>
                  <a:lnTo>
                    <a:pt x="499" y="356"/>
                  </a:lnTo>
                  <a:lnTo>
                    <a:pt x="759" y="499"/>
                  </a:lnTo>
                  <a:lnTo>
                    <a:pt x="0" y="1085"/>
                  </a:lnTo>
                  <a:lnTo>
                    <a:pt x="304" y="1249"/>
                  </a:lnTo>
                  <a:lnTo>
                    <a:pt x="1102" y="629"/>
                  </a:lnTo>
                  <a:lnTo>
                    <a:pt x="1197" y="452"/>
                  </a:lnTo>
                  <a:lnTo>
                    <a:pt x="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1545934" y="2519875"/>
              <a:ext cx="221569" cy="220502"/>
            </a:xfrm>
            <a:custGeom>
              <a:avLst/>
              <a:gdLst/>
              <a:ahLst/>
              <a:cxnLst/>
              <a:rect l="l" t="t" r="r" b="b"/>
              <a:pathLst>
                <a:path w="1250" h="1244" extrusionOk="0">
                  <a:moveTo>
                    <a:pt x="625" y="1"/>
                  </a:moveTo>
                  <a:lnTo>
                    <a:pt x="256" y="556"/>
                  </a:lnTo>
                  <a:lnTo>
                    <a:pt x="521" y="703"/>
                  </a:lnTo>
                  <a:cubicBezTo>
                    <a:pt x="673" y="786"/>
                    <a:pt x="690" y="846"/>
                    <a:pt x="655" y="907"/>
                  </a:cubicBezTo>
                  <a:cubicBezTo>
                    <a:pt x="636" y="943"/>
                    <a:pt x="602" y="960"/>
                    <a:pt x="560" y="960"/>
                  </a:cubicBezTo>
                  <a:cubicBezTo>
                    <a:pt x="524" y="960"/>
                    <a:pt x="484" y="948"/>
                    <a:pt x="443" y="924"/>
                  </a:cubicBezTo>
                  <a:cubicBezTo>
                    <a:pt x="347" y="872"/>
                    <a:pt x="265" y="790"/>
                    <a:pt x="217" y="695"/>
                  </a:cubicBezTo>
                  <a:lnTo>
                    <a:pt x="0" y="846"/>
                  </a:lnTo>
                  <a:cubicBezTo>
                    <a:pt x="61" y="968"/>
                    <a:pt x="187" y="1081"/>
                    <a:pt x="326" y="1159"/>
                  </a:cubicBezTo>
                  <a:cubicBezTo>
                    <a:pt x="434" y="1217"/>
                    <a:pt x="532" y="1243"/>
                    <a:pt x="618" y="1243"/>
                  </a:cubicBezTo>
                  <a:cubicBezTo>
                    <a:pt x="767" y="1243"/>
                    <a:pt x="878" y="1167"/>
                    <a:pt x="941" y="1055"/>
                  </a:cubicBezTo>
                  <a:cubicBezTo>
                    <a:pt x="1037" y="881"/>
                    <a:pt x="998" y="682"/>
                    <a:pt x="707" y="521"/>
                  </a:cubicBezTo>
                  <a:lnTo>
                    <a:pt x="642" y="482"/>
                  </a:lnTo>
                  <a:lnTo>
                    <a:pt x="733" y="348"/>
                  </a:lnTo>
                  <a:lnTo>
                    <a:pt x="1132" y="565"/>
                  </a:lnTo>
                  <a:lnTo>
                    <a:pt x="1249" y="348"/>
                  </a:lnTo>
                  <a:lnTo>
                    <a:pt x="6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741977" y="2662741"/>
              <a:ext cx="113089" cy="121772"/>
            </a:xfrm>
            <a:custGeom>
              <a:avLst/>
              <a:gdLst/>
              <a:ahLst/>
              <a:cxnLst/>
              <a:rect l="l" t="t" r="r" b="b"/>
              <a:pathLst>
                <a:path w="638" h="687" extrusionOk="0">
                  <a:moveTo>
                    <a:pt x="255" y="37"/>
                  </a:moveTo>
                  <a:cubicBezTo>
                    <a:pt x="266" y="37"/>
                    <a:pt x="279" y="39"/>
                    <a:pt x="291" y="45"/>
                  </a:cubicBezTo>
                  <a:cubicBezTo>
                    <a:pt x="334" y="71"/>
                    <a:pt x="343" y="127"/>
                    <a:pt x="308" y="188"/>
                  </a:cubicBezTo>
                  <a:cubicBezTo>
                    <a:pt x="283" y="235"/>
                    <a:pt x="251" y="259"/>
                    <a:pt x="217" y="259"/>
                  </a:cubicBezTo>
                  <a:cubicBezTo>
                    <a:pt x="204" y="259"/>
                    <a:pt x="191" y="256"/>
                    <a:pt x="178" y="249"/>
                  </a:cubicBezTo>
                  <a:cubicBezTo>
                    <a:pt x="135" y="223"/>
                    <a:pt x="126" y="170"/>
                    <a:pt x="161" y="105"/>
                  </a:cubicBezTo>
                  <a:cubicBezTo>
                    <a:pt x="186" y="60"/>
                    <a:pt x="220" y="37"/>
                    <a:pt x="255" y="37"/>
                  </a:cubicBezTo>
                  <a:close/>
                  <a:moveTo>
                    <a:pt x="253" y="0"/>
                  </a:moveTo>
                  <a:cubicBezTo>
                    <a:pt x="204" y="0"/>
                    <a:pt x="157" y="32"/>
                    <a:pt x="126" y="88"/>
                  </a:cubicBezTo>
                  <a:cubicBezTo>
                    <a:pt x="82" y="166"/>
                    <a:pt x="95" y="244"/>
                    <a:pt x="161" y="279"/>
                  </a:cubicBezTo>
                  <a:cubicBezTo>
                    <a:pt x="180" y="289"/>
                    <a:pt x="199" y="294"/>
                    <a:pt x="219" y="294"/>
                  </a:cubicBezTo>
                  <a:cubicBezTo>
                    <a:pt x="266" y="294"/>
                    <a:pt x="312" y="265"/>
                    <a:pt x="343" y="210"/>
                  </a:cubicBezTo>
                  <a:cubicBezTo>
                    <a:pt x="386" y="127"/>
                    <a:pt x="373" y="49"/>
                    <a:pt x="308" y="14"/>
                  </a:cubicBezTo>
                  <a:cubicBezTo>
                    <a:pt x="290" y="5"/>
                    <a:pt x="271" y="0"/>
                    <a:pt x="253" y="0"/>
                  </a:cubicBezTo>
                  <a:close/>
                  <a:moveTo>
                    <a:pt x="598" y="179"/>
                  </a:moveTo>
                  <a:lnTo>
                    <a:pt x="0" y="483"/>
                  </a:lnTo>
                  <a:lnTo>
                    <a:pt x="39" y="509"/>
                  </a:lnTo>
                  <a:lnTo>
                    <a:pt x="637" y="201"/>
                  </a:lnTo>
                  <a:lnTo>
                    <a:pt x="598" y="179"/>
                  </a:lnTo>
                  <a:close/>
                  <a:moveTo>
                    <a:pt x="420" y="429"/>
                  </a:moveTo>
                  <a:cubicBezTo>
                    <a:pt x="433" y="429"/>
                    <a:pt x="447" y="432"/>
                    <a:pt x="460" y="439"/>
                  </a:cubicBezTo>
                  <a:cubicBezTo>
                    <a:pt x="503" y="465"/>
                    <a:pt x="512" y="517"/>
                    <a:pt x="477" y="582"/>
                  </a:cubicBezTo>
                  <a:cubicBezTo>
                    <a:pt x="452" y="626"/>
                    <a:pt x="418" y="650"/>
                    <a:pt x="385" y="650"/>
                  </a:cubicBezTo>
                  <a:cubicBezTo>
                    <a:pt x="372" y="650"/>
                    <a:pt x="359" y="646"/>
                    <a:pt x="347" y="639"/>
                  </a:cubicBezTo>
                  <a:cubicBezTo>
                    <a:pt x="304" y="617"/>
                    <a:pt x="295" y="561"/>
                    <a:pt x="330" y="500"/>
                  </a:cubicBezTo>
                  <a:cubicBezTo>
                    <a:pt x="355" y="453"/>
                    <a:pt x="387" y="429"/>
                    <a:pt x="420" y="429"/>
                  </a:cubicBezTo>
                  <a:close/>
                  <a:moveTo>
                    <a:pt x="419" y="394"/>
                  </a:moveTo>
                  <a:cubicBezTo>
                    <a:pt x="372" y="394"/>
                    <a:pt x="326" y="423"/>
                    <a:pt x="295" y="478"/>
                  </a:cubicBezTo>
                  <a:cubicBezTo>
                    <a:pt x="252" y="556"/>
                    <a:pt x="265" y="634"/>
                    <a:pt x="330" y="669"/>
                  </a:cubicBezTo>
                  <a:cubicBezTo>
                    <a:pt x="349" y="681"/>
                    <a:pt x="369" y="686"/>
                    <a:pt x="388" y="686"/>
                  </a:cubicBezTo>
                  <a:cubicBezTo>
                    <a:pt x="435" y="686"/>
                    <a:pt x="481" y="655"/>
                    <a:pt x="512" y="600"/>
                  </a:cubicBezTo>
                  <a:cubicBezTo>
                    <a:pt x="555" y="522"/>
                    <a:pt x="542" y="444"/>
                    <a:pt x="477" y="409"/>
                  </a:cubicBezTo>
                  <a:cubicBezTo>
                    <a:pt x="458" y="399"/>
                    <a:pt x="438" y="394"/>
                    <a:pt x="419"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3094426" y="2833436"/>
              <a:ext cx="190017" cy="189306"/>
            </a:xfrm>
            <a:custGeom>
              <a:avLst/>
              <a:gdLst/>
              <a:ahLst/>
              <a:cxnLst/>
              <a:rect l="l" t="t" r="r" b="b"/>
              <a:pathLst>
                <a:path w="1072" h="1068" extrusionOk="0">
                  <a:moveTo>
                    <a:pt x="317" y="1"/>
                  </a:moveTo>
                  <a:lnTo>
                    <a:pt x="1" y="313"/>
                  </a:lnTo>
                  <a:lnTo>
                    <a:pt x="755" y="1068"/>
                  </a:lnTo>
                  <a:lnTo>
                    <a:pt x="1072" y="751"/>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2493534" y="2284659"/>
              <a:ext cx="772477" cy="703692"/>
            </a:xfrm>
            <a:custGeom>
              <a:avLst/>
              <a:gdLst/>
              <a:ahLst/>
              <a:cxnLst/>
              <a:rect l="l" t="t" r="r" b="b"/>
              <a:pathLst>
                <a:path w="4358" h="3970" extrusionOk="0">
                  <a:moveTo>
                    <a:pt x="2179" y="248"/>
                  </a:moveTo>
                  <a:cubicBezTo>
                    <a:pt x="2622" y="248"/>
                    <a:pt x="3066" y="417"/>
                    <a:pt x="3404" y="756"/>
                  </a:cubicBezTo>
                  <a:cubicBezTo>
                    <a:pt x="4080" y="1436"/>
                    <a:pt x="4080" y="2533"/>
                    <a:pt x="3404" y="3210"/>
                  </a:cubicBezTo>
                  <a:cubicBezTo>
                    <a:pt x="3066" y="3550"/>
                    <a:pt x="2622" y="3720"/>
                    <a:pt x="2179" y="3720"/>
                  </a:cubicBezTo>
                  <a:cubicBezTo>
                    <a:pt x="1735" y="3720"/>
                    <a:pt x="1290" y="3550"/>
                    <a:pt x="950" y="3210"/>
                  </a:cubicBezTo>
                  <a:cubicBezTo>
                    <a:pt x="274" y="2533"/>
                    <a:pt x="274" y="1436"/>
                    <a:pt x="950" y="756"/>
                  </a:cubicBezTo>
                  <a:cubicBezTo>
                    <a:pt x="1290" y="417"/>
                    <a:pt x="1735" y="248"/>
                    <a:pt x="2179" y="248"/>
                  </a:cubicBezTo>
                  <a:close/>
                  <a:moveTo>
                    <a:pt x="2177" y="0"/>
                  </a:moveTo>
                  <a:cubicBezTo>
                    <a:pt x="1669" y="0"/>
                    <a:pt x="1160" y="194"/>
                    <a:pt x="772" y="582"/>
                  </a:cubicBezTo>
                  <a:cubicBezTo>
                    <a:pt x="0" y="1354"/>
                    <a:pt x="0" y="2611"/>
                    <a:pt x="772" y="3387"/>
                  </a:cubicBezTo>
                  <a:cubicBezTo>
                    <a:pt x="1160" y="3775"/>
                    <a:pt x="1669" y="3969"/>
                    <a:pt x="2177" y="3969"/>
                  </a:cubicBezTo>
                  <a:cubicBezTo>
                    <a:pt x="2685" y="3969"/>
                    <a:pt x="3194" y="3775"/>
                    <a:pt x="3582" y="3387"/>
                  </a:cubicBezTo>
                  <a:cubicBezTo>
                    <a:pt x="4358" y="2611"/>
                    <a:pt x="4358" y="1354"/>
                    <a:pt x="3582" y="582"/>
                  </a:cubicBezTo>
                  <a:cubicBezTo>
                    <a:pt x="3194" y="194"/>
                    <a:pt x="2685" y="0"/>
                    <a:pt x="2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2541925" y="2328618"/>
              <a:ext cx="674987" cy="615598"/>
            </a:xfrm>
            <a:custGeom>
              <a:avLst/>
              <a:gdLst/>
              <a:ahLst/>
              <a:cxnLst/>
              <a:rect l="l" t="t" r="r" b="b"/>
              <a:pathLst>
                <a:path w="3808" h="3473" extrusionOk="0">
                  <a:moveTo>
                    <a:pt x="1906" y="0"/>
                  </a:moveTo>
                  <a:cubicBezTo>
                    <a:pt x="1462" y="0"/>
                    <a:pt x="1017" y="169"/>
                    <a:pt x="677" y="508"/>
                  </a:cubicBezTo>
                  <a:cubicBezTo>
                    <a:pt x="1" y="1188"/>
                    <a:pt x="1" y="2285"/>
                    <a:pt x="677" y="2962"/>
                  </a:cubicBezTo>
                  <a:cubicBezTo>
                    <a:pt x="1017" y="3302"/>
                    <a:pt x="1462" y="3472"/>
                    <a:pt x="1906" y="3472"/>
                  </a:cubicBezTo>
                  <a:cubicBezTo>
                    <a:pt x="2349" y="3472"/>
                    <a:pt x="2793" y="3302"/>
                    <a:pt x="3131" y="2962"/>
                  </a:cubicBezTo>
                  <a:cubicBezTo>
                    <a:pt x="3807" y="2285"/>
                    <a:pt x="3807" y="1188"/>
                    <a:pt x="3131" y="508"/>
                  </a:cubicBezTo>
                  <a:cubicBezTo>
                    <a:pt x="2793" y="169"/>
                    <a:pt x="2349" y="0"/>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185180" y="2930749"/>
              <a:ext cx="472030" cy="445081"/>
            </a:xfrm>
            <a:custGeom>
              <a:avLst/>
              <a:gdLst/>
              <a:ahLst/>
              <a:cxnLst/>
              <a:rect l="l" t="t" r="r" b="b"/>
              <a:pathLst>
                <a:path w="2663" h="2511" extrusionOk="0">
                  <a:moveTo>
                    <a:pt x="706" y="0"/>
                  </a:moveTo>
                  <a:cubicBezTo>
                    <a:pt x="610" y="0"/>
                    <a:pt x="514" y="37"/>
                    <a:pt x="443" y="111"/>
                  </a:cubicBezTo>
                  <a:lnTo>
                    <a:pt x="148" y="401"/>
                  </a:lnTo>
                  <a:cubicBezTo>
                    <a:pt x="1" y="549"/>
                    <a:pt x="1" y="787"/>
                    <a:pt x="148" y="930"/>
                  </a:cubicBezTo>
                  <a:lnTo>
                    <a:pt x="1696" y="2400"/>
                  </a:lnTo>
                  <a:cubicBezTo>
                    <a:pt x="1767" y="2474"/>
                    <a:pt x="1863" y="2511"/>
                    <a:pt x="1959" y="2511"/>
                  </a:cubicBezTo>
                  <a:cubicBezTo>
                    <a:pt x="2055" y="2511"/>
                    <a:pt x="2151" y="2474"/>
                    <a:pt x="2225" y="2400"/>
                  </a:cubicBezTo>
                  <a:lnTo>
                    <a:pt x="2515" y="2105"/>
                  </a:lnTo>
                  <a:cubicBezTo>
                    <a:pt x="2663" y="1962"/>
                    <a:pt x="2663" y="1724"/>
                    <a:pt x="2515" y="1576"/>
                  </a:cubicBezTo>
                  <a:lnTo>
                    <a:pt x="972" y="111"/>
                  </a:lnTo>
                  <a:cubicBezTo>
                    <a:pt x="898" y="37"/>
                    <a:pt x="802" y="0"/>
                    <a:pt x="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1777250" y="2849389"/>
              <a:ext cx="1252129" cy="1024874"/>
            </a:xfrm>
            <a:custGeom>
              <a:avLst/>
              <a:gdLst/>
              <a:ahLst/>
              <a:cxnLst/>
              <a:rect l="l" t="t" r="r" b="b"/>
              <a:pathLst>
                <a:path w="7064" h="5782" extrusionOk="0">
                  <a:moveTo>
                    <a:pt x="599" y="1741"/>
                  </a:moveTo>
                  <a:lnTo>
                    <a:pt x="4575" y="1801"/>
                  </a:lnTo>
                  <a:lnTo>
                    <a:pt x="6530" y="5261"/>
                  </a:lnTo>
                  <a:lnTo>
                    <a:pt x="599" y="1741"/>
                  </a:lnTo>
                  <a:close/>
                  <a:moveTo>
                    <a:pt x="5337" y="0"/>
                  </a:moveTo>
                  <a:cubicBezTo>
                    <a:pt x="5278" y="0"/>
                    <a:pt x="5219" y="14"/>
                    <a:pt x="5164" y="41"/>
                  </a:cubicBezTo>
                  <a:cubicBezTo>
                    <a:pt x="5151" y="45"/>
                    <a:pt x="5134" y="54"/>
                    <a:pt x="5117" y="67"/>
                  </a:cubicBezTo>
                  <a:cubicBezTo>
                    <a:pt x="5076" y="89"/>
                    <a:pt x="5012" y="122"/>
                    <a:pt x="4976" y="122"/>
                  </a:cubicBezTo>
                  <a:cubicBezTo>
                    <a:pt x="4970" y="122"/>
                    <a:pt x="4965" y="121"/>
                    <a:pt x="4961" y="119"/>
                  </a:cubicBezTo>
                  <a:cubicBezTo>
                    <a:pt x="4955" y="116"/>
                    <a:pt x="4949" y="115"/>
                    <a:pt x="4942" y="115"/>
                  </a:cubicBezTo>
                  <a:cubicBezTo>
                    <a:pt x="4930" y="115"/>
                    <a:pt x="4919" y="120"/>
                    <a:pt x="4913" y="132"/>
                  </a:cubicBezTo>
                  <a:cubicBezTo>
                    <a:pt x="4904" y="154"/>
                    <a:pt x="4909" y="171"/>
                    <a:pt x="4926" y="180"/>
                  </a:cubicBezTo>
                  <a:cubicBezTo>
                    <a:pt x="4943" y="188"/>
                    <a:pt x="4961" y="192"/>
                    <a:pt x="4979" y="192"/>
                  </a:cubicBezTo>
                  <a:cubicBezTo>
                    <a:pt x="5036" y="192"/>
                    <a:pt x="5099" y="157"/>
                    <a:pt x="5151" y="128"/>
                  </a:cubicBezTo>
                  <a:cubicBezTo>
                    <a:pt x="5169" y="119"/>
                    <a:pt x="5182" y="110"/>
                    <a:pt x="5195" y="102"/>
                  </a:cubicBezTo>
                  <a:cubicBezTo>
                    <a:pt x="5239" y="82"/>
                    <a:pt x="5287" y="73"/>
                    <a:pt x="5335" y="73"/>
                  </a:cubicBezTo>
                  <a:cubicBezTo>
                    <a:pt x="5394" y="73"/>
                    <a:pt x="5454" y="88"/>
                    <a:pt x="5507" y="119"/>
                  </a:cubicBezTo>
                  <a:cubicBezTo>
                    <a:pt x="5663" y="210"/>
                    <a:pt x="5715" y="414"/>
                    <a:pt x="5620" y="570"/>
                  </a:cubicBezTo>
                  <a:cubicBezTo>
                    <a:pt x="5533" y="722"/>
                    <a:pt x="5498" y="730"/>
                    <a:pt x="5147" y="817"/>
                  </a:cubicBezTo>
                  <a:lnTo>
                    <a:pt x="5130" y="821"/>
                  </a:lnTo>
                  <a:cubicBezTo>
                    <a:pt x="5112" y="826"/>
                    <a:pt x="5095" y="834"/>
                    <a:pt x="4913" y="1164"/>
                  </a:cubicBezTo>
                  <a:cubicBezTo>
                    <a:pt x="4780" y="1088"/>
                    <a:pt x="4636" y="1052"/>
                    <a:pt x="4494" y="1052"/>
                  </a:cubicBezTo>
                  <a:cubicBezTo>
                    <a:pt x="4419" y="1052"/>
                    <a:pt x="4344" y="1062"/>
                    <a:pt x="4271" y="1082"/>
                  </a:cubicBezTo>
                  <a:cubicBezTo>
                    <a:pt x="4067" y="1137"/>
                    <a:pt x="3333" y="1455"/>
                    <a:pt x="3080" y="1455"/>
                  </a:cubicBezTo>
                  <a:cubicBezTo>
                    <a:pt x="3075" y="1455"/>
                    <a:pt x="3071" y="1455"/>
                    <a:pt x="3066" y="1454"/>
                  </a:cubicBezTo>
                  <a:cubicBezTo>
                    <a:pt x="2654" y="1437"/>
                    <a:pt x="2225" y="1420"/>
                    <a:pt x="1843" y="1398"/>
                  </a:cubicBezTo>
                  <a:cubicBezTo>
                    <a:pt x="1163" y="1359"/>
                    <a:pt x="703" y="1285"/>
                    <a:pt x="677" y="1281"/>
                  </a:cubicBezTo>
                  <a:cubicBezTo>
                    <a:pt x="651" y="1278"/>
                    <a:pt x="624" y="1276"/>
                    <a:pt x="598" y="1276"/>
                  </a:cubicBezTo>
                  <a:cubicBezTo>
                    <a:pt x="386" y="1276"/>
                    <a:pt x="181" y="1383"/>
                    <a:pt x="66" y="1576"/>
                  </a:cubicBezTo>
                  <a:cubicBezTo>
                    <a:pt x="35" y="1628"/>
                    <a:pt x="14" y="1680"/>
                    <a:pt x="1" y="1732"/>
                  </a:cubicBezTo>
                  <a:lnTo>
                    <a:pt x="317" y="1736"/>
                  </a:lnTo>
                  <a:lnTo>
                    <a:pt x="6673" y="5508"/>
                  </a:lnTo>
                  <a:lnTo>
                    <a:pt x="6825" y="5781"/>
                  </a:lnTo>
                  <a:cubicBezTo>
                    <a:pt x="6868" y="5742"/>
                    <a:pt x="6903" y="5699"/>
                    <a:pt x="6933" y="5647"/>
                  </a:cubicBezTo>
                  <a:cubicBezTo>
                    <a:pt x="7063" y="5430"/>
                    <a:pt x="7042" y="5166"/>
                    <a:pt x="6899" y="4971"/>
                  </a:cubicBezTo>
                  <a:cubicBezTo>
                    <a:pt x="6881" y="4949"/>
                    <a:pt x="6600" y="4580"/>
                    <a:pt x="6235" y="4004"/>
                  </a:cubicBezTo>
                  <a:cubicBezTo>
                    <a:pt x="6036" y="3679"/>
                    <a:pt x="5815" y="3314"/>
                    <a:pt x="5598" y="2959"/>
                  </a:cubicBezTo>
                  <a:cubicBezTo>
                    <a:pt x="5477" y="2755"/>
                    <a:pt x="5399" y="1931"/>
                    <a:pt x="5351" y="1723"/>
                  </a:cubicBezTo>
                  <a:cubicBezTo>
                    <a:pt x="5303" y="1511"/>
                    <a:pt x="5173" y="1320"/>
                    <a:pt x="4974" y="1199"/>
                  </a:cubicBezTo>
                  <a:cubicBezTo>
                    <a:pt x="5052" y="1064"/>
                    <a:pt x="5130" y="921"/>
                    <a:pt x="5156" y="891"/>
                  </a:cubicBezTo>
                  <a:lnTo>
                    <a:pt x="5164" y="886"/>
                  </a:lnTo>
                  <a:cubicBezTo>
                    <a:pt x="5524" y="795"/>
                    <a:pt x="5576" y="782"/>
                    <a:pt x="5685" y="605"/>
                  </a:cubicBezTo>
                  <a:cubicBezTo>
                    <a:pt x="5797" y="418"/>
                    <a:pt x="5732" y="171"/>
                    <a:pt x="5542" y="58"/>
                  </a:cubicBezTo>
                  <a:cubicBezTo>
                    <a:pt x="5480" y="20"/>
                    <a:pt x="5408" y="0"/>
                    <a:pt x="5337" y="0"/>
                  </a:cubicBezTo>
                  <a:close/>
                </a:path>
              </a:pathLst>
            </a:cu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827345" y="3706588"/>
              <a:ext cx="1379753" cy="767149"/>
            </a:xfrm>
            <a:custGeom>
              <a:avLst/>
              <a:gdLst/>
              <a:ahLst/>
              <a:cxnLst/>
              <a:rect l="l" t="t" r="r" b="b"/>
              <a:pathLst>
                <a:path w="7784" h="4328" extrusionOk="0">
                  <a:moveTo>
                    <a:pt x="707" y="486"/>
                  </a:moveTo>
                  <a:cubicBezTo>
                    <a:pt x="829" y="486"/>
                    <a:pt x="924" y="594"/>
                    <a:pt x="924" y="729"/>
                  </a:cubicBezTo>
                  <a:lnTo>
                    <a:pt x="924" y="3460"/>
                  </a:lnTo>
                  <a:cubicBezTo>
                    <a:pt x="924" y="3595"/>
                    <a:pt x="829" y="3703"/>
                    <a:pt x="707" y="3703"/>
                  </a:cubicBezTo>
                  <a:cubicBezTo>
                    <a:pt x="590" y="3703"/>
                    <a:pt x="491" y="3595"/>
                    <a:pt x="491" y="3460"/>
                  </a:cubicBezTo>
                  <a:lnTo>
                    <a:pt x="491" y="729"/>
                  </a:lnTo>
                  <a:cubicBezTo>
                    <a:pt x="491" y="594"/>
                    <a:pt x="590" y="486"/>
                    <a:pt x="707" y="486"/>
                  </a:cubicBezTo>
                  <a:close/>
                  <a:moveTo>
                    <a:pt x="1995" y="486"/>
                  </a:moveTo>
                  <a:cubicBezTo>
                    <a:pt x="2116" y="486"/>
                    <a:pt x="2212" y="594"/>
                    <a:pt x="2212" y="729"/>
                  </a:cubicBezTo>
                  <a:lnTo>
                    <a:pt x="2212" y="3460"/>
                  </a:lnTo>
                  <a:cubicBezTo>
                    <a:pt x="2212" y="3595"/>
                    <a:pt x="2116" y="3703"/>
                    <a:pt x="1995" y="3703"/>
                  </a:cubicBezTo>
                  <a:cubicBezTo>
                    <a:pt x="1874" y="3703"/>
                    <a:pt x="1778" y="3595"/>
                    <a:pt x="1778" y="3460"/>
                  </a:cubicBezTo>
                  <a:lnTo>
                    <a:pt x="1778" y="729"/>
                  </a:lnTo>
                  <a:cubicBezTo>
                    <a:pt x="1778" y="594"/>
                    <a:pt x="1874" y="486"/>
                    <a:pt x="1995" y="486"/>
                  </a:cubicBezTo>
                  <a:close/>
                  <a:moveTo>
                    <a:pt x="3283" y="486"/>
                  </a:moveTo>
                  <a:cubicBezTo>
                    <a:pt x="3400" y="486"/>
                    <a:pt x="3500" y="594"/>
                    <a:pt x="3500" y="729"/>
                  </a:cubicBezTo>
                  <a:lnTo>
                    <a:pt x="3500" y="3460"/>
                  </a:lnTo>
                  <a:cubicBezTo>
                    <a:pt x="3500" y="3595"/>
                    <a:pt x="3400" y="3703"/>
                    <a:pt x="3283" y="3703"/>
                  </a:cubicBezTo>
                  <a:cubicBezTo>
                    <a:pt x="3161" y="3703"/>
                    <a:pt x="3066" y="3595"/>
                    <a:pt x="3066" y="3460"/>
                  </a:cubicBezTo>
                  <a:lnTo>
                    <a:pt x="3066" y="729"/>
                  </a:lnTo>
                  <a:cubicBezTo>
                    <a:pt x="3066" y="594"/>
                    <a:pt x="3161" y="486"/>
                    <a:pt x="3283" y="486"/>
                  </a:cubicBezTo>
                  <a:close/>
                  <a:moveTo>
                    <a:pt x="4566" y="486"/>
                  </a:moveTo>
                  <a:cubicBezTo>
                    <a:pt x="4688" y="486"/>
                    <a:pt x="4783" y="594"/>
                    <a:pt x="4783" y="729"/>
                  </a:cubicBezTo>
                  <a:lnTo>
                    <a:pt x="4783" y="3460"/>
                  </a:lnTo>
                  <a:cubicBezTo>
                    <a:pt x="4783" y="3595"/>
                    <a:pt x="4688" y="3703"/>
                    <a:pt x="4566" y="3703"/>
                  </a:cubicBezTo>
                  <a:cubicBezTo>
                    <a:pt x="4449" y="3703"/>
                    <a:pt x="4349" y="3595"/>
                    <a:pt x="4349" y="3460"/>
                  </a:cubicBezTo>
                  <a:lnTo>
                    <a:pt x="4349" y="729"/>
                  </a:lnTo>
                  <a:cubicBezTo>
                    <a:pt x="4349" y="594"/>
                    <a:pt x="4449" y="486"/>
                    <a:pt x="4566" y="486"/>
                  </a:cubicBezTo>
                  <a:close/>
                  <a:moveTo>
                    <a:pt x="5854" y="486"/>
                  </a:moveTo>
                  <a:cubicBezTo>
                    <a:pt x="5975" y="486"/>
                    <a:pt x="6071" y="594"/>
                    <a:pt x="6071" y="729"/>
                  </a:cubicBezTo>
                  <a:lnTo>
                    <a:pt x="6071" y="3460"/>
                  </a:lnTo>
                  <a:cubicBezTo>
                    <a:pt x="6071" y="3595"/>
                    <a:pt x="5975" y="3703"/>
                    <a:pt x="5854" y="3703"/>
                  </a:cubicBezTo>
                  <a:cubicBezTo>
                    <a:pt x="5732" y="3703"/>
                    <a:pt x="5637" y="3595"/>
                    <a:pt x="5637" y="3460"/>
                  </a:cubicBezTo>
                  <a:lnTo>
                    <a:pt x="5637" y="729"/>
                  </a:lnTo>
                  <a:cubicBezTo>
                    <a:pt x="5637" y="594"/>
                    <a:pt x="5732" y="486"/>
                    <a:pt x="5854" y="486"/>
                  </a:cubicBezTo>
                  <a:close/>
                  <a:moveTo>
                    <a:pt x="7050" y="486"/>
                  </a:moveTo>
                  <a:cubicBezTo>
                    <a:pt x="7168" y="486"/>
                    <a:pt x="7267" y="594"/>
                    <a:pt x="7267" y="729"/>
                  </a:cubicBezTo>
                  <a:lnTo>
                    <a:pt x="7267" y="3460"/>
                  </a:lnTo>
                  <a:cubicBezTo>
                    <a:pt x="7267" y="3595"/>
                    <a:pt x="7168" y="3703"/>
                    <a:pt x="7050" y="3703"/>
                  </a:cubicBezTo>
                  <a:cubicBezTo>
                    <a:pt x="6929" y="3703"/>
                    <a:pt x="6834" y="3595"/>
                    <a:pt x="6834" y="3460"/>
                  </a:cubicBezTo>
                  <a:lnTo>
                    <a:pt x="6834" y="729"/>
                  </a:lnTo>
                  <a:cubicBezTo>
                    <a:pt x="6834" y="594"/>
                    <a:pt x="6929" y="486"/>
                    <a:pt x="7050" y="486"/>
                  </a:cubicBezTo>
                  <a:close/>
                  <a:moveTo>
                    <a:pt x="1" y="0"/>
                  </a:moveTo>
                  <a:lnTo>
                    <a:pt x="1" y="3495"/>
                  </a:lnTo>
                  <a:cubicBezTo>
                    <a:pt x="1" y="3954"/>
                    <a:pt x="373" y="4327"/>
                    <a:pt x="833" y="4327"/>
                  </a:cubicBezTo>
                  <a:lnTo>
                    <a:pt x="6955" y="4327"/>
                  </a:lnTo>
                  <a:cubicBezTo>
                    <a:pt x="7415" y="4327"/>
                    <a:pt x="7783" y="3954"/>
                    <a:pt x="7783" y="3495"/>
                  </a:cubicBezTo>
                  <a:lnTo>
                    <a:pt x="7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775942" y="3479881"/>
              <a:ext cx="1483447" cy="226883"/>
            </a:xfrm>
            <a:custGeom>
              <a:avLst/>
              <a:gdLst/>
              <a:ahLst/>
              <a:cxnLst/>
              <a:rect l="l" t="t" r="r" b="b"/>
              <a:pathLst>
                <a:path w="8369" h="1280" extrusionOk="0">
                  <a:moveTo>
                    <a:pt x="0" y="0"/>
                  </a:moveTo>
                  <a:lnTo>
                    <a:pt x="0" y="1279"/>
                  </a:lnTo>
                  <a:lnTo>
                    <a:pt x="8368" y="1279"/>
                  </a:lnTo>
                  <a:lnTo>
                    <a:pt x="8368" y="0"/>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827345" y="3706588"/>
              <a:ext cx="1379753" cy="49276"/>
            </a:xfrm>
            <a:custGeom>
              <a:avLst/>
              <a:gdLst/>
              <a:ahLst/>
              <a:cxnLst/>
              <a:rect l="l" t="t" r="r" b="b"/>
              <a:pathLst>
                <a:path w="7784" h="278" extrusionOk="0">
                  <a:moveTo>
                    <a:pt x="1" y="0"/>
                  </a:moveTo>
                  <a:lnTo>
                    <a:pt x="1" y="278"/>
                  </a:lnTo>
                  <a:lnTo>
                    <a:pt x="7783" y="278"/>
                  </a:lnTo>
                  <a:lnTo>
                    <a:pt x="7783" y="0"/>
                  </a:lnTo>
                  <a:close/>
                </a:path>
              </a:pathLst>
            </a:custGeom>
            <a:solidFill>
              <a:srgbClr val="111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895" y="3090986"/>
              <a:ext cx="508899" cy="498080"/>
            </a:xfrm>
            <a:custGeom>
              <a:avLst/>
              <a:gdLst/>
              <a:ahLst/>
              <a:cxnLst/>
              <a:rect l="l" t="t" r="r" b="b"/>
              <a:pathLst>
                <a:path w="2871" h="2810" extrusionOk="0">
                  <a:moveTo>
                    <a:pt x="2531" y="0"/>
                  </a:moveTo>
                  <a:cubicBezTo>
                    <a:pt x="2453" y="0"/>
                    <a:pt x="2375" y="31"/>
                    <a:pt x="2316" y="91"/>
                  </a:cubicBezTo>
                  <a:lnTo>
                    <a:pt x="122" y="2285"/>
                  </a:lnTo>
                  <a:cubicBezTo>
                    <a:pt x="1" y="2402"/>
                    <a:pt x="1" y="2597"/>
                    <a:pt x="122" y="2719"/>
                  </a:cubicBezTo>
                  <a:cubicBezTo>
                    <a:pt x="183" y="2780"/>
                    <a:pt x="262" y="2810"/>
                    <a:pt x="341" y="2810"/>
                  </a:cubicBezTo>
                  <a:cubicBezTo>
                    <a:pt x="419" y="2810"/>
                    <a:pt x="497" y="2780"/>
                    <a:pt x="556" y="2719"/>
                  </a:cubicBezTo>
                  <a:lnTo>
                    <a:pt x="2750" y="525"/>
                  </a:lnTo>
                  <a:cubicBezTo>
                    <a:pt x="2871" y="408"/>
                    <a:pt x="2871" y="213"/>
                    <a:pt x="2750" y="91"/>
                  </a:cubicBezTo>
                  <a:cubicBezTo>
                    <a:pt x="2689" y="31"/>
                    <a:pt x="2610" y="0"/>
                    <a:pt x="2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561355" y="3090986"/>
              <a:ext cx="508190" cy="498080"/>
            </a:xfrm>
            <a:custGeom>
              <a:avLst/>
              <a:gdLst/>
              <a:ahLst/>
              <a:cxnLst/>
              <a:rect l="l" t="t" r="r" b="b"/>
              <a:pathLst>
                <a:path w="2867" h="2810" extrusionOk="0">
                  <a:moveTo>
                    <a:pt x="340" y="0"/>
                  </a:moveTo>
                  <a:cubicBezTo>
                    <a:pt x="261" y="0"/>
                    <a:pt x="182" y="31"/>
                    <a:pt x="122" y="91"/>
                  </a:cubicBezTo>
                  <a:cubicBezTo>
                    <a:pt x="0" y="213"/>
                    <a:pt x="0" y="408"/>
                    <a:pt x="122" y="525"/>
                  </a:cubicBezTo>
                  <a:lnTo>
                    <a:pt x="2311" y="2719"/>
                  </a:lnTo>
                  <a:cubicBezTo>
                    <a:pt x="2372" y="2780"/>
                    <a:pt x="2451" y="2810"/>
                    <a:pt x="2530" y="2810"/>
                  </a:cubicBezTo>
                  <a:cubicBezTo>
                    <a:pt x="2609" y="2810"/>
                    <a:pt x="2688" y="2780"/>
                    <a:pt x="2749" y="2719"/>
                  </a:cubicBezTo>
                  <a:cubicBezTo>
                    <a:pt x="2866" y="2597"/>
                    <a:pt x="2866" y="2402"/>
                    <a:pt x="2749" y="2285"/>
                  </a:cubicBezTo>
                  <a:lnTo>
                    <a:pt x="555" y="91"/>
                  </a:lnTo>
                  <a:cubicBezTo>
                    <a:pt x="497" y="31"/>
                    <a:pt x="419" y="0"/>
                    <a:pt x="3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044727" y="3556631"/>
              <a:ext cx="1138332" cy="1033914"/>
            </a:xfrm>
            <a:custGeom>
              <a:avLst/>
              <a:gdLst/>
              <a:ahLst/>
              <a:cxnLst/>
              <a:rect l="l" t="t" r="r" b="b"/>
              <a:pathLst>
                <a:path w="6422" h="5833" extrusionOk="0">
                  <a:moveTo>
                    <a:pt x="516" y="1"/>
                  </a:moveTo>
                  <a:lnTo>
                    <a:pt x="0" y="5832"/>
                  </a:lnTo>
                  <a:lnTo>
                    <a:pt x="6422" y="5832"/>
                  </a:lnTo>
                  <a:lnTo>
                    <a:pt x="59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349781" y="3648094"/>
              <a:ext cx="71611" cy="71610"/>
            </a:xfrm>
            <a:custGeom>
              <a:avLst/>
              <a:gdLst/>
              <a:ahLst/>
              <a:cxnLst/>
              <a:rect l="l" t="t" r="r" b="b"/>
              <a:pathLst>
                <a:path w="404" h="404" extrusionOk="0">
                  <a:moveTo>
                    <a:pt x="200" y="1"/>
                  </a:moveTo>
                  <a:cubicBezTo>
                    <a:pt x="92" y="1"/>
                    <a:pt x="1" y="92"/>
                    <a:pt x="1" y="200"/>
                  </a:cubicBezTo>
                  <a:cubicBezTo>
                    <a:pt x="1" y="313"/>
                    <a:pt x="92" y="404"/>
                    <a:pt x="200" y="404"/>
                  </a:cubicBezTo>
                  <a:cubicBezTo>
                    <a:pt x="313" y="404"/>
                    <a:pt x="404" y="313"/>
                    <a:pt x="404" y="200"/>
                  </a:cubicBezTo>
                  <a:cubicBezTo>
                    <a:pt x="404" y="92"/>
                    <a:pt x="313" y="1"/>
                    <a:pt x="200"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837762" y="3648094"/>
              <a:ext cx="71788" cy="71610"/>
            </a:xfrm>
            <a:custGeom>
              <a:avLst/>
              <a:gdLst/>
              <a:ahLst/>
              <a:cxnLst/>
              <a:rect l="l" t="t" r="r" b="b"/>
              <a:pathLst>
                <a:path w="405" h="404" extrusionOk="0">
                  <a:moveTo>
                    <a:pt x="205" y="1"/>
                  </a:moveTo>
                  <a:cubicBezTo>
                    <a:pt x="92" y="1"/>
                    <a:pt x="1" y="92"/>
                    <a:pt x="1" y="200"/>
                  </a:cubicBezTo>
                  <a:cubicBezTo>
                    <a:pt x="1" y="313"/>
                    <a:pt x="92" y="404"/>
                    <a:pt x="205" y="404"/>
                  </a:cubicBezTo>
                  <a:cubicBezTo>
                    <a:pt x="317" y="404"/>
                    <a:pt x="404" y="313"/>
                    <a:pt x="404" y="200"/>
                  </a:cubicBezTo>
                  <a:cubicBezTo>
                    <a:pt x="404" y="92"/>
                    <a:pt x="317" y="1"/>
                    <a:pt x="205"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365202" y="3664224"/>
              <a:ext cx="527334" cy="392969"/>
            </a:xfrm>
            <a:custGeom>
              <a:avLst/>
              <a:gdLst/>
              <a:ahLst/>
              <a:cxnLst/>
              <a:rect l="l" t="t" r="r" b="b"/>
              <a:pathLst>
                <a:path w="2975" h="2217" extrusionOk="0">
                  <a:moveTo>
                    <a:pt x="109" y="1"/>
                  </a:moveTo>
                  <a:cubicBezTo>
                    <a:pt x="48" y="1"/>
                    <a:pt x="0" y="49"/>
                    <a:pt x="0" y="109"/>
                  </a:cubicBezTo>
                  <a:lnTo>
                    <a:pt x="0" y="842"/>
                  </a:lnTo>
                  <a:cubicBezTo>
                    <a:pt x="0" y="1601"/>
                    <a:pt x="560" y="2216"/>
                    <a:pt x="1245" y="2216"/>
                  </a:cubicBezTo>
                  <a:lnTo>
                    <a:pt x="1726" y="2216"/>
                  </a:lnTo>
                  <a:cubicBezTo>
                    <a:pt x="2415" y="2216"/>
                    <a:pt x="2975" y="1601"/>
                    <a:pt x="2975" y="842"/>
                  </a:cubicBezTo>
                  <a:lnTo>
                    <a:pt x="2975" y="109"/>
                  </a:lnTo>
                  <a:cubicBezTo>
                    <a:pt x="2975" y="49"/>
                    <a:pt x="2923" y="1"/>
                    <a:pt x="2862" y="1"/>
                  </a:cubicBezTo>
                  <a:cubicBezTo>
                    <a:pt x="2801" y="1"/>
                    <a:pt x="2754" y="49"/>
                    <a:pt x="2754" y="109"/>
                  </a:cubicBezTo>
                  <a:lnTo>
                    <a:pt x="2754" y="842"/>
                  </a:lnTo>
                  <a:cubicBezTo>
                    <a:pt x="2754" y="1479"/>
                    <a:pt x="2294" y="2000"/>
                    <a:pt x="1726" y="2000"/>
                  </a:cubicBezTo>
                  <a:lnTo>
                    <a:pt x="1245" y="2000"/>
                  </a:lnTo>
                  <a:cubicBezTo>
                    <a:pt x="677" y="2000"/>
                    <a:pt x="217" y="1479"/>
                    <a:pt x="217" y="842"/>
                  </a:cubicBezTo>
                  <a:lnTo>
                    <a:pt x="217" y="109"/>
                  </a:lnTo>
                  <a:cubicBezTo>
                    <a:pt x="217" y="49"/>
                    <a:pt x="169" y="1"/>
                    <a:pt x="109" y="1"/>
                  </a:cubicBezTo>
                  <a:close/>
                </a:path>
              </a:pathLst>
            </a:custGeom>
            <a:solidFill>
              <a:srgbClr val="9E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2365911" y="3665111"/>
              <a:ext cx="525029" cy="354328"/>
            </a:xfrm>
            <a:custGeom>
              <a:avLst/>
              <a:gdLst/>
              <a:ahLst/>
              <a:cxnLst/>
              <a:rect l="l" t="t" r="r" b="b"/>
              <a:pathLst>
                <a:path w="2962" h="1999" extrusionOk="0">
                  <a:moveTo>
                    <a:pt x="105" y="0"/>
                  </a:moveTo>
                  <a:cubicBezTo>
                    <a:pt x="48" y="0"/>
                    <a:pt x="1" y="48"/>
                    <a:pt x="1" y="104"/>
                  </a:cubicBezTo>
                  <a:lnTo>
                    <a:pt x="1" y="759"/>
                  </a:lnTo>
                  <a:cubicBezTo>
                    <a:pt x="1" y="1444"/>
                    <a:pt x="556" y="1999"/>
                    <a:pt x="1241" y="1999"/>
                  </a:cubicBezTo>
                  <a:lnTo>
                    <a:pt x="1722" y="1999"/>
                  </a:lnTo>
                  <a:cubicBezTo>
                    <a:pt x="2407" y="1999"/>
                    <a:pt x="2962" y="1444"/>
                    <a:pt x="2962" y="759"/>
                  </a:cubicBezTo>
                  <a:lnTo>
                    <a:pt x="2962" y="104"/>
                  </a:lnTo>
                  <a:cubicBezTo>
                    <a:pt x="2962" y="48"/>
                    <a:pt x="2919" y="0"/>
                    <a:pt x="2858" y="0"/>
                  </a:cubicBezTo>
                  <a:cubicBezTo>
                    <a:pt x="2802" y="0"/>
                    <a:pt x="2754" y="48"/>
                    <a:pt x="2754" y="104"/>
                  </a:cubicBezTo>
                  <a:lnTo>
                    <a:pt x="2754" y="759"/>
                  </a:lnTo>
                  <a:cubicBezTo>
                    <a:pt x="2754" y="1331"/>
                    <a:pt x="2294" y="1795"/>
                    <a:pt x="1722" y="1795"/>
                  </a:cubicBezTo>
                  <a:lnTo>
                    <a:pt x="1241" y="1795"/>
                  </a:lnTo>
                  <a:cubicBezTo>
                    <a:pt x="673" y="1795"/>
                    <a:pt x="209" y="1331"/>
                    <a:pt x="209" y="759"/>
                  </a:cubicBezTo>
                  <a:lnTo>
                    <a:pt x="209" y="104"/>
                  </a:lnTo>
                  <a:cubicBezTo>
                    <a:pt x="209" y="48"/>
                    <a:pt x="161"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2840953" y="4158230"/>
              <a:ext cx="571825" cy="381802"/>
            </a:xfrm>
            <a:custGeom>
              <a:avLst/>
              <a:gdLst/>
              <a:ahLst/>
              <a:cxnLst/>
              <a:rect l="l" t="t" r="r" b="b"/>
              <a:pathLst>
                <a:path w="3226" h="2154" extrusionOk="0">
                  <a:moveTo>
                    <a:pt x="2890" y="0"/>
                  </a:moveTo>
                  <a:cubicBezTo>
                    <a:pt x="2885" y="0"/>
                    <a:pt x="2880" y="1"/>
                    <a:pt x="2875" y="2"/>
                  </a:cubicBezTo>
                  <a:lnTo>
                    <a:pt x="91" y="422"/>
                  </a:lnTo>
                  <a:cubicBezTo>
                    <a:pt x="35" y="431"/>
                    <a:pt x="0" y="479"/>
                    <a:pt x="9" y="531"/>
                  </a:cubicBezTo>
                  <a:lnTo>
                    <a:pt x="239" y="2070"/>
                  </a:lnTo>
                  <a:cubicBezTo>
                    <a:pt x="246" y="2120"/>
                    <a:pt x="289" y="2154"/>
                    <a:pt x="335" y="2154"/>
                  </a:cubicBezTo>
                  <a:cubicBezTo>
                    <a:pt x="341" y="2154"/>
                    <a:pt x="346" y="2153"/>
                    <a:pt x="351" y="2152"/>
                  </a:cubicBezTo>
                  <a:lnTo>
                    <a:pt x="3135" y="1732"/>
                  </a:lnTo>
                  <a:cubicBezTo>
                    <a:pt x="3191" y="1723"/>
                    <a:pt x="3226" y="1675"/>
                    <a:pt x="3217" y="1623"/>
                  </a:cubicBezTo>
                  <a:lnTo>
                    <a:pt x="2988" y="84"/>
                  </a:lnTo>
                  <a:cubicBezTo>
                    <a:pt x="2980" y="37"/>
                    <a:pt x="2940" y="0"/>
                    <a:pt x="2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2846270" y="4197581"/>
              <a:ext cx="537437" cy="144638"/>
            </a:xfrm>
            <a:custGeom>
              <a:avLst/>
              <a:gdLst/>
              <a:ahLst/>
              <a:cxnLst/>
              <a:rect l="l" t="t" r="r" b="b"/>
              <a:pathLst>
                <a:path w="3032" h="816" extrusionOk="0">
                  <a:moveTo>
                    <a:pt x="2979" y="1"/>
                  </a:moveTo>
                  <a:lnTo>
                    <a:pt x="1" y="447"/>
                  </a:lnTo>
                  <a:lnTo>
                    <a:pt x="53" y="816"/>
                  </a:lnTo>
                  <a:lnTo>
                    <a:pt x="3031" y="365"/>
                  </a:lnTo>
                  <a:lnTo>
                    <a:pt x="2979" y="1"/>
                  </a:lnTo>
                  <a:close/>
                </a:path>
              </a:pathLst>
            </a:cu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3290469" y="4381393"/>
              <a:ext cx="72497" cy="70724"/>
            </a:xfrm>
            <a:custGeom>
              <a:avLst/>
              <a:gdLst/>
              <a:ahLst/>
              <a:cxnLst/>
              <a:rect l="l" t="t" r="r" b="b"/>
              <a:pathLst>
                <a:path w="409" h="399" extrusionOk="0">
                  <a:moveTo>
                    <a:pt x="356" y="0"/>
                  </a:moveTo>
                  <a:lnTo>
                    <a:pt x="1" y="56"/>
                  </a:lnTo>
                  <a:lnTo>
                    <a:pt x="53" y="399"/>
                  </a:lnTo>
                  <a:lnTo>
                    <a:pt x="408" y="343"/>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2905473" y="4395219"/>
              <a:ext cx="367450" cy="114682"/>
            </a:xfrm>
            <a:custGeom>
              <a:avLst/>
              <a:gdLst/>
              <a:ahLst/>
              <a:cxnLst/>
              <a:rect l="l" t="t" r="r" b="b"/>
              <a:pathLst>
                <a:path w="2073" h="647" extrusionOk="0">
                  <a:moveTo>
                    <a:pt x="2021" y="0"/>
                  </a:moveTo>
                  <a:lnTo>
                    <a:pt x="0" y="304"/>
                  </a:lnTo>
                  <a:lnTo>
                    <a:pt x="52" y="646"/>
                  </a:lnTo>
                  <a:lnTo>
                    <a:pt x="2073" y="343"/>
                  </a:lnTo>
                  <a:lnTo>
                    <a:pt x="2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240030"/>
            <a:ext cx="9041130" cy="717866"/>
          </a:xfrm>
        </p:spPr>
        <p:txBody>
          <a:bodyPr/>
          <a:lstStyle/>
          <a:p>
            <a:r>
              <a:rPr lang="en-IN" sz="2800" b="0" dirty="0"/>
              <a:t>7. Highest selling Category? Etc.</a:t>
            </a:r>
            <a:br>
              <a:rPr lang="en-IN" sz="2800" b="0" dirty="0"/>
            </a:br>
            <a:br>
              <a:rPr lang="en-IN" sz="2800" b="0" dirty="0"/>
            </a:br>
            <a:endParaRPr lang="en-IN" sz="2800" b="0" dirty="0"/>
          </a:p>
        </p:txBody>
      </p:sp>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Chart 42">
            <a:extLst>
              <a:ext uri="{FF2B5EF4-FFF2-40B4-BE49-F238E27FC236}">
                <a16:creationId xmlns:a16="http://schemas.microsoft.com/office/drawing/2014/main" id="{62FFD37B-6205-4447-9E41-80310FB3A980}"/>
              </a:ext>
            </a:extLst>
          </p:cNvPr>
          <p:cNvGraphicFramePr>
            <a:graphicFrameLocks/>
          </p:cNvGraphicFramePr>
          <p:nvPr/>
        </p:nvGraphicFramePr>
        <p:xfrm>
          <a:off x="4379844" y="826216"/>
          <a:ext cx="4420478" cy="41831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76B13D5-F3D4-452A-9ABC-053B19BE4D1C}"/>
              </a:ext>
            </a:extLst>
          </p:cNvPr>
          <p:cNvGraphicFramePr>
            <a:graphicFrameLocks/>
          </p:cNvGraphicFramePr>
          <p:nvPr>
            <p:extLst>
              <p:ext uri="{D42A27DB-BD31-4B8C-83A1-F6EECF244321}">
                <p14:modId xmlns:p14="http://schemas.microsoft.com/office/powerpoint/2010/main" val="1181908585"/>
              </p:ext>
            </p:extLst>
          </p:nvPr>
        </p:nvGraphicFramePr>
        <p:xfrm>
          <a:off x="4757057" y="743776"/>
          <a:ext cx="4043265" cy="4106520"/>
        </p:xfrm>
        <a:graphic>
          <a:graphicData uri="http://schemas.openxmlformats.org/drawingml/2006/chart">
            <c:chart xmlns:c="http://schemas.openxmlformats.org/drawingml/2006/chart" xmlns:r="http://schemas.openxmlformats.org/officeDocument/2006/relationships" r:id="rId4"/>
          </a:graphicData>
        </a:graphic>
      </p:graphicFrame>
      <p:pic>
        <p:nvPicPr>
          <p:cNvPr id="5" name="Picture 4">
            <a:extLst>
              <a:ext uri="{FF2B5EF4-FFF2-40B4-BE49-F238E27FC236}">
                <a16:creationId xmlns:a16="http://schemas.microsoft.com/office/drawing/2014/main" id="{4F7FF7EE-C849-40AC-874C-549395FF81F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43679" y="826216"/>
            <a:ext cx="4291506" cy="4106520"/>
          </a:xfrm>
          <a:prstGeom prst="rect">
            <a:avLst/>
          </a:prstGeom>
        </p:spPr>
      </p:pic>
    </p:spTree>
    <p:extLst>
      <p:ext uri="{BB962C8B-B14F-4D97-AF65-F5344CB8AC3E}">
        <p14:creationId xmlns:p14="http://schemas.microsoft.com/office/powerpoint/2010/main" val="200364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3D1E77B9-BD51-4AD1-A4BA-141469395FC8}"/>
              </a:ext>
            </a:extLst>
          </p:cNvPr>
          <p:cNvSpPr>
            <a:spLocks noGrp="1"/>
          </p:cNvSpPr>
          <p:nvPr>
            <p:ph type="title"/>
          </p:nvPr>
        </p:nvSpPr>
        <p:spPr>
          <a:xfrm>
            <a:off x="311700" y="617221"/>
            <a:ext cx="8520600" cy="3611054"/>
          </a:xfrm>
        </p:spPr>
        <p:txBody>
          <a:bodyPr/>
          <a:lstStyle/>
          <a:p>
            <a:r>
              <a:rPr lang="en-US" sz="2800" dirty="0"/>
              <a:t>Conclusion</a:t>
            </a:r>
            <a:br>
              <a:rPr lang="en-US" sz="2800" dirty="0"/>
            </a:br>
            <a:br>
              <a:rPr lang="en-US" sz="2800" dirty="0"/>
            </a:br>
            <a:br>
              <a:rPr lang="en-US" sz="2400" dirty="0">
                <a:latin typeface="Ebrima" panose="02000000000000000000" pitchFamily="2" charset="0"/>
                <a:ea typeface="Ebrima" panose="02000000000000000000" pitchFamily="2" charset="0"/>
                <a:cs typeface="Ebrima" panose="02000000000000000000" pitchFamily="2" charset="0"/>
              </a:rPr>
            </a:br>
            <a:r>
              <a:rPr lang="en-US" sz="2400" b="0" dirty="0">
                <a:latin typeface="Ebrima" panose="02000000000000000000" pitchFamily="2" charset="0"/>
                <a:ea typeface="Ebrima" panose="02000000000000000000" pitchFamily="2" charset="0"/>
                <a:cs typeface="Ebrima" panose="02000000000000000000" pitchFamily="2" charset="0"/>
              </a:rPr>
              <a:t>Target women customers of the age group (30-40) living in Maharashtra, Karnataka, and Uttar Pradesh by showing ads and offers available on Amazon, Flipkart, and Myntra.</a:t>
            </a:r>
            <a:br>
              <a:rPr lang="en-US" sz="2400" b="0" dirty="0">
                <a:latin typeface="Ebrima" panose="02000000000000000000" pitchFamily="2" charset="0"/>
                <a:ea typeface="Ebrima" panose="02000000000000000000" pitchFamily="2" charset="0"/>
                <a:cs typeface="Ebrima" panose="02000000000000000000" pitchFamily="2" charset="0"/>
              </a:rPr>
            </a:br>
            <a:r>
              <a:rPr lang="en-US" sz="2400" b="0" dirty="0">
                <a:latin typeface="Ebrima" panose="02000000000000000000" pitchFamily="2" charset="0"/>
                <a:ea typeface="Ebrima" panose="02000000000000000000" pitchFamily="2" charset="0"/>
                <a:cs typeface="Ebrima" panose="02000000000000000000" pitchFamily="2" charset="0"/>
              </a:rPr>
              <a:t>We should be focusing on Maharashtra, Karnataka and Uttar Pradesh because they are the top three states.</a:t>
            </a:r>
            <a:br>
              <a:rPr lang="en-US" sz="1800" dirty="0"/>
            </a:br>
            <a:br>
              <a:rPr lang="en-IN" sz="2800" b="0" dirty="0"/>
            </a:br>
            <a:r>
              <a:rPr lang="en-US" sz="2800" b="0" dirty="0"/>
              <a:t> </a:t>
            </a:r>
            <a:endParaRPr lang="en-IN" sz="2800" b="0" dirty="0"/>
          </a:p>
        </p:txBody>
      </p:sp>
    </p:spTree>
    <p:extLst>
      <p:ext uri="{BB962C8B-B14F-4D97-AF65-F5344CB8AC3E}">
        <p14:creationId xmlns:p14="http://schemas.microsoft.com/office/powerpoint/2010/main" val="270062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3D1E77B9-BD51-4AD1-A4BA-141469395FC8}"/>
              </a:ext>
            </a:extLst>
          </p:cNvPr>
          <p:cNvSpPr>
            <a:spLocks noGrp="1"/>
          </p:cNvSpPr>
          <p:nvPr>
            <p:ph type="title"/>
          </p:nvPr>
        </p:nvSpPr>
        <p:spPr>
          <a:xfrm>
            <a:off x="311700" y="617221"/>
            <a:ext cx="8520600" cy="3611054"/>
          </a:xfrm>
        </p:spPr>
        <p:txBody>
          <a:bodyPr/>
          <a:lstStyle/>
          <a:p>
            <a:r>
              <a:rPr lang="en-US" sz="5400" dirty="0">
                <a:latin typeface="Aharoni" panose="02010803020104030203" pitchFamily="2" charset="-79"/>
                <a:ea typeface="Ebrima" panose="02000000000000000000" pitchFamily="2" charset="0"/>
                <a:cs typeface="Aharoni" panose="02010803020104030203" pitchFamily="2" charset="-79"/>
              </a:rPr>
              <a:t>Thank you</a:t>
            </a:r>
            <a:endParaRPr lang="en-IN" sz="5400" dirty="0">
              <a:latin typeface="Aharoni" panose="02010803020104030203" pitchFamily="2" charset="-79"/>
              <a:ea typeface="Ebrima" panose="02000000000000000000" pitchFamily="2" charset="0"/>
              <a:cs typeface="Aharoni" panose="02010803020104030203" pitchFamily="2" charset="-79"/>
            </a:endParaRPr>
          </a:p>
        </p:txBody>
      </p:sp>
    </p:spTree>
    <p:extLst>
      <p:ext uri="{BB962C8B-B14F-4D97-AF65-F5344CB8AC3E}">
        <p14:creationId xmlns:p14="http://schemas.microsoft.com/office/powerpoint/2010/main" val="268158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311700" y="595423"/>
            <a:ext cx="5057331" cy="3987210"/>
          </a:xfrm>
        </p:spPr>
        <p:txBody>
          <a:bodyPr/>
          <a:lstStyle/>
          <a:p>
            <a:r>
              <a:rPr lang="en-US" dirty="0"/>
              <a:t>Objective</a:t>
            </a:r>
            <a:br>
              <a:rPr lang="en-US" dirty="0"/>
            </a:br>
            <a:br>
              <a:rPr lang="en-US" sz="2800" b="0" dirty="0"/>
            </a:br>
            <a:r>
              <a:rPr lang="en-US" sz="2800" b="0" dirty="0"/>
              <a:t>Create a sales report. Understand the customer behavior and help to grow more sales. Analysis of all the important factors that affect the business.  </a:t>
            </a:r>
            <a:br>
              <a:rPr lang="en-US" dirty="0"/>
            </a:br>
            <a:r>
              <a:rPr lang="en-US" dirty="0"/>
              <a:t> </a:t>
            </a:r>
            <a:br>
              <a:rPr lang="en-US" dirty="0"/>
            </a:br>
            <a:endParaRPr lang="en-IN" dirty="0"/>
          </a:p>
        </p:txBody>
      </p:sp>
      <p:grpSp>
        <p:nvGrpSpPr>
          <p:cNvPr id="3" name="Google Shape;257;p19">
            <a:extLst>
              <a:ext uri="{FF2B5EF4-FFF2-40B4-BE49-F238E27FC236}">
                <a16:creationId xmlns:a16="http://schemas.microsoft.com/office/drawing/2014/main" id="{BC3BA66D-AB00-4F03-9865-3B5E3DA4E525}"/>
              </a:ext>
            </a:extLst>
          </p:cNvPr>
          <p:cNvGrpSpPr/>
          <p:nvPr/>
        </p:nvGrpSpPr>
        <p:grpSpPr>
          <a:xfrm>
            <a:off x="4605271" y="859550"/>
            <a:ext cx="4385300" cy="3424400"/>
            <a:chOff x="4405425" y="1340375"/>
            <a:chExt cx="4385300" cy="3424400"/>
          </a:xfrm>
        </p:grpSpPr>
        <p:sp>
          <p:nvSpPr>
            <p:cNvPr id="4" name="Google Shape;258;p19">
              <a:extLst>
                <a:ext uri="{FF2B5EF4-FFF2-40B4-BE49-F238E27FC236}">
                  <a16:creationId xmlns:a16="http://schemas.microsoft.com/office/drawing/2014/main" id="{734C39DC-A3A9-4079-A2A5-BD569BCB2BBC}"/>
                </a:ext>
              </a:extLst>
            </p:cNvPr>
            <p:cNvSpPr/>
            <p:nvPr/>
          </p:nvSpPr>
          <p:spPr>
            <a:xfrm>
              <a:off x="4645985" y="1480243"/>
              <a:ext cx="617773" cy="617603"/>
            </a:xfrm>
            <a:custGeom>
              <a:avLst/>
              <a:gdLst/>
              <a:ahLst/>
              <a:cxnLst/>
              <a:rect l="l" t="t" r="r" b="b"/>
              <a:pathLst>
                <a:path w="3470" h="3469" extrusionOk="0">
                  <a:moveTo>
                    <a:pt x="0" y="1735"/>
                  </a:moveTo>
                  <a:cubicBezTo>
                    <a:pt x="0" y="2693"/>
                    <a:pt x="777" y="3469"/>
                    <a:pt x="1735" y="3469"/>
                  </a:cubicBezTo>
                  <a:lnTo>
                    <a:pt x="1735" y="3469"/>
                  </a:lnTo>
                  <a:cubicBezTo>
                    <a:pt x="2693" y="3469"/>
                    <a:pt x="3469" y="2693"/>
                    <a:pt x="3469" y="1735"/>
                  </a:cubicBezTo>
                  <a:lnTo>
                    <a:pt x="3469" y="1735"/>
                  </a:lnTo>
                  <a:cubicBezTo>
                    <a:pt x="3469" y="777"/>
                    <a:pt x="2693" y="0"/>
                    <a:pt x="1735" y="0"/>
                  </a:cubicBezTo>
                  <a:lnTo>
                    <a:pt x="1735" y="0"/>
                  </a:lnTo>
                  <a:cubicBezTo>
                    <a:pt x="777" y="0"/>
                    <a:pt x="0" y="777"/>
                    <a:pt x="0" y="17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p19">
              <a:extLst>
                <a:ext uri="{FF2B5EF4-FFF2-40B4-BE49-F238E27FC236}">
                  <a16:creationId xmlns:a16="http://schemas.microsoft.com/office/drawing/2014/main" id="{3726C1B3-10AB-462E-8F87-42D2FEA240DC}"/>
                </a:ext>
              </a:extLst>
            </p:cNvPr>
            <p:cNvSpPr/>
            <p:nvPr/>
          </p:nvSpPr>
          <p:spPr>
            <a:xfrm>
              <a:off x="8308174" y="1682369"/>
              <a:ext cx="308886" cy="308891"/>
            </a:xfrm>
            <a:custGeom>
              <a:avLst/>
              <a:gdLst/>
              <a:ahLst/>
              <a:cxnLst/>
              <a:rect l="l" t="t" r="r" b="b"/>
              <a:pathLst>
                <a:path w="1735" h="1735" extrusionOk="0">
                  <a:moveTo>
                    <a:pt x="1" y="868"/>
                  </a:moveTo>
                  <a:cubicBezTo>
                    <a:pt x="1" y="1345"/>
                    <a:pt x="391" y="1735"/>
                    <a:pt x="868" y="1735"/>
                  </a:cubicBezTo>
                  <a:lnTo>
                    <a:pt x="868" y="1735"/>
                  </a:lnTo>
                  <a:cubicBezTo>
                    <a:pt x="1349" y="1735"/>
                    <a:pt x="1735" y="1345"/>
                    <a:pt x="1735" y="868"/>
                  </a:cubicBezTo>
                  <a:lnTo>
                    <a:pt x="1735" y="868"/>
                  </a:lnTo>
                  <a:cubicBezTo>
                    <a:pt x="1735" y="387"/>
                    <a:pt x="1349" y="1"/>
                    <a:pt x="868" y="1"/>
                  </a:cubicBezTo>
                  <a:lnTo>
                    <a:pt x="868" y="1"/>
                  </a:lnTo>
                  <a:cubicBezTo>
                    <a:pt x="391" y="1"/>
                    <a:pt x="1" y="387"/>
                    <a:pt x="1" y="8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0;p19">
              <a:extLst>
                <a:ext uri="{FF2B5EF4-FFF2-40B4-BE49-F238E27FC236}">
                  <a16:creationId xmlns:a16="http://schemas.microsoft.com/office/drawing/2014/main" id="{E1C22068-EC65-4645-9BE2-5F1EA199206B}"/>
                </a:ext>
              </a:extLst>
            </p:cNvPr>
            <p:cNvSpPr/>
            <p:nvPr/>
          </p:nvSpPr>
          <p:spPr>
            <a:xfrm>
              <a:off x="5368760" y="2408017"/>
              <a:ext cx="179991" cy="179993"/>
            </a:xfrm>
            <a:custGeom>
              <a:avLst/>
              <a:gdLst/>
              <a:ahLst/>
              <a:cxnLst/>
              <a:rect l="l" t="t" r="r" b="b"/>
              <a:pathLst>
                <a:path w="1011" h="1011" extrusionOk="0">
                  <a:moveTo>
                    <a:pt x="0" y="507"/>
                  </a:moveTo>
                  <a:cubicBezTo>
                    <a:pt x="0" y="785"/>
                    <a:pt x="226" y="1010"/>
                    <a:pt x="508" y="1010"/>
                  </a:cubicBezTo>
                  <a:lnTo>
                    <a:pt x="508" y="1010"/>
                  </a:lnTo>
                  <a:cubicBezTo>
                    <a:pt x="785" y="1010"/>
                    <a:pt x="1011" y="785"/>
                    <a:pt x="1011" y="507"/>
                  </a:cubicBezTo>
                  <a:lnTo>
                    <a:pt x="1011" y="507"/>
                  </a:lnTo>
                  <a:cubicBezTo>
                    <a:pt x="1011" y="226"/>
                    <a:pt x="785" y="0"/>
                    <a:pt x="508" y="0"/>
                  </a:cubicBezTo>
                  <a:lnTo>
                    <a:pt x="508" y="0"/>
                  </a:lnTo>
                  <a:cubicBezTo>
                    <a:pt x="226" y="0"/>
                    <a:pt x="0" y="226"/>
                    <a:pt x="0" y="5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1;p19">
              <a:extLst>
                <a:ext uri="{FF2B5EF4-FFF2-40B4-BE49-F238E27FC236}">
                  <a16:creationId xmlns:a16="http://schemas.microsoft.com/office/drawing/2014/main" id="{9AB27FA7-FBB8-46B6-8245-27E34AEA1B1E}"/>
                </a:ext>
              </a:extLst>
            </p:cNvPr>
            <p:cNvSpPr/>
            <p:nvPr/>
          </p:nvSpPr>
          <p:spPr>
            <a:xfrm>
              <a:off x="4405425" y="4273588"/>
              <a:ext cx="841560" cy="440993"/>
            </a:xfrm>
            <a:custGeom>
              <a:avLst/>
              <a:gdLst/>
              <a:ahLst/>
              <a:cxnLst/>
              <a:rect l="l" t="t" r="r" b="b"/>
              <a:pathLst>
                <a:path w="4727" h="2477" extrusionOk="0">
                  <a:moveTo>
                    <a:pt x="2480" y="1"/>
                  </a:moveTo>
                  <a:cubicBezTo>
                    <a:pt x="1917" y="1"/>
                    <a:pt x="1462" y="447"/>
                    <a:pt x="1444" y="1002"/>
                  </a:cubicBezTo>
                  <a:cubicBezTo>
                    <a:pt x="1318" y="950"/>
                    <a:pt x="1184" y="920"/>
                    <a:pt x="1037" y="920"/>
                  </a:cubicBezTo>
                  <a:cubicBezTo>
                    <a:pt x="464" y="920"/>
                    <a:pt x="0" y="1384"/>
                    <a:pt x="0" y="1960"/>
                  </a:cubicBezTo>
                  <a:cubicBezTo>
                    <a:pt x="0" y="2147"/>
                    <a:pt x="52" y="2325"/>
                    <a:pt x="139" y="2476"/>
                  </a:cubicBezTo>
                  <a:lnTo>
                    <a:pt x="4588" y="2476"/>
                  </a:lnTo>
                  <a:cubicBezTo>
                    <a:pt x="4674" y="2325"/>
                    <a:pt x="4726" y="2147"/>
                    <a:pt x="4726" y="1960"/>
                  </a:cubicBezTo>
                  <a:cubicBezTo>
                    <a:pt x="4726" y="1384"/>
                    <a:pt x="4262" y="920"/>
                    <a:pt x="3690" y="920"/>
                  </a:cubicBezTo>
                  <a:cubicBezTo>
                    <a:pt x="3629" y="920"/>
                    <a:pt x="3569" y="928"/>
                    <a:pt x="3512" y="937"/>
                  </a:cubicBezTo>
                  <a:cubicBezTo>
                    <a:pt x="3460" y="413"/>
                    <a:pt x="3018" y="1"/>
                    <a:pt x="2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2;p19">
              <a:extLst>
                <a:ext uri="{FF2B5EF4-FFF2-40B4-BE49-F238E27FC236}">
                  <a16:creationId xmlns:a16="http://schemas.microsoft.com/office/drawing/2014/main" id="{FC2B6036-22DA-4A4E-BF32-23710259D0D0}"/>
                </a:ext>
              </a:extLst>
            </p:cNvPr>
            <p:cNvSpPr/>
            <p:nvPr/>
          </p:nvSpPr>
          <p:spPr>
            <a:xfrm>
              <a:off x="4951095" y="4057460"/>
              <a:ext cx="706433" cy="664071"/>
            </a:xfrm>
            <a:custGeom>
              <a:avLst/>
              <a:gdLst/>
              <a:ahLst/>
              <a:cxnLst/>
              <a:rect l="l" t="t" r="r" b="b"/>
              <a:pathLst>
                <a:path w="3968" h="3730" extrusionOk="0">
                  <a:moveTo>
                    <a:pt x="1" y="1"/>
                  </a:moveTo>
                  <a:lnTo>
                    <a:pt x="1" y="3729"/>
                  </a:lnTo>
                  <a:lnTo>
                    <a:pt x="3968" y="3729"/>
                  </a:lnTo>
                  <a:lnTo>
                    <a:pt x="3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p19">
              <a:extLst>
                <a:ext uri="{FF2B5EF4-FFF2-40B4-BE49-F238E27FC236}">
                  <a16:creationId xmlns:a16="http://schemas.microsoft.com/office/drawing/2014/main" id="{BBDE4E40-1E1A-487D-96D5-AE426EE92A3C}"/>
                </a:ext>
              </a:extLst>
            </p:cNvPr>
            <p:cNvSpPr/>
            <p:nvPr/>
          </p:nvSpPr>
          <p:spPr>
            <a:xfrm>
              <a:off x="4951095" y="4057460"/>
              <a:ext cx="706433" cy="132280"/>
            </a:xfrm>
            <a:custGeom>
              <a:avLst/>
              <a:gdLst/>
              <a:ahLst/>
              <a:cxnLst/>
              <a:rect l="l" t="t" r="r" b="b"/>
              <a:pathLst>
                <a:path w="3968" h="743" extrusionOk="0">
                  <a:moveTo>
                    <a:pt x="1" y="1"/>
                  </a:moveTo>
                  <a:lnTo>
                    <a:pt x="1" y="742"/>
                  </a:lnTo>
                  <a:lnTo>
                    <a:pt x="3968" y="742"/>
                  </a:lnTo>
                  <a:lnTo>
                    <a:pt x="3968" y="1"/>
                  </a:lnTo>
                  <a:close/>
                </a:path>
              </a:pathLst>
            </a:custGeom>
            <a:solidFill>
              <a:srgbClr val="04A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4;p19">
              <a:extLst>
                <a:ext uri="{FF2B5EF4-FFF2-40B4-BE49-F238E27FC236}">
                  <a16:creationId xmlns:a16="http://schemas.microsoft.com/office/drawing/2014/main" id="{D53E321A-EDB1-4156-83BC-711C9A6F161C}"/>
                </a:ext>
              </a:extLst>
            </p:cNvPr>
            <p:cNvSpPr/>
            <p:nvPr/>
          </p:nvSpPr>
          <p:spPr>
            <a:xfrm>
              <a:off x="5777879" y="2558452"/>
              <a:ext cx="344493" cy="348414"/>
            </a:xfrm>
            <a:custGeom>
              <a:avLst/>
              <a:gdLst/>
              <a:ahLst/>
              <a:cxnLst/>
              <a:rect l="l" t="t" r="r" b="b"/>
              <a:pathLst>
                <a:path w="1935" h="1957" extrusionOk="0">
                  <a:moveTo>
                    <a:pt x="0" y="1956"/>
                  </a:moveTo>
                  <a:lnTo>
                    <a:pt x="269" y="1470"/>
                  </a:lnTo>
                  <a:cubicBezTo>
                    <a:pt x="269" y="1462"/>
                    <a:pt x="269" y="1449"/>
                    <a:pt x="269" y="1440"/>
                  </a:cubicBezTo>
                  <a:lnTo>
                    <a:pt x="269" y="226"/>
                  </a:lnTo>
                  <a:cubicBezTo>
                    <a:pt x="269" y="105"/>
                    <a:pt x="369" y="1"/>
                    <a:pt x="490" y="1"/>
                  </a:cubicBezTo>
                  <a:lnTo>
                    <a:pt x="1713" y="1"/>
                  </a:lnTo>
                  <a:cubicBezTo>
                    <a:pt x="1834" y="1"/>
                    <a:pt x="1934" y="105"/>
                    <a:pt x="1934" y="226"/>
                  </a:cubicBezTo>
                  <a:lnTo>
                    <a:pt x="1934" y="1440"/>
                  </a:lnTo>
                  <a:cubicBezTo>
                    <a:pt x="1934" y="1566"/>
                    <a:pt x="1834" y="1666"/>
                    <a:pt x="1713" y="1666"/>
                  </a:cubicBezTo>
                  <a:lnTo>
                    <a:pt x="616" y="16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p19">
              <a:extLst>
                <a:ext uri="{FF2B5EF4-FFF2-40B4-BE49-F238E27FC236}">
                  <a16:creationId xmlns:a16="http://schemas.microsoft.com/office/drawing/2014/main" id="{1D222D05-52DD-4242-AE23-71598A4DBCDE}"/>
                </a:ext>
              </a:extLst>
            </p:cNvPr>
            <p:cNvSpPr/>
            <p:nvPr/>
          </p:nvSpPr>
          <p:spPr>
            <a:xfrm>
              <a:off x="5909801" y="2653342"/>
              <a:ext cx="144562" cy="125337"/>
            </a:xfrm>
            <a:custGeom>
              <a:avLst/>
              <a:gdLst/>
              <a:ahLst/>
              <a:cxnLst/>
              <a:rect l="l" t="t" r="r" b="b"/>
              <a:pathLst>
                <a:path w="812" h="704" extrusionOk="0">
                  <a:moveTo>
                    <a:pt x="1" y="209"/>
                  </a:moveTo>
                  <a:cubicBezTo>
                    <a:pt x="1" y="92"/>
                    <a:pt x="92" y="1"/>
                    <a:pt x="209" y="1"/>
                  </a:cubicBezTo>
                  <a:cubicBezTo>
                    <a:pt x="300" y="1"/>
                    <a:pt x="378" y="62"/>
                    <a:pt x="404" y="144"/>
                  </a:cubicBezTo>
                  <a:cubicBezTo>
                    <a:pt x="430" y="62"/>
                    <a:pt x="512" y="1"/>
                    <a:pt x="603" y="1"/>
                  </a:cubicBezTo>
                  <a:cubicBezTo>
                    <a:pt x="716" y="1"/>
                    <a:pt x="811" y="92"/>
                    <a:pt x="811" y="209"/>
                  </a:cubicBezTo>
                  <a:cubicBezTo>
                    <a:pt x="811" y="317"/>
                    <a:pt x="443" y="647"/>
                    <a:pt x="408" y="699"/>
                  </a:cubicBezTo>
                  <a:cubicBezTo>
                    <a:pt x="408" y="703"/>
                    <a:pt x="404" y="703"/>
                    <a:pt x="404" y="703"/>
                  </a:cubicBezTo>
                  <a:cubicBezTo>
                    <a:pt x="404" y="703"/>
                    <a:pt x="404" y="703"/>
                    <a:pt x="404" y="699"/>
                  </a:cubicBezTo>
                  <a:cubicBezTo>
                    <a:pt x="365" y="647"/>
                    <a:pt x="1" y="317"/>
                    <a:pt x="1" y="2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p19">
              <a:extLst>
                <a:ext uri="{FF2B5EF4-FFF2-40B4-BE49-F238E27FC236}">
                  <a16:creationId xmlns:a16="http://schemas.microsoft.com/office/drawing/2014/main" id="{7C44B344-DA7E-4202-B8DF-1FDFE86D8FAB}"/>
                </a:ext>
              </a:extLst>
            </p:cNvPr>
            <p:cNvSpPr/>
            <p:nvPr/>
          </p:nvSpPr>
          <p:spPr>
            <a:xfrm>
              <a:off x="5855857" y="4642643"/>
              <a:ext cx="256367" cy="98097"/>
            </a:xfrm>
            <a:custGeom>
              <a:avLst/>
              <a:gdLst/>
              <a:ahLst/>
              <a:cxnLst/>
              <a:rect l="l" t="t" r="r" b="b"/>
              <a:pathLst>
                <a:path w="1440" h="551" extrusionOk="0">
                  <a:moveTo>
                    <a:pt x="26" y="169"/>
                  </a:moveTo>
                  <a:cubicBezTo>
                    <a:pt x="26" y="169"/>
                    <a:pt x="5" y="156"/>
                    <a:pt x="5" y="230"/>
                  </a:cubicBezTo>
                  <a:cubicBezTo>
                    <a:pt x="0" y="304"/>
                    <a:pt x="35" y="464"/>
                    <a:pt x="96" y="507"/>
                  </a:cubicBezTo>
                  <a:cubicBezTo>
                    <a:pt x="161" y="551"/>
                    <a:pt x="1409" y="451"/>
                    <a:pt x="1427" y="330"/>
                  </a:cubicBezTo>
                  <a:cubicBezTo>
                    <a:pt x="1440" y="217"/>
                    <a:pt x="39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7;p19">
              <a:extLst>
                <a:ext uri="{FF2B5EF4-FFF2-40B4-BE49-F238E27FC236}">
                  <a16:creationId xmlns:a16="http://schemas.microsoft.com/office/drawing/2014/main" id="{6C10E304-98B6-4D6F-BEAC-DC802C4D24B9}"/>
                </a:ext>
              </a:extLst>
            </p:cNvPr>
            <p:cNvSpPr/>
            <p:nvPr/>
          </p:nvSpPr>
          <p:spPr>
            <a:xfrm>
              <a:off x="5848914" y="4619499"/>
              <a:ext cx="78868" cy="64093"/>
            </a:xfrm>
            <a:custGeom>
              <a:avLst/>
              <a:gdLst/>
              <a:ahLst/>
              <a:cxnLst/>
              <a:rect l="l" t="t" r="r" b="b"/>
              <a:pathLst>
                <a:path w="443" h="360" extrusionOk="0">
                  <a:moveTo>
                    <a:pt x="373" y="0"/>
                  </a:moveTo>
                  <a:lnTo>
                    <a:pt x="442" y="199"/>
                  </a:lnTo>
                  <a:cubicBezTo>
                    <a:pt x="442" y="199"/>
                    <a:pt x="317" y="360"/>
                    <a:pt x="78" y="325"/>
                  </a:cubicBezTo>
                  <a:lnTo>
                    <a:pt x="0" y="95"/>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8;p19">
              <a:extLst>
                <a:ext uri="{FF2B5EF4-FFF2-40B4-BE49-F238E27FC236}">
                  <a16:creationId xmlns:a16="http://schemas.microsoft.com/office/drawing/2014/main" id="{3D627DF4-E45F-4856-B4C2-A918A6E63C5E}"/>
                </a:ext>
              </a:extLst>
            </p:cNvPr>
            <p:cNvSpPr/>
            <p:nvPr/>
          </p:nvSpPr>
          <p:spPr>
            <a:xfrm>
              <a:off x="5895914" y="4640329"/>
              <a:ext cx="163790" cy="64983"/>
            </a:xfrm>
            <a:custGeom>
              <a:avLst/>
              <a:gdLst/>
              <a:ahLst/>
              <a:cxnLst/>
              <a:rect l="l" t="t" r="r" b="b"/>
              <a:pathLst>
                <a:path w="920" h="365" extrusionOk="0">
                  <a:moveTo>
                    <a:pt x="1" y="195"/>
                  </a:moveTo>
                  <a:cubicBezTo>
                    <a:pt x="1" y="195"/>
                    <a:pt x="699" y="364"/>
                    <a:pt x="811" y="230"/>
                  </a:cubicBezTo>
                  <a:cubicBezTo>
                    <a:pt x="920" y="91"/>
                    <a:pt x="109" y="0"/>
                    <a:pt x="109" y="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9;p19">
              <a:extLst>
                <a:ext uri="{FF2B5EF4-FFF2-40B4-BE49-F238E27FC236}">
                  <a16:creationId xmlns:a16="http://schemas.microsoft.com/office/drawing/2014/main" id="{943F408F-82F4-46C8-A335-977D14573BA0}"/>
                </a:ext>
              </a:extLst>
            </p:cNvPr>
            <p:cNvSpPr/>
            <p:nvPr/>
          </p:nvSpPr>
          <p:spPr>
            <a:xfrm>
              <a:off x="5626551" y="3973430"/>
              <a:ext cx="306572" cy="665495"/>
            </a:xfrm>
            <a:custGeom>
              <a:avLst/>
              <a:gdLst/>
              <a:ahLst/>
              <a:cxnLst/>
              <a:rect l="l" t="t" r="r" b="b"/>
              <a:pathLst>
                <a:path w="1722" h="3738" extrusionOk="0">
                  <a:moveTo>
                    <a:pt x="1245" y="65"/>
                  </a:moveTo>
                  <a:cubicBezTo>
                    <a:pt x="1245" y="65"/>
                    <a:pt x="1496" y="1838"/>
                    <a:pt x="1600" y="2584"/>
                  </a:cubicBezTo>
                  <a:cubicBezTo>
                    <a:pt x="1700" y="3330"/>
                    <a:pt x="1722" y="3607"/>
                    <a:pt x="1722" y="3607"/>
                  </a:cubicBezTo>
                  <a:lnTo>
                    <a:pt x="1201" y="3737"/>
                  </a:lnTo>
                  <a:cubicBezTo>
                    <a:pt x="1201" y="3737"/>
                    <a:pt x="213" y="551"/>
                    <a:pt x="105" y="278"/>
                  </a:cubicBezTo>
                  <a:cubicBezTo>
                    <a:pt x="0" y="0"/>
                    <a:pt x="1245" y="65"/>
                    <a:pt x="1245" y="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0;p19">
              <a:extLst>
                <a:ext uri="{FF2B5EF4-FFF2-40B4-BE49-F238E27FC236}">
                  <a16:creationId xmlns:a16="http://schemas.microsoft.com/office/drawing/2014/main" id="{A340BDF5-36FE-4C54-95FE-52DBF05FA10D}"/>
                </a:ext>
              </a:extLst>
            </p:cNvPr>
            <p:cNvSpPr/>
            <p:nvPr/>
          </p:nvSpPr>
          <p:spPr>
            <a:xfrm>
              <a:off x="5608036" y="4644067"/>
              <a:ext cx="254052" cy="120708"/>
            </a:xfrm>
            <a:custGeom>
              <a:avLst/>
              <a:gdLst/>
              <a:ahLst/>
              <a:cxnLst/>
              <a:rect l="l" t="t" r="r" b="b"/>
              <a:pathLst>
                <a:path w="1427" h="678" extrusionOk="0">
                  <a:moveTo>
                    <a:pt x="61" y="83"/>
                  </a:moveTo>
                  <a:cubicBezTo>
                    <a:pt x="61" y="83"/>
                    <a:pt x="44" y="66"/>
                    <a:pt x="26" y="135"/>
                  </a:cubicBezTo>
                  <a:cubicBezTo>
                    <a:pt x="5" y="205"/>
                    <a:pt x="0" y="369"/>
                    <a:pt x="52" y="426"/>
                  </a:cubicBezTo>
                  <a:cubicBezTo>
                    <a:pt x="100" y="486"/>
                    <a:pt x="1340" y="677"/>
                    <a:pt x="1384" y="560"/>
                  </a:cubicBezTo>
                  <a:cubicBezTo>
                    <a:pt x="1427" y="456"/>
                    <a:pt x="456" y="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p19">
              <a:extLst>
                <a:ext uri="{FF2B5EF4-FFF2-40B4-BE49-F238E27FC236}">
                  <a16:creationId xmlns:a16="http://schemas.microsoft.com/office/drawing/2014/main" id="{015450DA-ECDD-4B38-9F04-792B3D5ED309}"/>
                </a:ext>
              </a:extLst>
            </p:cNvPr>
            <p:cNvSpPr/>
            <p:nvPr/>
          </p:nvSpPr>
          <p:spPr>
            <a:xfrm>
              <a:off x="5615691" y="4619499"/>
              <a:ext cx="72815" cy="60354"/>
            </a:xfrm>
            <a:custGeom>
              <a:avLst/>
              <a:gdLst/>
              <a:ahLst/>
              <a:cxnLst/>
              <a:rect l="l" t="t" r="r" b="b"/>
              <a:pathLst>
                <a:path w="409" h="339" extrusionOk="0">
                  <a:moveTo>
                    <a:pt x="387" y="0"/>
                  </a:moveTo>
                  <a:lnTo>
                    <a:pt x="408" y="208"/>
                  </a:lnTo>
                  <a:cubicBezTo>
                    <a:pt x="408" y="208"/>
                    <a:pt x="248" y="338"/>
                    <a:pt x="22" y="243"/>
                  </a:cubicBezTo>
                  <a:lnTo>
                    <a:pt x="1" y="4"/>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2;p19">
              <a:extLst>
                <a:ext uri="{FF2B5EF4-FFF2-40B4-BE49-F238E27FC236}">
                  <a16:creationId xmlns:a16="http://schemas.microsoft.com/office/drawing/2014/main" id="{E092B084-54A9-4135-BD6D-8DFB7160E8B8}"/>
                </a:ext>
              </a:extLst>
            </p:cNvPr>
            <p:cNvSpPr/>
            <p:nvPr/>
          </p:nvSpPr>
          <p:spPr>
            <a:xfrm>
              <a:off x="5652010" y="4639438"/>
              <a:ext cx="27239" cy="29554"/>
            </a:xfrm>
            <a:custGeom>
              <a:avLst/>
              <a:gdLst/>
              <a:ahLst/>
              <a:cxnLst/>
              <a:rect l="l" t="t" r="r" b="b"/>
              <a:pathLst>
                <a:path w="153" h="166" extrusionOk="0">
                  <a:moveTo>
                    <a:pt x="152" y="1"/>
                  </a:moveTo>
                  <a:lnTo>
                    <a:pt x="1" y="166"/>
                  </a:lnTo>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3;p19">
              <a:extLst>
                <a:ext uri="{FF2B5EF4-FFF2-40B4-BE49-F238E27FC236}">
                  <a16:creationId xmlns:a16="http://schemas.microsoft.com/office/drawing/2014/main" id="{95BB997D-099E-4631-9FE6-51968BB13BE8}"/>
                </a:ext>
              </a:extLst>
            </p:cNvPr>
            <p:cNvSpPr/>
            <p:nvPr/>
          </p:nvSpPr>
          <p:spPr>
            <a:xfrm>
              <a:off x="5553914" y="3923938"/>
              <a:ext cx="212571" cy="696473"/>
            </a:xfrm>
            <a:custGeom>
              <a:avLst/>
              <a:gdLst/>
              <a:ahLst/>
              <a:cxnLst/>
              <a:rect l="l" t="t" r="r" b="b"/>
              <a:pathLst>
                <a:path w="1194" h="3912" extrusionOk="0">
                  <a:moveTo>
                    <a:pt x="1193" y="352"/>
                  </a:moveTo>
                  <a:cubicBezTo>
                    <a:pt x="1193" y="352"/>
                    <a:pt x="1028" y="2134"/>
                    <a:pt x="955" y="2888"/>
                  </a:cubicBezTo>
                  <a:cubicBezTo>
                    <a:pt x="881" y="3634"/>
                    <a:pt x="833" y="3907"/>
                    <a:pt x="833" y="3907"/>
                  </a:cubicBezTo>
                  <a:lnTo>
                    <a:pt x="300" y="3911"/>
                  </a:lnTo>
                  <a:cubicBezTo>
                    <a:pt x="300" y="3911"/>
                    <a:pt x="75" y="586"/>
                    <a:pt x="40" y="291"/>
                  </a:cubicBezTo>
                  <a:cubicBezTo>
                    <a:pt x="1" y="1"/>
                    <a:pt x="1193" y="352"/>
                    <a:pt x="1193" y="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4;p19">
              <a:extLst>
                <a:ext uri="{FF2B5EF4-FFF2-40B4-BE49-F238E27FC236}">
                  <a16:creationId xmlns:a16="http://schemas.microsoft.com/office/drawing/2014/main" id="{40880304-C4BB-4178-95FD-5DFF8D5A6D7D}"/>
                </a:ext>
              </a:extLst>
            </p:cNvPr>
            <p:cNvSpPr/>
            <p:nvPr/>
          </p:nvSpPr>
          <p:spPr>
            <a:xfrm>
              <a:off x="5141768" y="3839018"/>
              <a:ext cx="799900" cy="272750"/>
            </a:xfrm>
            <a:custGeom>
              <a:avLst/>
              <a:gdLst/>
              <a:ahLst/>
              <a:cxnLst/>
              <a:rect l="l" t="t" r="r" b="b"/>
              <a:pathLst>
                <a:path w="4493" h="1532" extrusionOk="0">
                  <a:moveTo>
                    <a:pt x="811" y="1223"/>
                  </a:moveTo>
                  <a:cubicBezTo>
                    <a:pt x="1" y="768"/>
                    <a:pt x="504" y="1"/>
                    <a:pt x="504" y="1"/>
                  </a:cubicBezTo>
                  <a:cubicBezTo>
                    <a:pt x="504" y="1"/>
                    <a:pt x="3105" y="139"/>
                    <a:pt x="3543" y="317"/>
                  </a:cubicBezTo>
                  <a:cubicBezTo>
                    <a:pt x="3777" y="413"/>
                    <a:pt x="4492" y="1059"/>
                    <a:pt x="3200" y="1297"/>
                  </a:cubicBezTo>
                  <a:cubicBezTo>
                    <a:pt x="2819" y="1366"/>
                    <a:pt x="1362" y="1531"/>
                    <a:pt x="811" y="12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p19">
              <a:extLst>
                <a:ext uri="{FF2B5EF4-FFF2-40B4-BE49-F238E27FC236}">
                  <a16:creationId xmlns:a16="http://schemas.microsoft.com/office/drawing/2014/main" id="{0E3E75CD-B739-423D-95CE-8E0FB0B4C6AC}"/>
                </a:ext>
              </a:extLst>
            </p:cNvPr>
            <p:cNvSpPr/>
            <p:nvPr/>
          </p:nvSpPr>
          <p:spPr>
            <a:xfrm>
              <a:off x="5270664" y="3862162"/>
              <a:ext cx="11750" cy="19584"/>
            </a:xfrm>
            <a:custGeom>
              <a:avLst/>
              <a:gdLst/>
              <a:ahLst/>
              <a:cxnLst/>
              <a:rect l="l" t="t" r="r" b="b"/>
              <a:pathLst>
                <a:path w="66" h="110" extrusionOk="0">
                  <a:moveTo>
                    <a:pt x="22" y="109"/>
                  </a:moveTo>
                  <a:cubicBezTo>
                    <a:pt x="18" y="109"/>
                    <a:pt x="18" y="109"/>
                    <a:pt x="14" y="105"/>
                  </a:cubicBezTo>
                  <a:cubicBezTo>
                    <a:pt x="5" y="105"/>
                    <a:pt x="1" y="96"/>
                    <a:pt x="5" y="83"/>
                  </a:cubicBezTo>
                  <a:cubicBezTo>
                    <a:pt x="14" y="44"/>
                    <a:pt x="27" y="14"/>
                    <a:pt x="27" y="14"/>
                  </a:cubicBezTo>
                  <a:cubicBezTo>
                    <a:pt x="35" y="5"/>
                    <a:pt x="44" y="1"/>
                    <a:pt x="53" y="5"/>
                  </a:cubicBezTo>
                  <a:cubicBezTo>
                    <a:pt x="61" y="9"/>
                    <a:pt x="66" y="22"/>
                    <a:pt x="61" y="31"/>
                  </a:cubicBezTo>
                  <a:cubicBezTo>
                    <a:pt x="61" y="31"/>
                    <a:pt x="48" y="57"/>
                    <a:pt x="40" y="96"/>
                  </a:cubicBezTo>
                  <a:cubicBezTo>
                    <a:pt x="35" y="100"/>
                    <a:pt x="27" y="109"/>
                    <a:pt x="22" y="10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p19">
              <a:extLst>
                <a:ext uri="{FF2B5EF4-FFF2-40B4-BE49-F238E27FC236}">
                  <a16:creationId xmlns:a16="http://schemas.microsoft.com/office/drawing/2014/main" id="{11A983BE-5CF6-4B9C-AA48-EE08CEDD0E1C}"/>
                </a:ext>
              </a:extLst>
            </p:cNvPr>
            <p:cNvSpPr/>
            <p:nvPr/>
          </p:nvSpPr>
          <p:spPr>
            <a:xfrm>
              <a:off x="5268349" y="3900082"/>
              <a:ext cx="613856" cy="687037"/>
            </a:xfrm>
            <a:custGeom>
              <a:avLst/>
              <a:gdLst/>
              <a:ahLst/>
              <a:cxnLst/>
              <a:rect l="l" t="t" r="r" b="b"/>
              <a:pathLst>
                <a:path w="3448" h="3859" extrusionOk="0">
                  <a:moveTo>
                    <a:pt x="66" y="174"/>
                  </a:moveTo>
                  <a:cubicBezTo>
                    <a:pt x="61" y="174"/>
                    <a:pt x="53" y="169"/>
                    <a:pt x="53" y="165"/>
                  </a:cubicBezTo>
                  <a:cubicBezTo>
                    <a:pt x="22" y="122"/>
                    <a:pt x="5" y="74"/>
                    <a:pt x="1" y="22"/>
                  </a:cubicBezTo>
                  <a:cubicBezTo>
                    <a:pt x="1" y="13"/>
                    <a:pt x="9" y="4"/>
                    <a:pt x="18" y="0"/>
                  </a:cubicBezTo>
                  <a:cubicBezTo>
                    <a:pt x="27" y="0"/>
                    <a:pt x="35" y="9"/>
                    <a:pt x="35" y="17"/>
                  </a:cubicBezTo>
                  <a:cubicBezTo>
                    <a:pt x="40" y="65"/>
                    <a:pt x="57" y="109"/>
                    <a:pt x="83" y="143"/>
                  </a:cubicBezTo>
                  <a:cubicBezTo>
                    <a:pt x="87" y="152"/>
                    <a:pt x="83" y="165"/>
                    <a:pt x="74" y="169"/>
                  </a:cubicBezTo>
                  <a:cubicBezTo>
                    <a:pt x="74" y="174"/>
                    <a:pt x="70" y="174"/>
                    <a:pt x="66" y="174"/>
                  </a:cubicBezTo>
                  <a:close/>
                  <a:moveTo>
                    <a:pt x="304" y="325"/>
                  </a:moveTo>
                  <a:cubicBezTo>
                    <a:pt x="304" y="325"/>
                    <a:pt x="300" y="325"/>
                    <a:pt x="300" y="325"/>
                  </a:cubicBezTo>
                  <a:cubicBezTo>
                    <a:pt x="248" y="312"/>
                    <a:pt x="200" y="291"/>
                    <a:pt x="161" y="269"/>
                  </a:cubicBezTo>
                  <a:cubicBezTo>
                    <a:pt x="152" y="265"/>
                    <a:pt x="152" y="252"/>
                    <a:pt x="157" y="243"/>
                  </a:cubicBezTo>
                  <a:cubicBezTo>
                    <a:pt x="161" y="234"/>
                    <a:pt x="174" y="234"/>
                    <a:pt x="178" y="239"/>
                  </a:cubicBezTo>
                  <a:cubicBezTo>
                    <a:pt x="218" y="260"/>
                    <a:pt x="261" y="278"/>
                    <a:pt x="309" y="291"/>
                  </a:cubicBezTo>
                  <a:cubicBezTo>
                    <a:pt x="317" y="295"/>
                    <a:pt x="326" y="304"/>
                    <a:pt x="322" y="312"/>
                  </a:cubicBezTo>
                  <a:cubicBezTo>
                    <a:pt x="317" y="321"/>
                    <a:pt x="313" y="325"/>
                    <a:pt x="304" y="325"/>
                  </a:cubicBezTo>
                  <a:close/>
                  <a:moveTo>
                    <a:pt x="590" y="377"/>
                  </a:moveTo>
                  <a:cubicBezTo>
                    <a:pt x="590" y="377"/>
                    <a:pt x="590" y="377"/>
                    <a:pt x="586" y="377"/>
                  </a:cubicBezTo>
                  <a:cubicBezTo>
                    <a:pt x="534" y="369"/>
                    <a:pt x="486" y="364"/>
                    <a:pt x="443" y="356"/>
                  </a:cubicBezTo>
                  <a:cubicBezTo>
                    <a:pt x="434" y="356"/>
                    <a:pt x="426" y="347"/>
                    <a:pt x="430" y="338"/>
                  </a:cubicBezTo>
                  <a:cubicBezTo>
                    <a:pt x="430" y="325"/>
                    <a:pt x="439" y="321"/>
                    <a:pt x="447" y="321"/>
                  </a:cubicBezTo>
                  <a:cubicBezTo>
                    <a:pt x="491" y="330"/>
                    <a:pt x="538" y="334"/>
                    <a:pt x="590" y="338"/>
                  </a:cubicBezTo>
                  <a:cubicBezTo>
                    <a:pt x="603" y="343"/>
                    <a:pt x="608" y="351"/>
                    <a:pt x="608" y="360"/>
                  </a:cubicBezTo>
                  <a:cubicBezTo>
                    <a:pt x="608" y="369"/>
                    <a:pt x="599" y="377"/>
                    <a:pt x="590" y="377"/>
                  </a:cubicBezTo>
                  <a:close/>
                  <a:moveTo>
                    <a:pt x="881" y="399"/>
                  </a:moveTo>
                  <a:lnTo>
                    <a:pt x="877" y="399"/>
                  </a:lnTo>
                  <a:cubicBezTo>
                    <a:pt x="829" y="395"/>
                    <a:pt x="781" y="395"/>
                    <a:pt x="733" y="390"/>
                  </a:cubicBezTo>
                  <a:cubicBezTo>
                    <a:pt x="725" y="390"/>
                    <a:pt x="716" y="382"/>
                    <a:pt x="716" y="369"/>
                  </a:cubicBezTo>
                  <a:cubicBezTo>
                    <a:pt x="716" y="360"/>
                    <a:pt x="725" y="351"/>
                    <a:pt x="738" y="356"/>
                  </a:cubicBezTo>
                  <a:cubicBezTo>
                    <a:pt x="781" y="356"/>
                    <a:pt x="829" y="360"/>
                    <a:pt x="881" y="364"/>
                  </a:cubicBezTo>
                  <a:cubicBezTo>
                    <a:pt x="890" y="364"/>
                    <a:pt x="898" y="373"/>
                    <a:pt x="898" y="382"/>
                  </a:cubicBezTo>
                  <a:cubicBezTo>
                    <a:pt x="898" y="390"/>
                    <a:pt x="890" y="399"/>
                    <a:pt x="881" y="399"/>
                  </a:cubicBezTo>
                  <a:close/>
                  <a:moveTo>
                    <a:pt x="1167" y="412"/>
                  </a:moveTo>
                  <a:lnTo>
                    <a:pt x="1167" y="412"/>
                  </a:lnTo>
                  <a:cubicBezTo>
                    <a:pt x="1119" y="412"/>
                    <a:pt x="1072" y="408"/>
                    <a:pt x="1024" y="408"/>
                  </a:cubicBezTo>
                  <a:cubicBezTo>
                    <a:pt x="1015" y="408"/>
                    <a:pt x="1007" y="399"/>
                    <a:pt x="1007" y="386"/>
                  </a:cubicBezTo>
                  <a:cubicBezTo>
                    <a:pt x="1007" y="377"/>
                    <a:pt x="1015" y="373"/>
                    <a:pt x="1024" y="369"/>
                  </a:cubicBezTo>
                  <a:cubicBezTo>
                    <a:pt x="1072" y="373"/>
                    <a:pt x="1119" y="373"/>
                    <a:pt x="1171" y="377"/>
                  </a:cubicBezTo>
                  <a:cubicBezTo>
                    <a:pt x="1180" y="377"/>
                    <a:pt x="1189" y="386"/>
                    <a:pt x="1189" y="395"/>
                  </a:cubicBezTo>
                  <a:cubicBezTo>
                    <a:pt x="1189" y="403"/>
                    <a:pt x="1180" y="412"/>
                    <a:pt x="1167" y="412"/>
                  </a:cubicBezTo>
                  <a:close/>
                  <a:moveTo>
                    <a:pt x="2186" y="421"/>
                  </a:moveTo>
                  <a:cubicBezTo>
                    <a:pt x="2173" y="421"/>
                    <a:pt x="2164" y="412"/>
                    <a:pt x="2164" y="399"/>
                  </a:cubicBezTo>
                  <a:cubicBezTo>
                    <a:pt x="2164" y="390"/>
                    <a:pt x="2173" y="382"/>
                    <a:pt x="2182" y="382"/>
                  </a:cubicBezTo>
                  <a:cubicBezTo>
                    <a:pt x="2238" y="382"/>
                    <a:pt x="2281" y="382"/>
                    <a:pt x="2299" y="382"/>
                  </a:cubicBezTo>
                  <a:cubicBezTo>
                    <a:pt x="2303" y="382"/>
                    <a:pt x="2307" y="382"/>
                    <a:pt x="2307" y="382"/>
                  </a:cubicBezTo>
                  <a:cubicBezTo>
                    <a:pt x="2307" y="382"/>
                    <a:pt x="2316" y="382"/>
                    <a:pt x="2329" y="382"/>
                  </a:cubicBezTo>
                  <a:cubicBezTo>
                    <a:pt x="2338" y="382"/>
                    <a:pt x="2346" y="386"/>
                    <a:pt x="2346" y="399"/>
                  </a:cubicBezTo>
                  <a:cubicBezTo>
                    <a:pt x="2346" y="408"/>
                    <a:pt x="2338" y="416"/>
                    <a:pt x="2329" y="416"/>
                  </a:cubicBezTo>
                  <a:cubicBezTo>
                    <a:pt x="2307" y="416"/>
                    <a:pt x="2312" y="416"/>
                    <a:pt x="2312" y="416"/>
                  </a:cubicBezTo>
                  <a:lnTo>
                    <a:pt x="2312" y="416"/>
                  </a:lnTo>
                  <a:lnTo>
                    <a:pt x="2299" y="416"/>
                  </a:lnTo>
                  <a:cubicBezTo>
                    <a:pt x="2281" y="416"/>
                    <a:pt x="2242" y="416"/>
                    <a:pt x="2186" y="421"/>
                  </a:cubicBezTo>
                  <a:close/>
                  <a:moveTo>
                    <a:pt x="1458" y="421"/>
                  </a:moveTo>
                  <a:lnTo>
                    <a:pt x="1458" y="421"/>
                  </a:lnTo>
                  <a:cubicBezTo>
                    <a:pt x="1410" y="421"/>
                    <a:pt x="1362" y="416"/>
                    <a:pt x="1314" y="416"/>
                  </a:cubicBezTo>
                  <a:cubicBezTo>
                    <a:pt x="1301" y="416"/>
                    <a:pt x="1297" y="408"/>
                    <a:pt x="1297" y="399"/>
                  </a:cubicBezTo>
                  <a:cubicBezTo>
                    <a:pt x="1297" y="390"/>
                    <a:pt x="1306" y="382"/>
                    <a:pt x="1314" y="382"/>
                  </a:cubicBezTo>
                  <a:lnTo>
                    <a:pt x="1314" y="382"/>
                  </a:lnTo>
                  <a:cubicBezTo>
                    <a:pt x="1362" y="382"/>
                    <a:pt x="1410" y="382"/>
                    <a:pt x="1458" y="382"/>
                  </a:cubicBezTo>
                  <a:cubicBezTo>
                    <a:pt x="1471" y="382"/>
                    <a:pt x="1479" y="390"/>
                    <a:pt x="1475" y="403"/>
                  </a:cubicBezTo>
                  <a:cubicBezTo>
                    <a:pt x="1475" y="412"/>
                    <a:pt x="1471" y="421"/>
                    <a:pt x="1458" y="421"/>
                  </a:cubicBezTo>
                  <a:close/>
                  <a:moveTo>
                    <a:pt x="1895" y="421"/>
                  </a:moveTo>
                  <a:cubicBezTo>
                    <a:pt x="1882" y="421"/>
                    <a:pt x="1878" y="412"/>
                    <a:pt x="1878" y="403"/>
                  </a:cubicBezTo>
                  <a:cubicBezTo>
                    <a:pt x="1874" y="395"/>
                    <a:pt x="1882" y="386"/>
                    <a:pt x="1895" y="386"/>
                  </a:cubicBezTo>
                  <a:cubicBezTo>
                    <a:pt x="1947" y="386"/>
                    <a:pt x="1995" y="386"/>
                    <a:pt x="2039" y="386"/>
                  </a:cubicBezTo>
                  <a:lnTo>
                    <a:pt x="2039" y="386"/>
                  </a:lnTo>
                  <a:cubicBezTo>
                    <a:pt x="2047" y="386"/>
                    <a:pt x="2056" y="390"/>
                    <a:pt x="2056" y="403"/>
                  </a:cubicBezTo>
                  <a:cubicBezTo>
                    <a:pt x="2056" y="412"/>
                    <a:pt x="2047" y="421"/>
                    <a:pt x="2039" y="421"/>
                  </a:cubicBezTo>
                  <a:cubicBezTo>
                    <a:pt x="1995" y="421"/>
                    <a:pt x="1947" y="421"/>
                    <a:pt x="1895" y="421"/>
                  </a:cubicBezTo>
                  <a:close/>
                  <a:moveTo>
                    <a:pt x="1748" y="421"/>
                  </a:moveTo>
                  <a:lnTo>
                    <a:pt x="1748" y="421"/>
                  </a:lnTo>
                  <a:cubicBezTo>
                    <a:pt x="1700" y="421"/>
                    <a:pt x="1653" y="421"/>
                    <a:pt x="1605" y="421"/>
                  </a:cubicBezTo>
                  <a:cubicBezTo>
                    <a:pt x="1592" y="421"/>
                    <a:pt x="1588" y="412"/>
                    <a:pt x="1588" y="403"/>
                  </a:cubicBezTo>
                  <a:cubicBezTo>
                    <a:pt x="1588" y="395"/>
                    <a:pt x="1592" y="386"/>
                    <a:pt x="1605" y="386"/>
                  </a:cubicBezTo>
                  <a:lnTo>
                    <a:pt x="1605" y="386"/>
                  </a:lnTo>
                  <a:cubicBezTo>
                    <a:pt x="1653" y="386"/>
                    <a:pt x="1700" y="386"/>
                    <a:pt x="1748" y="386"/>
                  </a:cubicBezTo>
                  <a:cubicBezTo>
                    <a:pt x="1761" y="386"/>
                    <a:pt x="1765" y="395"/>
                    <a:pt x="1765" y="403"/>
                  </a:cubicBezTo>
                  <a:cubicBezTo>
                    <a:pt x="1765" y="412"/>
                    <a:pt x="1761" y="421"/>
                    <a:pt x="1748" y="421"/>
                  </a:cubicBezTo>
                  <a:close/>
                  <a:moveTo>
                    <a:pt x="2602" y="503"/>
                  </a:moveTo>
                  <a:cubicBezTo>
                    <a:pt x="2598" y="503"/>
                    <a:pt x="2593" y="503"/>
                    <a:pt x="2589" y="499"/>
                  </a:cubicBezTo>
                  <a:cubicBezTo>
                    <a:pt x="2554" y="473"/>
                    <a:pt x="2511" y="451"/>
                    <a:pt x="2468" y="438"/>
                  </a:cubicBezTo>
                  <a:cubicBezTo>
                    <a:pt x="2459" y="434"/>
                    <a:pt x="2450" y="425"/>
                    <a:pt x="2455" y="416"/>
                  </a:cubicBezTo>
                  <a:cubicBezTo>
                    <a:pt x="2459" y="403"/>
                    <a:pt x="2468" y="399"/>
                    <a:pt x="2476" y="403"/>
                  </a:cubicBezTo>
                  <a:cubicBezTo>
                    <a:pt x="2528" y="416"/>
                    <a:pt x="2572" y="442"/>
                    <a:pt x="2611" y="468"/>
                  </a:cubicBezTo>
                  <a:cubicBezTo>
                    <a:pt x="2619" y="477"/>
                    <a:pt x="2619" y="486"/>
                    <a:pt x="2615" y="494"/>
                  </a:cubicBezTo>
                  <a:cubicBezTo>
                    <a:pt x="2611" y="499"/>
                    <a:pt x="2606" y="503"/>
                    <a:pt x="2602" y="503"/>
                  </a:cubicBezTo>
                  <a:close/>
                  <a:moveTo>
                    <a:pt x="2763" y="737"/>
                  </a:moveTo>
                  <a:cubicBezTo>
                    <a:pt x="2754" y="737"/>
                    <a:pt x="2750" y="733"/>
                    <a:pt x="2745" y="724"/>
                  </a:cubicBezTo>
                  <a:cubicBezTo>
                    <a:pt x="2732" y="677"/>
                    <a:pt x="2711" y="633"/>
                    <a:pt x="2685" y="598"/>
                  </a:cubicBezTo>
                  <a:cubicBezTo>
                    <a:pt x="2680" y="590"/>
                    <a:pt x="2685" y="577"/>
                    <a:pt x="2689" y="572"/>
                  </a:cubicBezTo>
                  <a:cubicBezTo>
                    <a:pt x="2698" y="568"/>
                    <a:pt x="2711" y="568"/>
                    <a:pt x="2715" y="577"/>
                  </a:cubicBezTo>
                  <a:cubicBezTo>
                    <a:pt x="2741" y="616"/>
                    <a:pt x="2763" y="664"/>
                    <a:pt x="2780" y="711"/>
                  </a:cubicBezTo>
                  <a:cubicBezTo>
                    <a:pt x="2784" y="724"/>
                    <a:pt x="2776" y="733"/>
                    <a:pt x="2767" y="737"/>
                  </a:cubicBezTo>
                  <a:cubicBezTo>
                    <a:pt x="2767" y="737"/>
                    <a:pt x="2763" y="737"/>
                    <a:pt x="2763" y="737"/>
                  </a:cubicBezTo>
                  <a:close/>
                  <a:moveTo>
                    <a:pt x="2810" y="1023"/>
                  </a:moveTo>
                  <a:cubicBezTo>
                    <a:pt x="2802" y="1023"/>
                    <a:pt x="2793" y="1015"/>
                    <a:pt x="2793" y="1006"/>
                  </a:cubicBezTo>
                  <a:cubicBezTo>
                    <a:pt x="2784" y="950"/>
                    <a:pt x="2776" y="906"/>
                    <a:pt x="2776" y="872"/>
                  </a:cubicBezTo>
                  <a:lnTo>
                    <a:pt x="2771" y="863"/>
                  </a:lnTo>
                  <a:cubicBezTo>
                    <a:pt x="2771" y="854"/>
                    <a:pt x="2780" y="841"/>
                    <a:pt x="2789" y="841"/>
                  </a:cubicBezTo>
                  <a:cubicBezTo>
                    <a:pt x="2802" y="841"/>
                    <a:pt x="2806" y="850"/>
                    <a:pt x="2810" y="859"/>
                  </a:cubicBezTo>
                  <a:lnTo>
                    <a:pt x="2810" y="867"/>
                  </a:lnTo>
                  <a:cubicBezTo>
                    <a:pt x="2815" y="902"/>
                    <a:pt x="2819" y="945"/>
                    <a:pt x="2828" y="1002"/>
                  </a:cubicBezTo>
                  <a:cubicBezTo>
                    <a:pt x="2828" y="1010"/>
                    <a:pt x="2823" y="1019"/>
                    <a:pt x="2815" y="1023"/>
                  </a:cubicBezTo>
                  <a:cubicBezTo>
                    <a:pt x="2810" y="1023"/>
                    <a:pt x="2810" y="1023"/>
                    <a:pt x="2810" y="1023"/>
                  </a:cubicBezTo>
                  <a:close/>
                  <a:moveTo>
                    <a:pt x="2862" y="1310"/>
                  </a:moveTo>
                  <a:cubicBezTo>
                    <a:pt x="2854" y="1310"/>
                    <a:pt x="2845" y="1301"/>
                    <a:pt x="2845" y="1292"/>
                  </a:cubicBezTo>
                  <a:cubicBezTo>
                    <a:pt x="2832" y="1244"/>
                    <a:pt x="2823" y="1197"/>
                    <a:pt x="2819" y="1149"/>
                  </a:cubicBezTo>
                  <a:cubicBezTo>
                    <a:pt x="2815" y="1140"/>
                    <a:pt x="2823" y="1132"/>
                    <a:pt x="2832" y="1132"/>
                  </a:cubicBezTo>
                  <a:cubicBezTo>
                    <a:pt x="2841" y="1127"/>
                    <a:pt x="2849" y="1136"/>
                    <a:pt x="2854" y="1145"/>
                  </a:cubicBezTo>
                  <a:cubicBezTo>
                    <a:pt x="2862" y="1188"/>
                    <a:pt x="2871" y="1236"/>
                    <a:pt x="2880" y="1288"/>
                  </a:cubicBezTo>
                  <a:cubicBezTo>
                    <a:pt x="2880" y="1297"/>
                    <a:pt x="2875" y="1305"/>
                    <a:pt x="2867" y="1310"/>
                  </a:cubicBezTo>
                  <a:cubicBezTo>
                    <a:pt x="2862" y="1310"/>
                    <a:pt x="2862" y="1310"/>
                    <a:pt x="2862" y="1310"/>
                  </a:cubicBezTo>
                  <a:close/>
                  <a:moveTo>
                    <a:pt x="2919" y="1591"/>
                  </a:moveTo>
                  <a:cubicBezTo>
                    <a:pt x="2910" y="1591"/>
                    <a:pt x="2901" y="1587"/>
                    <a:pt x="2901" y="1578"/>
                  </a:cubicBezTo>
                  <a:lnTo>
                    <a:pt x="2871" y="1435"/>
                  </a:lnTo>
                  <a:cubicBezTo>
                    <a:pt x="2871" y="1427"/>
                    <a:pt x="2875" y="1418"/>
                    <a:pt x="2884" y="1414"/>
                  </a:cubicBezTo>
                  <a:cubicBezTo>
                    <a:pt x="2897" y="1414"/>
                    <a:pt x="2906" y="1418"/>
                    <a:pt x="2906" y="1431"/>
                  </a:cubicBezTo>
                  <a:lnTo>
                    <a:pt x="2936" y="1570"/>
                  </a:lnTo>
                  <a:cubicBezTo>
                    <a:pt x="2940" y="1583"/>
                    <a:pt x="2932" y="1591"/>
                    <a:pt x="2923" y="1591"/>
                  </a:cubicBezTo>
                  <a:cubicBezTo>
                    <a:pt x="2923" y="1591"/>
                    <a:pt x="2919" y="1591"/>
                    <a:pt x="2919" y="1591"/>
                  </a:cubicBezTo>
                  <a:close/>
                  <a:moveTo>
                    <a:pt x="2979" y="1878"/>
                  </a:moveTo>
                  <a:cubicBezTo>
                    <a:pt x="2971" y="1878"/>
                    <a:pt x="2962" y="1873"/>
                    <a:pt x="2962" y="1864"/>
                  </a:cubicBezTo>
                  <a:lnTo>
                    <a:pt x="2932" y="1721"/>
                  </a:lnTo>
                  <a:cubicBezTo>
                    <a:pt x="2927" y="1713"/>
                    <a:pt x="2936" y="1700"/>
                    <a:pt x="2945" y="1700"/>
                  </a:cubicBezTo>
                  <a:cubicBezTo>
                    <a:pt x="2953" y="1700"/>
                    <a:pt x="2962" y="1704"/>
                    <a:pt x="2966" y="1713"/>
                  </a:cubicBezTo>
                  <a:lnTo>
                    <a:pt x="2997" y="1856"/>
                  </a:lnTo>
                  <a:cubicBezTo>
                    <a:pt x="2997" y="1864"/>
                    <a:pt x="2992" y="1873"/>
                    <a:pt x="2984" y="1878"/>
                  </a:cubicBezTo>
                  <a:cubicBezTo>
                    <a:pt x="2979" y="1878"/>
                    <a:pt x="2979" y="1878"/>
                    <a:pt x="2979" y="1878"/>
                  </a:cubicBezTo>
                  <a:close/>
                  <a:moveTo>
                    <a:pt x="3040" y="2159"/>
                  </a:moveTo>
                  <a:cubicBezTo>
                    <a:pt x="3031" y="2159"/>
                    <a:pt x="3023" y="2155"/>
                    <a:pt x="3023" y="2146"/>
                  </a:cubicBezTo>
                  <a:lnTo>
                    <a:pt x="2992" y="2003"/>
                  </a:lnTo>
                  <a:cubicBezTo>
                    <a:pt x="2988" y="1995"/>
                    <a:pt x="2997" y="1986"/>
                    <a:pt x="3005" y="1982"/>
                  </a:cubicBezTo>
                  <a:cubicBezTo>
                    <a:pt x="3014" y="1982"/>
                    <a:pt x="3027" y="1986"/>
                    <a:pt x="3027" y="1999"/>
                  </a:cubicBezTo>
                  <a:lnTo>
                    <a:pt x="3057" y="2138"/>
                  </a:lnTo>
                  <a:cubicBezTo>
                    <a:pt x="3062" y="2151"/>
                    <a:pt x="3053" y="2159"/>
                    <a:pt x="3044" y="2159"/>
                  </a:cubicBezTo>
                  <a:cubicBezTo>
                    <a:pt x="3044" y="2159"/>
                    <a:pt x="3040" y="2159"/>
                    <a:pt x="3040" y="2159"/>
                  </a:cubicBezTo>
                  <a:close/>
                  <a:moveTo>
                    <a:pt x="3105" y="2445"/>
                  </a:moveTo>
                  <a:cubicBezTo>
                    <a:pt x="3096" y="2445"/>
                    <a:pt x="3088" y="2437"/>
                    <a:pt x="3088" y="2432"/>
                  </a:cubicBezTo>
                  <a:lnTo>
                    <a:pt x="3053" y="2289"/>
                  </a:lnTo>
                  <a:cubicBezTo>
                    <a:pt x="3053" y="2281"/>
                    <a:pt x="3057" y="2268"/>
                    <a:pt x="3066" y="2268"/>
                  </a:cubicBezTo>
                  <a:cubicBezTo>
                    <a:pt x="3079" y="2263"/>
                    <a:pt x="3088" y="2272"/>
                    <a:pt x="3088" y="2281"/>
                  </a:cubicBezTo>
                  <a:lnTo>
                    <a:pt x="3122" y="2424"/>
                  </a:lnTo>
                  <a:cubicBezTo>
                    <a:pt x="3122" y="2432"/>
                    <a:pt x="3118" y="2441"/>
                    <a:pt x="3105" y="2445"/>
                  </a:cubicBezTo>
                  <a:cubicBezTo>
                    <a:pt x="3105" y="2445"/>
                    <a:pt x="3105" y="2445"/>
                    <a:pt x="3105" y="2445"/>
                  </a:cubicBezTo>
                  <a:close/>
                  <a:moveTo>
                    <a:pt x="3166" y="2727"/>
                  </a:moveTo>
                  <a:cubicBezTo>
                    <a:pt x="3157" y="2727"/>
                    <a:pt x="3153" y="2723"/>
                    <a:pt x="3148" y="2714"/>
                  </a:cubicBezTo>
                  <a:lnTo>
                    <a:pt x="3118" y="2571"/>
                  </a:lnTo>
                  <a:cubicBezTo>
                    <a:pt x="3114" y="2563"/>
                    <a:pt x="3122" y="2554"/>
                    <a:pt x="3131" y="2550"/>
                  </a:cubicBezTo>
                  <a:cubicBezTo>
                    <a:pt x="3140" y="2550"/>
                    <a:pt x="3153" y="2554"/>
                    <a:pt x="3153" y="2563"/>
                  </a:cubicBezTo>
                  <a:lnTo>
                    <a:pt x="3183" y="2706"/>
                  </a:lnTo>
                  <a:cubicBezTo>
                    <a:pt x="3187" y="2714"/>
                    <a:pt x="3179" y="2727"/>
                    <a:pt x="3170" y="2727"/>
                  </a:cubicBezTo>
                  <a:cubicBezTo>
                    <a:pt x="3170" y="2727"/>
                    <a:pt x="3170" y="2727"/>
                    <a:pt x="3166" y="2727"/>
                  </a:cubicBezTo>
                  <a:close/>
                  <a:moveTo>
                    <a:pt x="3231" y="3009"/>
                  </a:moveTo>
                  <a:cubicBezTo>
                    <a:pt x="3222" y="3009"/>
                    <a:pt x="3218" y="3005"/>
                    <a:pt x="3213" y="2996"/>
                  </a:cubicBezTo>
                  <a:lnTo>
                    <a:pt x="3183" y="2857"/>
                  </a:lnTo>
                  <a:cubicBezTo>
                    <a:pt x="3179" y="2844"/>
                    <a:pt x="3187" y="2836"/>
                    <a:pt x="3196" y="2836"/>
                  </a:cubicBezTo>
                  <a:cubicBezTo>
                    <a:pt x="3205" y="2831"/>
                    <a:pt x="3213" y="2840"/>
                    <a:pt x="3218" y="2849"/>
                  </a:cubicBezTo>
                  <a:lnTo>
                    <a:pt x="3248" y="2987"/>
                  </a:lnTo>
                  <a:cubicBezTo>
                    <a:pt x="3253" y="3000"/>
                    <a:pt x="3244" y="3009"/>
                    <a:pt x="3235" y="3009"/>
                  </a:cubicBezTo>
                  <a:cubicBezTo>
                    <a:pt x="3235" y="3009"/>
                    <a:pt x="3235" y="3009"/>
                    <a:pt x="3231" y="3009"/>
                  </a:cubicBezTo>
                  <a:close/>
                  <a:moveTo>
                    <a:pt x="3296" y="3295"/>
                  </a:moveTo>
                  <a:cubicBezTo>
                    <a:pt x="3287" y="3295"/>
                    <a:pt x="3283" y="3287"/>
                    <a:pt x="3279" y="3282"/>
                  </a:cubicBezTo>
                  <a:lnTo>
                    <a:pt x="3248" y="3139"/>
                  </a:lnTo>
                  <a:cubicBezTo>
                    <a:pt x="3244" y="3131"/>
                    <a:pt x="3253" y="3118"/>
                    <a:pt x="3261" y="3118"/>
                  </a:cubicBezTo>
                  <a:cubicBezTo>
                    <a:pt x="3270" y="3113"/>
                    <a:pt x="3279" y="3122"/>
                    <a:pt x="3283" y="3131"/>
                  </a:cubicBezTo>
                  <a:lnTo>
                    <a:pt x="3313" y="3274"/>
                  </a:lnTo>
                  <a:cubicBezTo>
                    <a:pt x="3318" y="3282"/>
                    <a:pt x="3309" y="3291"/>
                    <a:pt x="3300" y="3295"/>
                  </a:cubicBezTo>
                  <a:cubicBezTo>
                    <a:pt x="3300" y="3295"/>
                    <a:pt x="3300" y="3295"/>
                    <a:pt x="3296" y="3295"/>
                  </a:cubicBezTo>
                  <a:close/>
                  <a:moveTo>
                    <a:pt x="3365" y="3577"/>
                  </a:moveTo>
                  <a:cubicBezTo>
                    <a:pt x="3357" y="3577"/>
                    <a:pt x="3348" y="3573"/>
                    <a:pt x="3344" y="3564"/>
                  </a:cubicBezTo>
                  <a:lnTo>
                    <a:pt x="3313" y="3421"/>
                  </a:lnTo>
                  <a:cubicBezTo>
                    <a:pt x="3309" y="3412"/>
                    <a:pt x="3318" y="3404"/>
                    <a:pt x="3326" y="3399"/>
                  </a:cubicBezTo>
                  <a:cubicBezTo>
                    <a:pt x="3335" y="3399"/>
                    <a:pt x="3344" y="3404"/>
                    <a:pt x="3348" y="3412"/>
                  </a:cubicBezTo>
                  <a:lnTo>
                    <a:pt x="3383" y="3555"/>
                  </a:lnTo>
                  <a:cubicBezTo>
                    <a:pt x="3383" y="3564"/>
                    <a:pt x="3378" y="3573"/>
                    <a:pt x="3365" y="3577"/>
                  </a:cubicBezTo>
                  <a:cubicBezTo>
                    <a:pt x="3365" y="3577"/>
                    <a:pt x="3365" y="3577"/>
                    <a:pt x="3365" y="3577"/>
                  </a:cubicBezTo>
                  <a:close/>
                  <a:moveTo>
                    <a:pt x="3430" y="3859"/>
                  </a:moveTo>
                  <a:cubicBezTo>
                    <a:pt x="3422" y="3859"/>
                    <a:pt x="3413" y="3855"/>
                    <a:pt x="3413" y="3846"/>
                  </a:cubicBezTo>
                  <a:lnTo>
                    <a:pt x="3378" y="3703"/>
                  </a:lnTo>
                  <a:cubicBezTo>
                    <a:pt x="3378" y="3694"/>
                    <a:pt x="3383" y="3685"/>
                    <a:pt x="3391" y="3681"/>
                  </a:cubicBezTo>
                  <a:cubicBezTo>
                    <a:pt x="3404" y="3681"/>
                    <a:pt x="3413" y="3685"/>
                    <a:pt x="3413" y="3699"/>
                  </a:cubicBezTo>
                  <a:lnTo>
                    <a:pt x="3448" y="3837"/>
                  </a:lnTo>
                  <a:cubicBezTo>
                    <a:pt x="3448" y="3846"/>
                    <a:pt x="3443" y="3859"/>
                    <a:pt x="3435" y="3859"/>
                  </a:cubicBezTo>
                  <a:cubicBezTo>
                    <a:pt x="3430" y="3859"/>
                    <a:pt x="3430" y="3859"/>
                    <a:pt x="3430" y="385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p19">
              <a:extLst>
                <a:ext uri="{FF2B5EF4-FFF2-40B4-BE49-F238E27FC236}">
                  <a16:creationId xmlns:a16="http://schemas.microsoft.com/office/drawing/2014/main" id="{D05BA654-AAA0-4A9F-BC64-F358EBE20B26}"/>
                </a:ext>
              </a:extLst>
            </p:cNvPr>
            <p:cNvSpPr/>
            <p:nvPr/>
          </p:nvSpPr>
          <p:spPr>
            <a:xfrm>
              <a:off x="5881316" y="4604723"/>
              <a:ext cx="10148" cy="19584"/>
            </a:xfrm>
            <a:custGeom>
              <a:avLst/>
              <a:gdLst/>
              <a:ahLst/>
              <a:cxnLst/>
              <a:rect l="l" t="t" r="r" b="b"/>
              <a:pathLst>
                <a:path w="57" h="110" extrusionOk="0">
                  <a:moveTo>
                    <a:pt x="35" y="109"/>
                  </a:moveTo>
                  <a:cubicBezTo>
                    <a:pt x="26" y="109"/>
                    <a:pt x="18" y="100"/>
                    <a:pt x="18" y="96"/>
                  </a:cubicBezTo>
                  <a:lnTo>
                    <a:pt x="0" y="22"/>
                  </a:lnTo>
                  <a:cubicBezTo>
                    <a:pt x="0" y="14"/>
                    <a:pt x="5" y="5"/>
                    <a:pt x="13" y="1"/>
                  </a:cubicBezTo>
                  <a:cubicBezTo>
                    <a:pt x="26" y="1"/>
                    <a:pt x="35" y="5"/>
                    <a:pt x="35" y="14"/>
                  </a:cubicBezTo>
                  <a:lnTo>
                    <a:pt x="52" y="87"/>
                  </a:lnTo>
                  <a:cubicBezTo>
                    <a:pt x="57" y="96"/>
                    <a:pt x="48" y="105"/>
                    <a:pt x="39" y="109"/>
                  </a:cubicBezTo>
                  <a:cubicBezTo>
                    <a:pt x="39" y="109"/>
                    <a:pt x="35" y="109"/>
                    <a:pt x="35" y="109"/>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8;p19">
              <a:extLst>
                <a:ext uri="{FF2B5EF4-FFF2-40B4-BE49-F238E27FC236}">
                  <a16:creationId xmlns:a16="http://schemas.microsoft.com/office/drawing/2014/main" id="{21A7D5DA-393B-4E3C-A8D4-FD60E96772B6}"/>
                </a:ext>
              </a:extLst>
            </p:cNvPr>
            <p:cNvSpPr/>
            <p:nvPr/>
          </p:nvSpPr>
          <p:spPr>
            <a:xfrm>
              <a:off x="5648093" y="4111581"/>
              <a:ext cx="11038" cy="493335"/>
            </a:xfrm>
            <a:custGeom>
              <a:avLst/>
              <a:gdLst/>
              <a:ahLst/>
              <a:cxnLst/>
              <a:rect l="l" t="t" r="r" b="b"/>
              <a:pathLst>
                <a:path w="62" h="2771" extrusionOk="0">
                  <a:moveTo>
                    <a:pt x="44" y="178"/>
                  </a:moveTo>
                  <a:lnTo>
                    <a:pt x="44" y="178"/>
                  </a:lnTo>
                  <a:cubicBezTo>
                    <a:pt x="31" y="178"/>
                    <a:pt x="27" y="174"/>
                    <a:pt x="27" y="161"/>
                  </a:cubicBezTo>
                  <a:lnTo>
                    <a:pt x="27" y="17"/>
                  </a:lnTo>
                  <a:cubicBezTo>
                    <a:pt x="27" y="9"/>
                    <a:pt x="36" y="0"/>
                    <a:pt x="44" y="0"/>
                  </a:cubicBezTo>
                  <a:lnTo>
                    <a:pt x="44" y="0"/>
                  </a:lnTo>
                  <a:cubicBezTo>
                    <a:pt x="53" y="0"/>
                    <a:pt x="62" y="9"/>
                    <a:pt x="62" y="17"/>
                  </a:cubicBezTo>
                  <a:lnTo>
                    <a:pt x="62" y="161"/>
                  </a:lnTo>
                  <a:cubicBezTo>
                    <a:pt x="62" y="174"/>
                    <a:pt x="53" y="178"/>
                    <a:pt x="44" y="178"/>
                  </a:cubicBezTo>
                  <a:close/>
                  <a:moveTo>
                    <a:pt x="40" y="468"/>
                  </a:moveTo>
                  <a:lnTo>
                    <a:pt x="40" y="468"/>
                  </a:lnTo>
                  <a:cubicBezTo>
                    <a:pt x="31" y="468"/>
                    <a:pt x="23" y="460"/>
                    <a:pt x="23" y="451"/>
                  </a:cubicBezTo>
                  <a:lnTo>
                    <a:pt x="23" y="308"/>
                  </a:lnTo>
                  <a:cubicBezTo>
                    <a:pt x="23" y="295"/>
                    <a:pt x="31" y="286"/>
                    <a:pt x="40" y="286"/>
                  </a:cubicBezTo>
                  <a:cubicBezTo>
                    <a:pt x="49" y="291"/>
                    <a:pt x="62" y="295"/>
                    <a:pt x="62" y="308"/>
                  </a:cubicBezTo>
                  <a:lnTo>
                    <a:pt x="57" y="451"/>
                  </a:lnTo>
                  <a:cubicBezTo>
                    <a:pt x="57" y="460"/>
                    <a:pt x="49" y="468"/>
                    <a:pt x="40" y="468"/>
                  </a:cubicBezTo>
                  <a:close/>
                  <a:moveTo>
                    <a:pt x="40" y="759"/>
                  </a:moveTo>
                  <a:lnTo>
                    <a:pt x="40" y="759"/>
                  </a:lnTo>
                  <a:cubicBezTo>
                    <a:pt x="27" y="759"/>
                    <a:pt x="18" y="750"/>
                    <a:pt x="18" y="742"/>
                  </a:cubicBezTo>
                  <a:lnTo>
                    <a:pt x="23" y="594"/>
                  </a:lnTo>
                  <a:cubicBezTo>
                    <a:pt x="23" y="585"/>
                    <a:pt x="27" y="577"/>
                    <a:pt x="40" y="577"/>
                  </a:cubicBezTo>
                  <a:cubicBezTo>
                    <a:pt x="49" y="577"/>
                    <a:pt x="57" y="585"/>
                    <a:pt x="57" y="594"/>
                  </a:cubicBezTo>
                  <a:lnTo>
                    <a:pt x="57" y="742"/>
                  </a:lnTo>
                  <a:cubicBezTo>
                    <a:pt x="57" y="750"/>
                    <a:pt x="49" y="759"/>
                    <a:pt x="40" y="759"/>
                  </a:cubicBezTo>
                  <a:close/>
                  <a:moveTo>
                    <a:pt x="36" y="1045"/>
                  </a:moveTo>
                  <a:lnTo>
                    <a:pt x="36" y="1045"/>
                  </a:lnTo>
                  <a:cubicBezTo>
                    <a:pt x="27" y="1045"/>
                    <a:pt x="18" y="1041"/>
                    <a:pt x="18" y="1028"/>
                  </a:cubicBezTo>
                  <a:lnTo>
                    <a:pt x="18" y="885"/>
                  </a:lnTo>
                  <a:cubicBezTo>
                    <a:pt x="18" y="876"/>
                    <a:pt x="27" y="867"/>
                    <a:pt x="36" y="867"/>
                  </a:cubicBezTo>
                  <a:cubicBezTo>
                    <a:pt x="49" y="867"/>
                    <a:pt x="57" y="876"/>
                    <a:pt x="53" y="885"/>
                  </a:cubicBezTo>
                  <a:lnTo>
                    <a:pt x="53" y="1028"/>
                  </a:lnTo>
                  <a:cubicBezTo>
                    <a:pt x="53" y="1041"/>
                    <a:pt x="44" y="1045"/>
                    <a:pt x="36" y="1045"/>
                  </a:cubicBezTo>
                  <a:close/>
                  <a:moveTo>
                    <a:pt x="31" y="1336"/>
                  </a:moveTo>
                  <a:lnTo>
                    <a:pt x="31" y="1336"/>
                  </a:lnTo>
                  <a:cubicBezTo>
                    <a:pt x="23" y="1336"/>
                    <a:pt x="14" y="1327"/>
                    <a:pt x="14" y="1318"/>
                  </a:cubicBezTo>
                  <a:lnTo>
                    <a:pt x="18" y="1175"/>
                  </a:lnTo>
                  <a:cubicBezTo>
                    <a:pt x="18" y="1162"/>
                    <a:pt x="23" y="1153"/>
                    <a:pt x="36" y="1153"/>
                  </a:cubicBezTo>
                  <a:lnTo>
                    <a:pt x="36" y="1153"/>
                  </a:lnTo>
                  <a:cubicBezTo>
                    <a:pt x="44" y="1153"/>
                    <a:pt x="53" y="1162"/>
                    <a:pt x="53" y="1175"/>
                  </a:cubicBezTo>
                  <a:lnTo>
                    <a:pt x="53" y="1318"/>
                  </a:lnTo>
                  <a:cubicBezTo>
                    <a:pt x="53" y="1327"/>
                    <a:pt x="44" y="1336"/>
                    <a:pt x="31" y="1336"/>
                  </a:cubicBezTo>
                  <a:close/>
                  <a:moveTo>
                    <a:pt x="31" y="1626"/>
                  </a:moveTo>
                  <a:lnTo>
                    <a:pt x="31" y="1626"/>
                  </a:lnTo>
                  <a:cubicBezTo>
                    <a:pt x="23" y="1626"/>
                    <a:pt x="14" y="1617"/>
                    <a:pt x="14" y="1609"/>
                  </a:cubicBezTo>
                  <a:lnTo>
                    <a:pt x="14" y="1461"/>
                  </a:lnTo>
                  <a:cubicBezTo>
                    <a:pt x="14" y="1453"/>
                    <a:pt x="23" y="1444"/>
                    <a:pt x="31" y="1444"/>
                  </a:cubicBezTo>
                  <a:lnTo>
                    <a:pt x="31" y="1444"/>
                  </a:lnTo>
                  <a:cubicBezTo>
                    <a:pt x="40" y="1444"/>
                    <a:pt x="49" y="1453"/>
                    <a:pt x="49" y="1461"/>
                  </a:cubicBezTo>
                  <a:lnTo>
                    <a:pt x="49" y="1609"/>
                  </a:lnTo>
                  <a:cubicBezTo>
                    <a:pt x="49" y="1617"/>
                    <a:pt x="40" y="1626"/>
                    <a:pt x="31" y="1626"/>
                  </a:cubicBezTo>
                  <a:close/>
                  <a:moveTo>
                    <a:pt x="27" y="1912"/>
                  </a:moveTo>
                  <a:lnTo>
                    <a:pt x="27" y="1912"/>
                  </a:lnTo>
                  <a:cubicBezTo>
                    <a:pt x="18" y="1912"/>
                    <a:pt x="10" y="1908"/>
                    <a:pt x="10" y="1895"/>
                  </a:cubicBezTo>
                  <a:lnTo>
                    <a:pt x="10" y="1752"/>
                  </a:lnTo>
                  <a:cubicBezTo>
                    <a:pt x="10" y="1743"/>
                    <a:pt x="18" y="1734"/>
                    <a:pt x="31" y="1734"/>
                  </a:cubicBezTo>
                  <a:cubicBezTo>
                    <a:pt x="40" y="1734"/>
                    <a:pt x="49" y="1743"/>
                    <a:pt x="49" y="1752"/>
                  </a:cubicBezTo>
                  <a:lnTo>
                    <a:pt x="44" y="1895"/>
                  </a:lnTo>
                  <a:cubicBezTo>
                    <a:pt x="44" y="1908"/>
                    <a:pt x="40" y="1912"/>
                    <a:pt x="27" y="1912"/>
                  </a:cubicBezTo>
                  <a:close/>
                  <a:moveTo>
                    <a:pt x="27" y="2203"/>
                  </a:moveTo>
                  <a:lnTo>
                    <a:pt x="27" y="2203"/>
                  </a:lnTo>
                  <a:cubicBezTo>
                    <a:pt x="14" y="2203"/>
                    <a:pt x="10" y="2194"/>
                    <a:pt x="10" y="2185"/>
                  </a:cubicBezTo>
                  <a:lnTo>
                    <a:pt x="10" y="2042"/>
                  </a:lnTo>
                  <a:cubicBezTo>
                    <a:pt x="10" y="2029"/>
                    <a:pt x="18" y="2021"/>
                    <a:pt x="27" y="2021"/>
                  </a:cubicBezTo>
                  <a:lnTo>
                    <a:pt x="27" y="2021"/>
                  </a:lnTo>
                  <a:cubicBezTo>
                    <a:pt x="36" y="2021"/>
                    <a:pt x="44" y="2029"/>
                    <a:pt x="44" y="2042"/>
                  </a:cubicBezTo>
                  <a:lnTo>
                    <a:pt x="44" y="2185"/>
                  </a:lnTo>
                  <a:cubicBezTo>
                    <a:pt x="44" y="2194"/>
                    <a:pt x="36" y="2203"/>
                    <a:pt x="27" y="2203"/>
                  </a:cubicBezTo>
                  <a:close/>
                  <a:moveTo>
                    <a:pt x="23" y="2493"/>
                  </a:moveTo>
                  <a:lnTo>
                    <a:pt x="23" y="2493"/>
                  </a:lnTo>
                  <a:cubicBezTo>
                    <a:pt x="14" y="2493"/>
                    <a:pt x="5" y="2484"/>
                    <a:pt x="5" y="2476"/>
                  </a:cubicBezTo>
                  <a:lnTo>
                    <a:pt x="5" y="2328"/>
                  </a:lnTo>
                  <a:cubicBezTo>
                    <a:pt x="5" y="2320"/>
                    <a:pt x="14" y="2311"/>
                    <a:pt x="23" y="2311"/>
                  </a:cubicBezTo>
                  <a:cubicBezTo>
                    <a:pt x="36" y="2311"/>
                    <a:pt x="44" y="2320"/>
                    <a:pt x="44" y="2328"/>
                  </a:cubicBezTo>
                  <a:lnTo>
                    <a:pt x="40" y="2476"/>
                  </a:lnTo>
                  <a:cubicBezTo>
                    <a:pt x="40" y="2484"/>
                    <a:pt x="31" y="2493"/>
                    <a:pt x="23" y="2493"/>
                  </a:cubicBezTo>
                  <a:close/>
                  <a:moveTo>
                    <a:pt x="23" y="2771"/>
                  </a:moveTo>
                  <a:lnTo>
                    <a:pt x="18" y="2771"/>
                  </a:lnTo>
                  <a:cubicBezTo>
                    <a:pt x="10" y="2771"/>
                    <a:pt x="1" y="2762"/>
                    <a:pt x="1" y="2753"/>
                  </a:cubicBezTo>
                  <a:lnTo>
                    <a:pt x="5" y="2619"/>
                  </a:lnTo>
                  <a:cubicBezTo>
                    <a:pt x="5" y="2610"/>
                    <a:pt x="14" y="2602"/>
                    <a:pt x="23" y="2602"/>
                  </a:cubicBezTo>
                  <a:lnTo>
                    <a:pt x="23" y="2602"/>
                  </a:lnTo>
                  <a:cubicBezTo>
                    <a:pt x="31" y="2602"/>
                    <a:pt x="40" y="2610"/>
                    <a:pt x="40" y="2619"/>
                  </a:cubicBezTo>
                  <a:lnTo>
                    <a:pt x="40" y="2753"/>
                  </a:lnTo>
                  <a:cubicBezTo>
                    <a:pt x="40" y="2762"/>
                    <a:pt x="31" y="2771"/>
                    <a:pt x="23" y="2771"/>
                  </a:cubicBez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9;p19">
              <a:extLst>
                <a:ext uri="{FF2B5EF4-FFF2-40B4-BE49-F238E27FC236}">
                  <a16:creationId xmlns:a16="http://schemas.microsoft.com/office/drawing/2014/main" id="{F0799781-34C9-4D90-88BD-784B005E415D}"/>
                </a:ext>
              </a:extLst>
            </p:cNvPr>
            <p:cNvSpPr/>
            <p:nvPr/>
          </p:nvSpPr>
          <p:spPr>
            <a:xfrm>
              <a:off x="5172746" y="2790781"/>
              <a:ext cx="502586" cy="479626"/>
            </a:xfrm>
            <a:custGeom>
              <a:avLst/>
              <a:gdLst/>
              <a:ahLst/>
              <a:cxnLst/>
              <a:rect l="l" t="t" r="r" b="b"/>
              <a:pathLst>
                <a:path w="2823" h="2694" extrusionOk="0">
                  <a:moveTo>
                    <a:pt x="243" y="2351"/>
                  </a:moveTo>
                  <a:cubicBezTo>
                    <a:pt x="239" y="2481"/>
                    <a:pt x="213" y="2593"/>
                    <a:pt x="178" y="2693"/>
                  </a:cubicBezTo>
                  <a:lnTo>
                    <a:pt x="2645" y="2693"/>
                  </a:lnTo>
                  <a:cubicBezTo>
                    <a:pt x="2610" y="2593"/>
                    <a:pt x="2584" y="2481"/>
                    <a:pt x="2580" y="2351"/>
                  </a:cubicBezTo>
                  <a:cubicBezTo>
                    <a:pt x="2562" y="1874"/>
                    <a:pt x="2823" y="1445"/>
                    <a:pt x="2580" y="725"/>
                  </a:cubicBezTo>
                  <a:cubicBezTo>
                    <a:pt x="2333" y="1"/>
                    <a:pt x="1492" y="74"/>
                    <a:pt x="1492" y="74"/>
                  </a:cubicBezTo>
                  <a:lnTo>
                    <a:pt x="1414" y="74"/>
                  </a:lnTo>
                  <a:lnTo>
                    <a:pt x="1331" y="74"/>
                  </a:lnTo>
                  <a:cubicBezTo>
                    <a:pt x="1331" y="74"/>
                    <a:pt x="490" y="1"/>
                    <a:pt x="243" y="725"/>
                  </a:cubicBezTo>
                  <a:cubicBezTo>
                    <a:pt x="0" y="1445"/>
                    <a:pt x="260" y="1874"/>
                    <a:pt x="243" y="2351"/>
                  </a:cubicBezTo>
                  <a:close/>
                </a:path>
              </a:pathLst>
            </a:custGeom>
            <a:solidFill>
              <a:srgbClr val="422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p19">
              <a:extLst>
                <a:ext uri="{FF2B5EF4-FFF2-40B4-BE49-F238E27FC236}">
                  <a16:creationId xmlns:a16="http://schemas.microsoft.com/office/drawing/2014/main" id="{91C72E01-C9E1-45B9-857C-A13AB696FD34}"/>
                </a:ext>
              </a:extLst>
            </p:cNvPr>
            <p:cNvSpPr/>
            <p:nvPr/>
          </p:nvSpPr>
          <p:spPr>
            <a:xfrm>
              <a:off x="5062366" y="3283210"/>
              <a:ext cx="215419" cy="376188"/>
            </a:xfrm>
            <a:custGeom>
              <a:avLst/>
              <a:gdLst/>
              <a:ahLst/>
              <a:cxnLst/>
              <a:rect l="l" t="t" r="r" b="b"/>
              <a:pathLst>
                <a:path w="1210" h="2113" extrusionOk="0">
                  <a:moveTo>
                    <a:pt x="1097" y="1"/>
                  </a:moveTo>
                  <a:cubicBezTo>
                    <a:pt x="1097" y="1"/>
                    <a:pt x="863" y="57"/>
                    <a:pt x="650" y="391"/>
                  </a:cubicBezTo>
                  <a:cubicBezTo>
                    <a:pt x="330" y="898"/>
                    <a:pt x="0" y="1774"/>
                    <a:pt x="217" y="1952"/>
                  </a:cubicBezTo>
                  <a:cubicBezTo>
                    <a:pt x="416" y="2112"/>
                    <a:pt x="928" y="1410"/>
                    <a:pt x="1071" y="1219"/>
                  </a:cubicBezTo>
                  <a:cubicBezTo>
                    <a:pt x="1210" y="1028"/>
                    <a:pt x="1097" y="1"/>
                    <a:pt x="1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1;p19">
              <a:extLst>
                <a:ext uri="{FF2B5EF4-FFF2-40B4-BE49-F238E27FC236}">
                  <a16:creationId xmlns:a16="http://schemas.microsoft.com/office/drawing/2014/main" id="{1A5147BC-9B78-4516-BCE3-F92092BD349F}"/>
                </a:ext>
              </a:extLst>
            </p:cNvPr>
            <p:cNvSpPr/>
            <p:nvPr/>
          </p:nvSpPr>
          <p:spPr>
            <a:xfrm>
              <a:off x="5571717" y="3283210"/>
              <a:ext cx="204025" cy="385446"/>
            </a:xfrm>
            <a:custGeom>
              <a:avLst/>
              <a:gdLst/>
              <a:ahLst/>
              <a:cxnLst/>
              <a:rect l="l" t="t" r="r" b="b"/>
              <a:pathLst>
                <a:path w="1146" h="2165" extrusionOk="0">
                  <a:moveTo>
                    <a:pt x="79" y="1"/>
                  </a:moveTo>
                  <a:cubicBezTo>
                    <a:pt x="79" y="1"/>
                    <a:pt x="443" y="1"/>
                    <a:pt x="742" y="777"/>
                  </a:cubicBezTo>
                  <a:cubicBezTo>
                    <a:pt x="881" y="1133"/>
                    <a:pt x="1145" y="1952"/>
                    <a:pt x="976" y="2017"/>
                  </a:cubicBezTo>
                  <a:cubicBezTo>
                    <a:pt x="595" y="2164"/>
                    <a:pt x="1" y="1154"/>
                    <a:pt x="1" y="115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p19">
              <a:extLst>
                <a:ext uri="{FF2B5EF4-FFF2-40B4-BE49-F238E27FC236}">
                  <a16:creationId xmlns:a16="http://schemas.microsoft.com/office/drawing/2014/main" id="{1521B47F-580B-4593-8F1E-23C1E5739A25}"/>
                </a:ext>
              </a:extLst>
            </p:cNvPr>
            <p:cNvSpPr/>
            <p:nvPr/>
          </p:nvSpPr>
          <p:spPr>
            <a:xfrm>
              <a:off x="5317842" y="3263983"/>
              <a:ext cx="212393" cy="602292"/>
            </a:xfrm>
            <a:custGeom>
              <a:avLst/>
              <a:gdLst/>
              <a:ahLst/>
              <a:cxnLst/>
              <a:rect l="l" t="t" r="r" b="b"/>
              <a:pathLst>
                <a:path w="1193" h="3383" extrusionOk="0">
                  <a:moveTo>
                    <a:pt x="0" y="70"/>
                  </a:moveTo>
                  <a:lnTo>
                    <a:pt x="195" y="3365"/>
                  </a:lnTo>
                  <a:lnTo>
                    <a:pt x="945" y="3382"/>
                  </a:lnTo>
                  <a:lnTo>
                    <a:pt x="1193" y="83"/>
                  </a:lnTo>
                  <a:cubicBezTo>
                    <a:pt x="971" y="18"/>
                    <a:pt x="724" y="1"/>
                    <a:pt x="477" y="9"/>
                  </a:cubicBezTo>
                  <a:cubicBezTo>
                    <a:pt x="291" y="18"/>
                    <a:pt x="135" y="40"/>
                    <a:pt x="0" y="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p19">
              <a:extLst>
                <a:ext uri="{FF2B5EF4-FFF2-40B4-BE49-F238E27FC236}">
                  <a16:creationId xmlns:a16="http://schemas.microsoft.com/office/drawing/2014/main" id="{11DB801F-3191-49D2-80F3-9BE4B2C7C226}"/>
                </a:ext>
              </a:extLst>
            </p:cNvPr>
            <p:cNvSpPr/>
            <p:nvPr/>
          </p:nvSpPr>
          <p:spPr>
            <a:xfrm>
              <a:off x="5480742" y="3272528"/>
              <a:ext cx="170733" cy="597663"/>
            </a:xfrm>
            <a:custGeom>
              <a:avLst/>
              <a:gdLst/>
              <a:ahLst/>
              <a:cxnLst/>
              <a:rect l="l" t="t" r="r" b="b"/>
              <a:pathLst>
                <a:path w="959" h="3357" extrusionOk="0">
                  <a:moveTo>
                    <a:pt x="780" y="2125"/>
                  </a:moveTo>
                  <a:cubicBezTo>
                    <a:pt x="793" y="2311"/>
                    <a:pt x="824" y="2857"/>
                    <a:pt x="889" y="3356"/>
                  </a:cubicBezTo>
                  <a:lnTo>
                    <a:pt x="0" y="3356"/>
                  </a:lnTo>
                  <a:lnTo>
                    <a:pt x="269" y="0"/>
                  </a:lnTo>
                  <a:cubicBezTo>
                    <a:pt x="481" y="65"/>
                    <a:pt x="594" y="0"/>
                    <a:pt x="715" y="156"/>
                  </a:cubicBezTo>
                  <a:cubicBezTo>
                    <a:pt x="958" y="477"/>
                    <a:pt x="759" y="1717"/>
                    <a:pt x="780" y="21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p19">
              <a:extLst>
                <a:ext uri="{FF2B5EF4-FFF2-40B4-BE49-F238E27FC236}">
                  <a16:creationId xmlns:a16="http://schemas.microsoft.com/office/drawing/2014/main" id="{5E7A4047-C684-4CE1-AF94-2EC5739C52A2}"/>
                </a:ext>
              </a:extLst>
            </p:cNvPr>
            <p:cNvSpPr/>
            <p:nvPr/>
          </p:nvSpPr>
          <p:spPr>
            <a:xfrm>
              <a:off x="5516171" y="3726325"/>
              <a:ext cx="84387" cy="38812"/>
            </a:xfrm>
            <a:custGeom>
              <a:avLst/>
              <a:gdLst/>
              <a:ahLst/>
              <a:cxnLst/>
              <a:rect l="l" t="t" r="r" b="b"/>
              <a:pathLst>
                <a:path w="474" h="218" extrusionOk="0">
                  <a:moveTo>
                    <a:pt x="473" y="5"/>
                  </a:moveTo>
                  <a:cubicBezTo>
                    <a:pt x="473" y="122"/>
                    <a:pt x="369" y="217"/>
                    <a:pt x="235" y="217"/>
                  </a:cubicBezTo>
                  <a:cubicBezTo>
                    <a:pt x="170" y="217"/>
                    <a:pt x="113" y="191"/>
                    <a:pt x="70" y="152"/>
                  </a:cubicBezTo>
                  <a:cubicBezTo>
                    <a:pt x="35" y="122"/>
                    <a:pt x="9" y="79"/>
                    <a:pt x="0" y="35"/>
                  </a:cubicBezTo>
                  <a:lnTo>
                    <a:pt x="5" y="1"/>
                  </a:lnTo>
                  <a:lnTo>
                    <a:pt x="473"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p19">
              <a:extLst>
                <a:ext uri="{FF2B5EF4-FFF2-40B4-BE49-F238E27FC236}">
                  <a16:creationId xmlns:a16="http://schemas.microsoft.com/office/drawing/2014/main" id="{A8C3C364-C331-4B24-AED0-482738307E49}"/>
                </a:ext>
              </a:extLst>
            </p:cNvPr>
            <p:cNvSpPr/>
            <p:nvPr/>
          </p:nvSpPr>
          <p:spPr>
            <a:xfrm>
              <a:off x="5171856" y="3270926"/>
              <a:ext cx="216309" cy="593035"/>
            </a:xfrm>
            <a:custGeom>
              <a:avLst/>
              <a:gdLst/>
              <a:ahLst/>
              <a:cxnLst/>
              <a:rect l="l" t="t" r="r" b="b"/>
              <a:pathLst>
                <a:path w="1215" h="3331" extrusionOk="0">
                  <a:moveTo>
                    <a:pt x="257" y="3326"/>
                  </a:moveTo>
                  <a:cubicBezTo>
                    <a:pt x="378" y="2680"/>
                    <a:pt x="495" y="1904"/>
                    <a:pt x="460" y="1384"/>
                  </a:cubicBezTo>
                  <a:cubicBezTo>
                    <a:pt x="404" y="469"/>
                    <a:pt x="1" y="40"/>
                    <a:pt x="846" y="1"/>
                  </a:cubicBezTo>
                  <a:lnTo>
                    <a:pt x="1215" y="33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p19">
              <a:extLst>
                <a:ext uri="{FF2B5EF4-FFF2-40B4-BE49-F238E27FC236}">
                  <a16:creationId xmlns:a16="http://schemas.microsoft.com/office/drawing/2014/main" id="{8E7059F1-7777-4C31-9DD6-3B98A757F955}"/>
                </a:ext>
              </a:extLst>
            </p:cNvPr>
            <p:cNvSpPr/>
            <p:nvPr/>
          </p:nvSpPr>
          <p:spPr>
            <a:xfrm>
              <a:off x="5254463" y="3722409"/>
              <a:ext cx="84387" cy="38099"/>
            </a:xfrm>
            <a:custGeom>
              <a:avLst/>
              <a:gdLst/>
              <a:ahLst/>
              <a:cxnLst/>
              <a:rect l="l" t="t" r="r" b="b"/>
              <a:pathLst>
                <a:path w="474" h="214" extrusionOk="0">
                  <a:moveTo>
                    <a:pt x="473" y="5"/>
                  </a:moveTo>
                  <a:cubicBezTo>
                    <a:pt x="473" y="122"/>
                    <a:pt x="369" y="213"/>
                    <a:pt x="239" y="213"/>
                  </a:cubicBezTo>
                  <a:cubicBezTo>
                    <a:pt x="170" y="213"/>
                    <a:pt x="113" y="192"/>
                    <a:pt x="70" y="153"/>
                  </a:cubicBezTo>
                  <a:cubicBezTo>
                    <a:pt x="35" y="122"/>
                    <a:pt x="9" y="79"/>
                    <a:pt x="1" y="31"/>
                  </a:cubicBezTo>
                  <a:lnTo>
                    <a:pt x="5" y="1"/>
                  </a:lnTo>
                  <a:lnTo>
                    <a:pt x="473"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7;p19">
              <a:extLst>
                <a:ext uri="{FF2B5EF4-FFF2-40B4-BE49-F238E27FC236}">
                  <a16:creationId xmlns:a16="http://schemas.microsoft.com/office/drawing/2014/main" id="{61CB0F05-E456-46A8-A044-DBA88AFD9F38}"/>
                </a:ext>
              </a:extLst>
            </p:cNvPr>
            <p:cNvSpPr/>
            <p:nvPr/>
          </p:nvSpPr>
          <p:spPr>
            <a:xfrm>
              <a:off x="5378017" y="3169093"/>
              <a:ext cx="91153" cy="124446"/>
            </a:xfrm>
            <a:custGeom>
              <a:avLst/>
              <a:gdLst/>
              <a:ahLst/>
              <a:cxnLst/>
              <a:rect l="l" t="t" r="r" b="b"/>
              <a:pathLst>
                <a:path w="512" h="699" extrusionOk="0">
                  <a:moveTo>
                    <a:pt x="48" y="351"/>
                  </a:moveTo>
                  <a:cubicBezTo>
                    <a:pt x="44" y="447"/>
                    <a:pt x="0" y="581"/>
                    <a:pt x="0" y="581"/>
                  </a:cubicBezTo>
                  <a:cubicBezTo>
                    <a:pt x="13" y="594"/>
                    <a:pt x="109" y="698"/>
                    <a:pt x="261" y="694"/>
                  </a:cubicBezTo>
                  <a:cubicBezTo>
                    <a:pt x="408" y="694"/>
                    <a:pt x="495" y="599"/>
                    <a:pt x="512" y="581"/>
                  </a:cubicBezTo>
                  <a:cubicBezTo>
                    <a:pt x="508" y="568"/>
                    <a:pt x="499" y="551"/>
                    <a:pt x="495" y="534"/>
                  </a:cubicBezTo>
                  <a:cubicBezTo>
                    <a:pt x="490" y="516"/>
                    <a:pt x="486" y="499"/>
                    <a:pt x="482" y="477"/>
                  </a:cubicBezTo>
                  <a:cubicBezTo>
                    <a:pt x="469" y="438"/>
                    <a:pt x="464" y="390"/>
                    <a:pt x="460" y="343"/>
                  </a:cubicBezTo>
                  <a:cubicBezTo>
                    <a:pt x="451" y="226"/>
                    <a:pt x="473" y="126"/>
                    <a:pt x="490" y="52"/>
                  </a:cubicBezTo>
                  <a:cubicBezTo>
                    <a:pt x="499" y="35"/>
                    <a:pt x="503" y="13"/>
                    <a:pt x="512" y="0"/>
                  </a:cubicBezTo>
                  <a:lnTo>
                    <a:pt x="0" y="0"/>
                  </a:lnTo>
                  <a:cubicBezTo>
                    <a:pt x="9" y="22"/>
                    <a:pt x="18" y="48"/>
                    <a:pt x="26" y="78"/>
                  </a:cubicBezTo>
                  <a:cubicBezTo>
                    <a:pt x="39" y="135"/>
                    <a:pt x="52" y="204"/>
                    <a:pt x="52" y="282"/>
                  </a:cubicBezTo>
                  <a:cubicBezTo>
                    <a:pt x="52" y="304"/>
                    <a:pt x="52" y="325"/>
                    <a:pt x="48" y="35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8;p19">
              <a:extLst>
                <a:ext uri="{FF2B5EF4-FFF2-40B4-BE49-F238E27FC236}">
                  <a16:creationId xmlns:a16="http://schemas.microsoft.com/office/drawing/2014/main" id="{D37FE3E7-0D9A-414B-8B06-0A01543378EA}"/>
                </a:ext>
              </a:extLst>
            </p:cNvPr>
            <p:cNvSpPr/>
            <p:nvPr/>
          </p:nvSpPr>
          <p:spPr>
            <a:xfrm>
              <a:off x="5382646" y="3164464"/>
              <a:ext cx="82785" cy="89730"/>
            </a:xfrm>
            <a:custGeom>
              <a:avLst/>
              <a:gdLst/>
              <a:ahLst/>
              <a:cxnLst/>
              <a:rect l="l" t="t" r="r" b="b"/>
              <a:pathLst>
                <a:path w="465" h="504" extrusionOk="0">
                  <a:moveTo>
                    <a:pt x="0" y="104"/>
                  </a:moveTo>
                  <a:cubicBezTo>
                    <a:pt x="13" y="161"/>
                    <a:pt x="26" y="230"/>
                    <a:pt x="26" y="308"/>
                  </a:cubicBezTo>
                  <a:cubicBezTo>
                    <a:pt x="143" y="382"/>
                    <a:pt x="300" y="464"/>
                    <a:pt x="456" y="503"/>
                  </a:cubicBezTo>
                  <a:cubicBezTo>
                    <a:pt x="443" y="464"/>
                    <a:pt x="438" y="416"/>
                    <a:pt x="434" y="369"/>
                  </a:cubicBezTo>
                  <a:cubicBezTo>
                    <a:pt x="425" y="252"/>
                    <a:pt x="447" y="152"/>
                    <a:pt x="464" y="78"/>
                  </a:cubicBezTo>
                  <a:cubicBezTo>
                    <a:pt x="451" y="57"/>
                    <a:pt x="438" y="39"/>
                    <a:pt x="430" y="26"/>
                  </a:cubicBezTo>
                  <a:cubicBezTo>
                    <a:pt x="421" y="9"/>
                    <a:pt x="417" y="0"/>
                    <a:pt x="417" y="0"/>
                  </a:cubicBezTo>
                  <a:lnTo>
                    <a:pt x="326" y="26"/>
                  </a:lnTo>
                  <a:close/>
                </a:path>
              </a:pathLst>
            </a:custGeom>
            <a:solidFill>
              <a:srgbClr val="EF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p19">
              <a:extLst>
                <a:ext uri="{FF2B5EF4-FFF2-40B4-BE49-F238E27FC236}">
                  <a16:creationId xmlns:a16="http://schemas.microsoft.com/office/drawing/2014/main" id="{8054DDD0-1359-44CC-9280-C6CCB99A2F57}"/>
                </a:ext>
              </a:extLst>
            </p:cNvPr>
            <p:cNvSpPr/>
            <p:nvPr/>
          </p:nvSpPr>
          <p:spPr>
            <a:xfrm>
              <a:off x="5213515" y="2857186"/>
              <a:ext cx="413926" cy="365328"/>
            </a:xfrm>
            <a:custGeom>
              <a:avLst/>
              <a:gdLst/>
              <a:ahLst/>
              <a:cxnLst/>
              <a:rect l="l" t="t" r="r" b="b"/>
              <a:pathLst>
                <a:path w="2325" h="2052" extrusionOk="0">
                  <a:moveTo>
                    <a:pt x="669" y="1809"/>
                  </a:moveTo>
                  <a:cubicBezTo>
                    <a:pt x="959" y="2051"/>
                    <a:pt x="1349" y="2043"/>
                    <a:pt x="1644" y="1800"/>
                  </a:cubicBezTo>
                  <a:cubicBezTo>
                    <a:pt x="1974" y="1527"/>
                    <a:pt x="2325" y="517"/>
                    <a:pt x="1991" y="243"/>
                  </a:cubicBezTo>
                  <a:cubicBezTo>
                    <a:pt x="1700" y="1"/>
                    <a:pt x="625" y="1"/>
                    <a:pt x="335" y="243"/>
                  </a:cubicBezTo>
                  <a:cubicBezTo>
                    <a:pt x="1" y="517"/>
                    <a:pt x="335" y="1535"/>
                    <a:pt x="669" y="1809"/>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0;p19">
              <a:extLst>
                <a:ext uri="{FF2B5EF4-FFF2-40B4-BE49-F238E27FC236}">
                  <a16:creationId xmlns:a16="http://schemas.microsoft.com/office/drawing/2014/main" id="{B951F51D-AF15-48D8-9D3C-206F6C6ABEC6}"/>
                </a:ext>
              </a:extLst>
            </p:cNvPr>
            <p:cNvSpPr/>
            <p:nvPr/>
          </p:nvSpPr>
          <p:spPr>
            <a:xfrm>
              <a:off x="5556228" y="2989996"/>
              <a:ext cx="79046" cy="92044"/>
            </a:xfrm>
            <a:custGeom>
              <a:avLst/>
              <a:gdLst/>
              <a:ahLst/>
              <a:cxnLst/>
              <a:rect l="l" t="t" r="r" b="b"/>
              <a:pathLst>
                <a:path w="444" h="517" extrusionOk="0">
                  <a:moveTo>
                    <a:pt x="62" y="70"/>
                  </a:moveTo>
                  <a:cubicBezTo>
                    <a:pt x="88" y="13"/>
                    <a:pt x="252" y="0"/>
                    <a:pt x="348" y="70"/>
                  </a:cubicBezTo>
                  <a:cubicBezTo>
                    <a:pt x="443" y="139"/>
                    <a:pt x="339" y="438"/>
                    <a:pt x="239" y="477"/>
                  </a:cubicBezTo>
                  <a:cubicBezTo>
                    <a:pt x="153" y="512"/>
                    <a:pt x="62" y="516"/>
                    <a:pt x="31" y="477"/>
                  </a:cubicBezTo>
                  <a:cubicBezTo>
                    <a:pt x="1" y="443"/>
                    <a:pt x="18" y="169"/>
                    <a:pt x="62" y="7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1;p19">
              <a:extLst>
                <a:ext uri="{FF2B5EF4-FFF2-40B4-BE49-F238E27FC236}">
                  <a16:creationId xmlns:a16="http://schemas.microsoft.com/office/drawing/2014/main" id="{D8ED73B3-8C72-4F22-9C40-0B149B0C5BAC}"/>
                </a:ext>
              </a:extLst>
            </p:cNvPr>
            <p:cNvSpPr/>
            <p:nvPr/>
          </p:nvSpPr>
          <p:spPr>
            <a:xfrm>
              <a:off x="5205148" y="2989996"/>
              <a:ext cx="79581" cy="92044"/>
            </a:xfrm>
            <a:custGeom>
              <a:avLst/>
              <a:gdLst/>
              <a:ahLst/>
              <a:cxnLst/>
              <a:rect l="l" t="t" r="r" b="b"/>
              <a:pathLst>
                <a:path w="447" h="517" extrusionOk="0">
                  <a:moveTo>
                    <a:pt x="382" y="70"/>
                  </a:moveTo>
                  <a:cubicBezTo>
                    <a:pt x="356" y="13"/>
                    <a:pt x="195" y="0"/>
                    <a:pt x="96" y="70"/>
                  </a:cubicBezTo>
                  <a:cubicBezTo>
                    <a:pt x="0" y="139"/>
                    <a:pt x="104" y="438"/>
                    <a:pt x="208" y="477"/>
                  </a:cubicBezTo>
                  <a:cubicBezTo>
                    <a:pt x="291" y="512"/>
                    <a:pt x="382" y="516"/>
                    <a:pt x="412" y="477"/>
                  </a:cubicBezTo>
                  <a:cubicBezTo>
                    <a:pt x="447" y="443"/>
                    <a:pt x="425" y="169"/>
                    <a:pt x="382" y="7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p19">
              <a:extLst>
                <a:ext uri="{FF2B5EF4-FFF2-40B4-BE49-F238E27FC236}">
                  <a16:creationId xmlns:a16="http://schemas.microsoft.com/office/drawing/2014/main" id="{69A70F46-6E2F-4107-9123-6511A18DB3EB}"/>
                </a:ext>
              </a:extLst>
            </p:cNvPr>
            <p:cNvSpPr/>
            <p:nvPr/>
          </p:nvSpPr>
          <p:spPr>
            <a:xfrm>
              <a:off x="5408105" y="3007798"/>
              <a:ext cx="65872" cy="86525"/>
            </a:xfrm>
            <a:custGeom>
              <a:avLst/>
              <a:gdLst/>
              <a:ahLst/>
              <a:cxnLst/>
              <a:rect l="l" t="t" r="r" b="b"/>
              <a:pathLst>
                <a:path w="370" h="486" extrusionOk="0">
                  <a:moveTo>
                    <a:pt x="161" y="486"/>
                  </a:moveTo>
                  <a:cubicBezTo>
                    <a:pt x="144" y="486"/>
                    <a:pt x="126" y="477"/>
                    <a:pt x="122" y="460"/>
                  </a:cubicBezTo>
                  <a:cubicBezTo>
                    <a:pt x="113" y="438"/>
                    <a:pt x="122" y="412"/>
                    <a:pt x="144" y="403"/>
                  </a:cubicBezTo>
                  <a:cubicBezTo>
                    <a:pt x="148" y="399"/>
                    <a:pt x="274" y="347"/>
                    <a:pt x="248" y="234"/>
                  </a:cubicBezTo>
                  <a:cubicBezTo>
                    <a:pt x="243" y="217"/>
                    <a:pt x="235" y="204"/>
                    <a:pt x="217" y="195"/>
                  </a:cubicBezTo>
                  <a:cubicBezTo>
                    <a:pt x="178" y="169"/>
                    <a:pt x="100" y="182"/>
                    <a:pt x="79" y="187"/>
                  </a:cubicBezTo>
                  <a:cubicBezTo>
                    <a:pt x="57" y="195"/>
                    <a:pt x="31" y="182"/>
                    <a:pt x="26" y="160"/>
                  </a:cubicBezTo>
                  <a:cubicBezTo>
                    <a:pt x="22" y="147"/>
                    <a:pt x="13" y="126"/>
                    <a:pt x="5" y="52"/>
                  </a:cubicBezTo>
                  <a:cubicBezTo>
                    <a:pt x="0" y="30"/>
                    <a:pt x="18" y="9"/>
                    <a:pt x="44" y="4"/>
                  </a:cubicBezTo>
                  <a:cubicBezTo>
                    <a:pt x="70" y="0"/>
                    <a:pt x="92" y="17"/>
                    <a:pt x="92" y="43"/>
                  </a:cubicBezTo>
                  <a:cubicBezTo>
                    <a:pt x="96" y="65"/>
                    <a:pt x="96" y="82"/>
                    <a:pt x="100" y="95"/>
                  </a:cubicBezTo>
                  <a:cubicBezTo>
                    <a:pt x="144" y="87"/>
                    <a:pt x="209" y="87"/>
                    <a:pt x="261" y="117"/>
                  </a:cubicBezTo>
                  <a:cubicBezTo>
                    <a:pt x="300" y="139"/>
                    <a:pt x="321" y="169"/>
                    <a:pt x="334" y="213"/>
                  </a:cubicBezTo>
                  <a:cubicBezTo>
                    <a:pt x="369" y="360"/>
                    <a:pt x="248" y="455"/>
                    <a:pt x="178" y="486"/>
                  </a:cubicBezTo>
                  <a:cubicBezTo>
                    <a:pt x="174" y="486"/>
                    <a:pt x="165" y="486"/>
                    <a:pt x="161" y="486"/>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3;p19">
              <a:extLst>
                <a:ext uri="{FF2B5EF4-FFF2-40B4-BE49-F238E27FC236}">
                  <a16:creationId xmlns:a16="http://schemas.microsoft.com/office/drawing/2014/main" id="{059E1001-F0F9-45EE-A0E3-8F09645A02AC}"/>
                </a:ext>
              </a:extLst>
            </p:cNvPr>
            <p:cNvSpPr/>
            <p:nvPr/>
          </p:nvSpPr>
          <p:spPr>
            <a:xfrm>
              <a:off x="5489110" y="2949049"/>
              <a:ext cx="51095" cy="37209"/>
            </a:xfrm>
            <a:custGeom>
              <a:avLst/>
              <a:gdLst/>
              <a:ahLst/>
              <a:cxnLst/>
              <a:rect l="l" t="t" r="r" b="b"/>
              <a:pathLst>
                <a:path w="287" h="209" extrusionOk="0">
                  <a:moveTo>
                    <a:pt x="235" y="209"/>
                  </a:moveTo>
                  <a:cubicBezTo>
                    <a:pt x="218" y="209"/>
                    <a:pt x="200" y="196"/>
                    <a:pt x="196" y="178"/>
                  </a:cubicBezTo>
                  <a:cubicBezTo>
                    <a:pt x="192" y="170"/>
                    <a:pt x="157" y="92"/>
                    <a:pt x="57" y="113"/>
                  </a:cubicBezTo>
                  <a:cubicBezTo>
                    <a:pt x="31" y="118"/>
                    <a:pt x="9" y="100"/>
                    <a:pt x="5" y="74"/>
                  </a:cubicBezTo>
                  <a:cubicBezTo>
                    <a:pt x="1" y="53"/>
                    <a:pt x="18" y="31"/>
                    <a:pt x="40" y="27"/>
                  </a:cubicBezTo>
                  <a:cubicBezTo>
                    <a:pt x="183" y="1"/>
                    <a:pt x="257" y="96"/>
                    <a:pt x="278" y="152"/>
                  </a:cubicBezTo>
                  <a:cubicBezTo>
                    <a:pt x="287" y="174"/>
                    <a:pt x="274" y="200"/>
                    <a:pt x="248" y="209"/>
                  </a:cubicBezTo>
                  <a:cubicBezTo>
                    <a:pt x="244" y="209"/>
                    <a:pt x="239" y="209"/>
                    <a:pt x="235" y="2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4;p19">
              <a:extLst>
                <a:ext uri="{FF2B5EF4-FFF2-40B4-BE49-F238E27FC236}">
                  <a16:creationId xmlns:a16="http://schemas.microsoft.com/office/drawing/2014/main" id="{FAC79506-520E-4F8B-B6BA-E10D60BD1B49}"/>
                </a:ext>
              </a:extLst>
            </p:cNvPr>
            <p:cNvSpPr/>
            <p:nvPr/>
          </p:nvSpPr>
          <p:spPr>
            <a:xfrm>
              <a:off x="5296122" y="2946022"/>
              <a:ext cx="51095" cy="37921"/>
            </a:xfrm>
            <a:custGeom>
              <a:avLst/>
              <a:gdLst/>
              <a:ahLst/>
              <a:cxnLst/>
              <a:rect l="l" t="t" r="r" b="b"/>
              <a:pathLst>
                <a:path w="287" h="213" extrusionOk="0">
                  <a:moveTo>
                    <a:pt x="48" y="213"/>
                  </a:moveTo>
                  <a:cubicBezTo>
                    <a:pt x="44" y="213"/>
                    <a:pt x="40" y="208"/>
                    <a:pt x="35" y="208"/>
                  </a:cubicBezTo>
                  <a:cubicBezTo>
                    <a:pt x="14" y="200"/>
                    <a:pt x="1" y="178"/>
                    <a:pt x="9" y="152"/>
                  </a:cubicBezTo>
                  <a:cubicBezTo>
                    <a:pt x="27" y="100"/>
                    <a:pt x="101" y="0"/>
                    <a:pt x="244" y="26"/>
                  </a:cubicBezTo>
                  <a:cubicBezTo>
                    <a:pt x="270" y="31"/>
                    <a:pt x="287" y="52"/>
                    <a:pt x="283" y="78"/>
                  </a:cubicBezTo>
                  <a:cubicBezTo>
                    <a:pt x="278" y="100"/>
                    <a:pt x="252" y="117"/>
                    <a:pt x="231" y="113"/>
                  </a:cubicBezTo>
                  <a:cubicBezTo>
                    <a:pt x="122" y="96"/>
                    <a:pt x="92" y="178"/>
                    <a:pt x="92" y="182"/>
                  </a:cubicBezTo>
                  <a:cubicBezTo>
                    <a:pt x="88" y="200"/>
                    <a:pt x="70" y="213"/>
                    <a:pt x="48" y="2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5;p19">
              <a:extLst>
                <a:ext uri="{FF2B5EF4-FFF2-40B4-BE49-F238E27FC236}">
                  <a16:creationId xmlns:a16="http://schemas.microsoft.com/office/drawing/2014/main" id="{0523AF8F-7832-433B-9267-05B17ADAB54D}"/>
                </a:ext>
              </a:extLst>
            </p:cNvPr>
            <p:cNvSpPr/>
            <p:nvPr/>
          </p:nvSpPr>
          <p:spPr>
            <a:xfrm>
              <a:off x="5497655" y="2991598"/>
              <a:ext cx="17091" cy="34895"/>
            </a:xfrm>
            <a:custGeom>
              <a:avLst/>
              <a:gdLst/>
              <a:ahLst/>
              <a:cxnLst/>
              <a:rect l="l" t="t" r="r" b="b"/>
              <a:pathLst>
                <a:path w="96" h="196" extrusionOk="0">
                  <a:moveTo>
                    <a:pt x="0" y="100"/>
                  </a:moveTo>
                  <a:cubicBezTo>
                    <a:pt x="0" y="152"/>
                    <a:pt x="22" y="195"/>
                    <a:pt x="48" y="195"/>
                  </a:cubicBezTo>
                  <a:cubicBezTo>
                    <a:pt x="74" y="195"/>
                    <a:pt x="96" y="152"/>
                    <a:pt x="96" y="100"/>
                  </a:cubicBezTo>
                  <a:cubicBezTo>
                    <a:pt x="96" y="43"/>
                    <a:pt x="74" y="0"/>
                    <a:pt x="48" y="0"/>
                  </a:cubicBezTo>
                  <a:cubicBezTo>
                    <a:pt x="22" y="0"/>
                    <a:pt x="0" y="43"/>
                    <a:pt x="0" y="100"/>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6;p19">
              <a:extLst>
                <a:ext uri="{FF2B5EF4-FFF2-40B4-BE49-F238E27FC236}">
                  <a16:creationId xmlns:a16="http://schemas.microsoft.com/office/drawing/2014/main" id="{51209998-3DCE-4003-8096-95B08ADEEE54}"/>
                </a:ext>
              </a:extLst>
            </p:cNvPr>
            <p:cNvSpPr/>
            <p:nvPr/>
          </p:nvSpPr>
          <p:spPr>
            <a:xfrm>
              <a:off x="5323896" y="2991598"/>
              <a:ext cx="16379" cy="34895"/>
            </a:xfrm>
            <a:custGeom>
              <a:avLst/>
              <a:gdLst/>
              <a:ahLst/>
              <a:cxnLst/>
              <a:rect l="l" t="t" r="r" b="b"/>
              <a:pathLst>
                <a:path w="92" h="196" extrusionOk="0">
                  <a:moveTo>
                    <a:pt x="1" y="100"/>
                  </a:moveTo>
                  <a:cubicBezTo>
                    <a:pt x="1" y="152"/>
                    <a:pt x="23" y="195"/>
                    <a:pt x="44" y="195"/>
                  </a:cubicBezTo>
                  <a:cubicBezTo>
                    <a:pt x="70" y="195"/>
                    <a:pt x="92" y="152"/>
                    <a:pt x="92" y="100"/>
                  </a:cubicBezTo>
                  <a:cubicBezTo>
                    <a:pt x="92" y="43"/>
                    <a:pt x="70" y="0"/>
                    <a:pt x="44" y="0"/>
                  </a:cubicBezTo>
                  <a:cubicBezTo>
                    <a:pt x="23" y="0"/>
                    <a:pt x="1" y="43"/>
                    <a:pt x="1" y="100"/>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7;p19">
              <a:extLst>
                <a:ext uri="{FF2B5EF4-FFF2-40B4-BE49-F238E27FC236}">
                  <a16:creationId xmlns:a16="http://schemas.microsoft.com/office/drawing/2014/main" id="{26880BA4-EE17-426B-B6ED-8A28062E2447}"/>
                </a:ext>
              </a:extLst>
            </p:cNvPr>
            <p:cNvSpPr/>
            <p:nvPr/>
          </p:nvSpPr>
          <p:spPr>
            <a:xfrm>
              <a:off x="5587206" y="3006908"/>
              <a:ext cx="21720" cy="42728"/>
            </a:xfrm>
            <a:custGeom>
              <a:avLst/>
              <a:gdLst/>
              <a:ahLst/>
              <a:cxnLst/>
              <a:rect l="l" t="t" r="r" b="b"/>
              <a:pathLst>
                <a:path w="122" h="240" extrusionOk="0">
                  <a:moveTo>
                    <a:pt x="18" y="109"/>
                  </a:moveTo>
                  <a:cubicBezTo>
                    <a:pt x="0" y="170"/>
                    <a:pt x="9" y="226"/>
                    <a:pt x="35" y="235"/>
                  </a:cubicBezTo>
                  <a:cubicBezTo>
                    <a:pt x="61" y="239"/>
                    <a:pt x="52" y="183"/>
                    <a:pt x="70" y="122"/>
                  </a:cubicBezTo>
                  <a:cubicBezTo>
                    <a:pt x="87" y="57"/>
                    <a:pt x="122" y="14"/>
                    <a:pt x="96" y="9"/>
                  </a:cubicBezTo>
                  <a:cubicBezTo>
                    <a:pt x="65" y="1"/>
                    <a:pt x="31" y="44"/>
                    <a:pt x="18" y="1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8;p19">
              <a:extLst>
                <a:ext uri="{FF2B5EF4-FFF2-40B4-BE49-F238E27FC236}">
                  <a16:creationId xmlns:a16="http://schemas.microsoft.com/office/drawing/2014/main" id="{40D64EDA-3DB2-4349-88F4-AFBBEB92CF10}"/>
                </a:ext>
              </a:extLst>
            </p:cNvPr>
            <p:cNvSpPr/>
            <p:nvPr/>
          </p:nvSpPr>
          <p:spPr>
            <a:xfrm>
              <a:off x="5233633" y="3006908"/>
              <a:ext cx="21720" cy="42728"/>
            </a:xfrm>
            <a:custGeom>
              <a:avLst/>
              <a:gdLst/>
              <a:ahLst/>
              <a:cxnLst/>
              <a:rect l="l" t="t" r="r" b="b"/>
              <a:pathLst>
                <a:path w="122" h="240" extrusionOk="0">
                  <a:moveTo>
                    <a:pt x="105" y="109"/>
                  </a:moveTo>
                  <a:cubicBezTo>
                    <a:pt x="122" y="170"/>
                    <a:pt x="113" y="226"/>
                    <a:pt x="87" y="235"/>
                  </a:cubicBezTo>
                  <a:cubicBezTo>
                    <a:pt x="61" y="239"/>
                    <a:pt x="66" y="183"/>
                    <a:pt x="53" y="122"/>
                  </a:cubicBezTo>
                  <a:cubicBezTo>
                    <a:pt x="35" y="57"/>
                    <a:pt x="1" y="14"/>
                    <a:pt x="27" y="9"/>
                  </a:cubicBezTo>
                  <a:cubicBezTo>
                    <a:pt x="53" y="1"/>
                    <a:pt x="87" y="44"/>
                    <a:pt x="105" y="109"/>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9;p19">
              <a:extLst>
                <a:ext uri="{FF2B5EF4-FFF2-40B4-BE49-F238E27FC236}">
                  <a16:creationId xmlns:a16="http://schemas.microsoft.com/office/drawing/2014/main" id="{AAB134DA-A33F-40B4-AFCB-346351FF085E}"/>
                </a:ext>
              </a:extLst>
            </p:cNvPr>
            <p:cNvSpPr/>
            <p:nvPr/>
          </p:nvSpPr>
          <p:spPr>
            <a:xfrm>
              <a:off x="5488398" y="3059427"/>
              <a:ext cx="66584" cy="21008"/>
            </a:xfrm>
            <a:custGeom>
              <a:avLst/>
              <a:gdLst/>
              <a:ahLst/>
              <a:cxnLst/>
              <a:rect l="l" t="t" r="r" b="b"/>
              <a:pathLst>
                <a:path w="374" h="118" extrusionOk="0">
                  <a:moveTo>
                    <a:pt x="0" y="57"/>
                  </a:moveTo>
                  <a:cubicBezTo>
                    <a:pt x="0" y="92"/>
                    <a:pt x="83" y="118"/>
                    <a:pt x="187" y="118"/>
                  </a:cubicBezTo>
                  <a:cubicBezTo>
                    <a:pt x="291" y="118"/>
                    <a:pt x="373" y="92"/>
                    <a:pt x="373" y="57"/>
                  </a:cubicBezTo>
                  <a:cubicBezTo>
                    <a:pt x="373" y="27"/>
                    <a:pt x="291" y="1"/>
                    <a:pt x="187" y="1"/>
                  </a:cubicBezTo>
                  <a:cubicBezTo>
                    <a:pt x="83" y="1"/>
                    <a:pt x="0" y="27"/>
                    <a:pt x="0" y="57"/>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0;p19">
              <a:extLst>
                <a:ext uri="{FF2B5EF4-FFF2-40B4-BE49-F238E27FC236}">
                  <a16:creationId xmlns:a16="http://schemas.microsoft.com/office/drawing/2014/main" id="{FE1C2F46-DE2A-4152-87B4-2B47E07394DC}"/>
                </a:ext>
              </a:extLst>
            </p:cNvPr>
            <p:cNvSpPr/>
            <p:nvPr/>
          </p:nvSpPr>
          <p:spPr>
            <a:xfrm>
              <a:off x="5283126" y="3059427"/>
              <a:ext cx="67296" cy="21008"/>
            </a:xfrm>
            <a:custGeom>
              <a:avLst/>
              <a:gdLst/>
              <a:ahLst/>
              <a:cxnLst/>
              <a:rect l="l" t="t" r="r" b="b"/>
              <a:pathLst>
                <a:path w="378" h="118" extrusionOk="0">
                  <a:moveTo>
                    <a:pt x="0" y="57"/>
                  </a:moveTo>
                  <a:cubicBezTo>
                    <a:pt x="0" y="92"/>
                    <a:pt x="87" y="118"/>
                    <a:pt x="187" y="118"/>
                  </a:cubicBezTo>
                  <a:cubicBezTo>
                    <a:pt x="291" y="118"/>
                    <a:pt x="377" y="92"/>
                    <a:pt x="377" y="57"/>
                  </a:cubicBezTo>
                  <a:cubicBezTo>
                    <a:pt x="377" y="27"/>
                    <a:pt x="291" y="1"/>
                    <a:pt x="187" y="1"/>
                  </a:cubicBezTo>
                  <a:cubicBezTo>
                    <a:pt x="87" y="1"/>
                    <a:pt x="0" y="27"/>
                    <a:pt x="0" y="57"/>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1;p19">
              <a:extLst>
                <a:ext uri="{FF2B5EF4-FFF2-40B4-BE49-F238E27FC236}">
                  <a16:creationId xmlns:a16="http://schemas.microsoft.com/office/drawing/2014/main" id="{A425C08F-EE01-4161-9907-7D255B3C726F}"/>
                </a:ext>
              </a:extLst>
            </p:cNvPr>
            <p:cNvSpPr/>
            <p:nvPr/>
          </p:nvSpPr>
          <p:spPr>
            <a:xfrm>
              <a:off x="5385673" y="3118889"/>
              <a:ext cx="76554" cy="40236"/>
            </a:xfrm>
            <a:custGeom>
              <a:avLst/>
              <a:gdLst/>
              <a:ahLst/>
              <a:cxnLst/>
              <a:rect l="l" t="t" r="r" b="b"/>
              <a:pathLst>
                <a:path w="430" h="226" extrusionOk="0">
                  <a:moveTo>
                    <a:pt x="1" y="26"/>
                  </a:moveTo>
                  <a:cubicBezTo>
                    <a:pt x="5" y="57"/>
                    <a:pt x="18" y="109"/>
                    <a:pt x="53" y="152"/>
                  </a:cubicBezTo>
                  <a:cubicBezTo>
                    <a:pt x="79" y="183"/>
                    <a:pt x="118" y="213"/>
                    <a:pt x="183" y="217"/>
                  </a:cubicBezTo>
                  <a:cubicBezTo>
                    <a:pt x="257" y="226"/>
                    <a:pt x="309" y="209"/>
                    <a:pt x="343" y="183"/>
                  </a:cubicBezTo>
                  <a:cubicBezTo>
                    <a:pt x="395" y="148"/>
                    <a:pt x="417" y="100"/>
                    <a:pt x="430" y="70"/>
                  </a:cubicBezTo>
                  <a:cubicBezTo>
                    <a:pt x="430" y="57"/>
                    <a:pt x="421" y="44"/>
                    <a:pt x="408" y="39"/>
                  </a:cubicBezTo>
                  <a:lnTo>
                    <a:pt x="27" y="0"/>
                  </a:lnTo>
                  <a:cubicBezTo>
                    <a:pt x="14" y="0"/>
                    <a:pt x="1" y="13"/>
                    <a:pt x="1" y="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p19">
              <a:extLst>
                <a:ext uri="{FF2B5EF4-FFF2-40B4-BE49-F238E27FC236}">
                  <a16:creationId xmlns:a16="http://schemas.microsoft.com/office/drawing/2014/main" id="{E9B08577-6D68-4D88-82A3-370B5770922E}"/>
                </a:ext>
              </a:extLst>
            </p:cNvPr>
            <p:cNvSpPr/>
            <p:nvPr/>
          </p:nvSpPr>
          <p:spPr>
            <a:xfrm>
              <a:off x="5225087" y="2843299"/>
              <a:ext cx="397725" cy="150796"/>
            </a:xfrm>
            <a:custGeom>
              <a:avLst/>
              <a:gdLst/>
              <a:ahLst/>
              <a:cxnLst/>
              <a:rect l="l" t="t" r="r" b="b"/>
              <a:pathLst>
                <a:path w="2234" h="847" extrusionOk="0">
                  <a:moveTo>
                    <a:pt x="1479" y="282"/>
                  </a:moveTo>
                  <a:cubicBezTo>
                    <a:pt x="1479" y="282"/>
                    <a:pt x="1943" y="495"/>
                    <a:pt x="2060" y="833"/>
                  </a:cubicBezTo>
                  <a:cubicBezTo>
                    <a:pt x="2060" y="833"/>
                    <a:pt x="2234" y="677"/>
                    <a:pt x="2078" y="339"/>
                  </a:cubicBezTo>
                  <a:cubicBezTo>
                    <a:pt x="1922" y="1"/>
                    <a:pt x="1120" y="27"/>
                    <a:pt x="794" y="57"/>
                  </a:cubicBezTo>
                  <a:cubicBezTo>
                    <a:pt x="469" y="92"/>
                    <a:pt x="1" y="170"/>
                    <a:pt x="114" y="846"/>
                  </a:cubicBezTo>
                  <a:cubicBezTo>
                    <a:pt x="114" y="846"/>
                    <a:pt x="673" y="386"/>
                    <a:pt x="1479" y="282"/>
                  </a:cubicBezTo>
                  <a:close/>
                </a:path>
              </a:pathLst>
            </a:custGeom>
            <a:solidFill>
              <a:srgbClr val="422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3;p19">
              <a:extLst>
                <a:ext uri="{FF2B5EF4-FFF2-40B4-BE49-F238E27FC236}">
                  <a16:creationId xmlns:a16="http://schemas.microsoft.com/office/drawing/2014/main" id="{8D3F15C0-F710-4C16-BAA2-494F01A2CA5E}"/>
                </a:ext>
              </a:extLst>
            </p:cNvPr>
            <p:cNvSpPr/>
            <p:nvPr/>
          </p:nvSpPr>
          <p:spPr>
            <a:xfrm>
              <a:off x="5421992" y="3250809"/>
              <a:ext cx="92043" cy="82074"/>
            </a:xfrm>
            <a:custGeom>
              <a:avLst/>
              <a:gdLst/>
              <a:ahLst/>
              <a:cxnLst/>
              <a:rect l="l" t="t" r="r" b="b"/>
              <a:pathLst>
                <a:path w="517" h="461" extrusionOk="0">
                  <a:moveTo>
                    <a:pt x="230" y="1"/>
                  </a:moveTo>
                  <a:cubicBezTo>
                    <a:pt x="230" y="1"/>
                    <a:pt x="382" y="44"/>
                    <a:pt x="451" y="105"/>
                  </a:cubicBezTo>
                  <a:cubicBezTo>
                    <a:pt x="516" y="166"/>
                    <a:pt x="243" y="460"/>
                    <a:pt x="243" y="460"/>
                  </a:cubicBezTo>
                  <a:lnTo>
                    <a:pt x="1" y="226"/>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4;p19">
              <a:extLst>
                <a:ext uri="{FF2B5EF4-FFF2-40B4-BE49-F238E27FC236}">
                  <a16:creationId xmlns:a16="http://schemas.microsoft.com/office/drawing/2014/main" id="{0233D707-2137-43DA-A022-7D20DE63064F}"/>
                </a:ext>
              </a:extLst>
            </p:cNvPr>
            <p:cNvSpPr/>
            <p:nvPr/>
          </p:nvSpPr>
          <p:spPr>
            <a:xfrm>
              <a:off x="5331729" y="3250809"/>
              <a:ext cx="92043" cy="82074"/>
            </a:xfrm>
            <a:custGeom>
              <a:avLst/>
              <a:gdLst/>
              <a:ahLst/>
              <a:cxnLst/>
              <a:rect l="l" t="t" r="r" b="b"/>
              <a:pathLst>
                <a:path w="517" h="461" extrusionOk="0">
                  <a:moveTo>
                    <a:pt x="286" y="1"/>
                  </a:moveTo>
                  <a:cubicBezTo>
                    <a:pt x="286" y="1"/>
                    <a:pt x="135" y="44"/>
                    <a:pt x="65" y="105"/>
                  </a:cubicBezTo>
                  <a:cubicBezTo>
                    <a:pt x="0" y="166"/>
                    <a:pt x="273" y="460"/>
                    <a:pt x="273" y="460"/>
                  </a:cubicBezTo>
                  <a:lnTo>
                    <a:pt x="516" y="226"/>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p19">
              <a:extLst>
                <a:ext uri="{FF2B5EF4-FFF2-40B4-BE49-F238E27FC236}">
                  <a16:creationId xmlns:a16="http://schemas.microsoft.com/office/drawing/2014/main" id="{7E716C87-9A0E-4300-A1E1-7E019E91484C}"/>
                </a:ext>
              </a:extLst>
            </p:cNvPr>
            <p:cNvSpPr/>
            <p:nvPr/>
          </p:nvSpPr>
          <p:spPr>
            <a:xfrm>
              <a:off x="5627263" y="3427592"/>
              <a:ext cx="30266" cy="179281"/>
            </a:xfrm>
            <a:custGeom>
              <a:avLst/>
              <a:gdLst/>
              <a:ahLst/>
              <a:cxnLst/>
              <a:rect l="l" t="t" r="r" b="b"/>
              <a:pathLst>
                <a:path w="170" h="1007" extrusionOk="0">
                  <a:moveTo>
                    <a:pt x="40" y="1"/>
                  </a:moveTo>
                  <a:lnTo>
                    <a:pt x="170" y="1007"/>
                  </a:lnTo>
                  <a:lnTo>
                    <a:pt x="1" y="751"/>
                  </a:ln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p19">
              <a:extLst>
                <a:ext uri="{FF2B5EF4-FFF2-40B4-BE49-F238E27FC236}">
                  <a16:creationId xmlns:a16="http://schemas.microsoft.com/office/drawing/2014/main" id="{530A6489-19C0-4F60-8560-722E8C8C216D}"/>
                </a:ext>
              </a:extLst>
            </p:cNvPr>
            <p:cNvSpPr/>
            <p:nvPr/>
          </p:nvSpPr>
          <p:spPr>
            <a:xfrm>
              <a:off x="5781617" y="3144347"/>
              <a:ext cx="120706" cy="173050"/>
            </a:xfrm>
            <a:custGeom>
              <a:avLst/>
              <a:gdLst/>
              <a:ahLst/>
              <a:cxnLst/>
              <a:rect l="l" t="t" r="r" b="b"/>
              <a:pathLst>
                <a:path w="678" h="972" extrusionOk="0">
                  <a:moveTo>
                    <a:pt x="677" y="764"/>
                  </a:moveTo>
                  <a:cubicBezTo>
                    <a:pt x="677" y="764"/>
                    <a:pt x="404" y="0"/>
                    <a:pt x="205" y="87"/>
                  </a:cubicBezTo>
                  <a:cubicBezTo>
                    <a:pt x="1" y="178"/>
                    <a:pt x="296" y="972"/>
                    <a:pt x="296" y="972"/>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p19">
              <a:extLst>
                <a:ext uri="{FF2B5EF4-FFF2-40B4-BE49-F238E27FC236}">
                  <a16:creationId xmlns:a16="http://schemas.microsoft.com/office/drawing/2014/main" id="{3C9AE605-A4D0-4BE1-8128-8C0A7E498D12}"/>
                </a:ext>
              </a:extLst>
            </p:cNvPr>
            <p:cNvSpPr/>
            <p:nvPr/>
          </p:nvSpPr>
          <p:spPr>
            <a:xfrm>
              <a:off x="5758473" y="3191347"/>
              <a:ext cx="146165" cy="157739"/>
            </a:xfrm>
            <a:custGeom>
              <a:avLst/>
              <a:gdLst/>
              <a:ahLst/>
              <a:cxnLst/>
              <a:rect l="l" t="t" r="r" b="b"/>
              <a:pathLst>
                <a:path w="821" h="886" extrusionOk="0">
                  <a:moveTo>
                    <a:pt x="573" y="885"/>
                  </a:moveTo>
                  <a:cubicBezTo>
                    <a:pt x="573" y="885"/>
                    <a:pt x="820" y="543"/>
                    <a:pt x="803" y="482"/>
                  </a:cubicBezTo>
                  <a:cubicBezTo>
                    <a:pt x="790" y="426"/>
                    <a:pt x="742" y="426"/>
                    <a:pt x="729" y="378"/>
                  </a:cubicBezTo>
                  <a:cubicBezTo>
                    <a:pt x="712" y="330"/>
                    <a:pt x="643" y="322"/>
                    <a:pt x="604" y="261"/>
                  </a:cubicBezTo>
                  <a:cubicBezTo>
                    <a:pt x="565" y="200"/>
                    <a:pt x="426" y="122"/>
                    <a:pt x="391" y="92"/>
                  </a:cubicBezTo>
                  <a:cubicBezTo>
                    <a:pt x="356" y="62"/>
                    <a:pt x="400" y="1"/>
                    <a:pt x="400" y="1"/>
                  </a:cubicBezTo>
                  <a:lnTo>
                    <a:pt x="326" y="105"/>
                  </a:lnTo>
                  <a:cubicBezTo>
                    <a:pt x="326" y="105"/>
                    <a:pt x="265" y="300"/>
                    <a:pt x="252" y="352"/>
                  </a:cubicBezTo>
                  <a:cubicBezTo>
                    <a:pt x="235" y="400"/>
                    <a:pt x="213" y="374"/>
                    <a:pt x="196" y="317"/>
                  </a:cubicBezTo>
                  <a:cubicBezTo>
                    <a:pt x="183" y="261"/>
                    <a:pt x="83" y="179"/>
                    <a:pt x="40" y="179"/>
                  </a:cubicBezTo>
                  <a:cubicBezTo>
                    <a:pt x="1" y="183"/>
                    <a:pt x="1" y="248"/>
                    <a:pt x="57" y="317"/>
                  </a:cubicBezTo>
                  <a:cubicBezTo>
                    <a:pt x="118" y="387"/>
                    <a:pt x="148" y="595"/>
                    <a:pt x="174" y="643"/>
                  </a:cubicBezTo>
                  <a:cubicBezTo>
                    <a:pt x="196" y="695"/>
                    <a:pt x="265" y="868"/>
                    <a:pt x="265" y="868"/>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8;p19">
              <a:extLst>
                <a:ext uri="{FF2B5EF4-FFF2-40B4-BE49-F238E27FC236}">
                  <a16:creationId xmlns:a16="http://schemas.microsoft.com/office/drawing/2014/main" id="{8EAF70D5-2F9F-4487-9AA5-68EFDC5D6ED2}"/>
                </a:ext>
              </a:extLst>
            </p:cNvPr>
            <p:cNvSpPr/>
            <p:nvPr/>
          </p:nvSpPr>
          <p:spPr>
            <a:xfrm>
              <a:off x="5697586" y="3323445"/>
              <a:ext cx="163790" cy="340581"/>
            </a:xfrm>
            <a:custGeom>
              <a:avLst/>
              <a:gdLst/>
              <a:ahLst/>
              <a:cxnLst/>
              <a:rect l="l" t="t" r="r" b="b"/>
              <a:pathLst>
                <a:path w="920" h="1913" extrusionOk="0">
                  <a:moveTo>
                    <a:pt x="156" y="1847"/>
                  </a:moveTo>
                  <a:cubicBezTo>
                    <a:pt x="156" y="1847"/>
                    <a:pt x="469" y="1912"/>
                    <a:pt x="560" y="1743"/>
                  </a:cubicBezTo>
                  <a:cubicBezTo>
                    <a:pt x="724" y="1435"/>
                    <a:pt x="920" y="156"/>
                    <a:pt x="920" y="156"/>
                  </a:cubicBezTo>
                  <a:cubicBezTo>
                    <a:pt x="881" y="117"/>
                    <a:pt x="798" y="52"/>
                    <a:pt x="677" y="22"/>
                  </a:cubicBezTo>
                  <a:cubicBezTo>
                    <a:pt x="577" y="0"/>
                    <a:pt x="490" y="5"/>
                    <a:pt x="443" y="13"/>
                  </a:cubicBezTo>
                  <a:cubicBezTo>
                    <a:pt x="295" y="547"/>
                    <a:pt x="148" y="1076"/>
                    <a:pt x="0" y="1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9;p19">
              <a:extLst>
                <a:ext uri="{FF2B5EF4-FFF2-40B4-BE49-F238E27FC236}">
                  <a16:creationId xmlns:a16="http://schemas.microsoft.com/office/drawing/2014/main" id="{E394A1D7-4FA7-480C-B563-CABE70BD8756}"/>
                </a:ext>
              </a:extLst>
            </p:cNvPr>
            <p:cNvSpPr/>
            <p:nvPr/>
          </p:nvSpPr>
          <p:spPr>
            <a:xfrm>
              <a:off x="5763102" y="3323445"/>
              <a:ext cx="98274" cy="68009"/>
            </a:xfrm>
            <a:custGeom>
              <a:avLst/>
              <a:gdLst/>
              <a:ahLst/>
              <a:cxnLst/>
              <a:rect l="l" t="t" r="r" b="b"/>
              <a:pathLst>
                <a:path w="552" h="382" extrusionOk="0">
                  <a:moveTo>
                    <a:pt x="504" y="373"/>
                  </a:moveTo>
                  <a:cubicBezTo>
                    <a:pt x="504" y="373"/>
                    <a:pt x="504" y="373"/>
                    <a:pt x="504" y="378"/>
                  </a:cubicBezTo>
                  <a:cubicBezTo>
                    <a:pt x="508" y="378"/>
                    <a:pt x="513" y="378"/>
                    <a:pt x="517" y="382"/>
                  </a:cubicBezTo>
                  <a:cubicBezTo>
                    <a:pt x="539" y="243"/>
                    <a:pt x="552" y="156"/>
                    <a:pt x="552" y="156"/>
                  </a:cubicBezTo>
                  <a:cubicBezTo>
                    <a:pt x="513" y="117"/>
                    <a:pt x="430" y="52"/>
                    <a:pt x="309" y="22"/>
                  </a:cubicBezTo>
                  <a:cubicBezTo>
                    <a:pt x="209" y="0"/>
                    <a:pt x="122" y="5"/>
                    <a:pt x="75" y="13"/>
                  </a:cubicBezTo>
                  <a:cubicBezTo>
                    <a:pt x="49" y="104"/>
                    <a:pt x="27" y="191"/>
                    <a:pt x="1" y="278"/>
                  </a:cubicBezTo>
                  <a:cubicBezTo>
                    <a:pt x="5" y="278"/>
                    <a:pt x="10" y="282"/>
                    <a:pt x="14" y="282"/>
                  </a:cubicBezTo>
                  <a:lnTo>
                    <a:pt x="27" y="230"/>
                  </a:lnTo>
                  <a:cubicBezTo>
                    <a:pt x="75" y="221"/>
                    <a:pt x="161" y="217"/>
                    <a:pt x="261" y="239"/>
                  </a:cubicBezTo>
                  <a:cubicBezTo>
                    <a:pt x="382" y="269"/>
                    <a:pt x="465" y="334"/>
                    <a:pt x="504" y="373"/>
                  </a:cubicBez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0;p19">
              <a:extLst>
                <a:ext uri="{FF2B5EF4-FFF2-40B4-BE49-F238E27FC236}">
                  <a16:creationId xmlns:a16="http://schemas.microsoft.com/office/drawing/2014/main" id="{2B0090AD-F59A-48B4-95F6-7C425D4A94B4}"/>
                </a:ext>
              </a:extLst>
            </p:cNvPr>
            <p:cNvSpPr/>
            <p:nvPr/>
          </p:nvSpPr>
          <p:spPr>
            <a:xfrm>
              <a:off x="4847658" y="3259354"/>
              <a:ext cx="94357" cy="160766"/>
            </a:xfrm>
            <a:custGeom>
              <a:avLst/>
              <a:gdLst/>
              <a:ahLst/>
              <a:cxnLst/>
              <a:rect l="l" t="t" r="r" b="b"/>
              <a:pathLst>
                <a:path w="530" h="903" extrusionOk="0">
                  <a:moveTo>
                    <a:pt x="296" y="217"/>
                  </a:moveTo>
                  <a:cubicBezTo>
                    <a:pt x="313" y="278"/>
                    <a:pt x="309" y="313"/>
                    <a:pt x="270" y="274"/>
                  </a:cubicBezTo>
                  <a:cubicBezTo>
                    <a:pt x="239" y="252"/>
                    <a:pt x="152" y="178"/>
                    <a:pt x="105" y="135"/>
                  </a:cubicBezTo>
                  <a:lnTo>
                    <a:pt x="1" y="759"/>
                  </a:lnTo>
                  <a:cubicBezTo>
                    <a:pt x="57" y="820"/>
                    <a:pt x="278" y="902"/>
                    <a:pt x="278" y="902"/>
                  </a:cubicBezTo>
                  <a:lnTo>
                    <a:pt x="530" y="720"/>
                  </a:lnTo>
                  <a:cubicBezTo>
                    <a:pt x="530" y="720"/>
                    <a:pt x="495" y="534"/>
                    <a:pt x="491" y="482"/>
                  </a:cubicBezTo>
                  <a:cubicBezTo>
                    <a:pt x="482" y="430"/>
                    <a:pt x="400" y="235"/>
                    <a:pt x="413" y="144"/>
                  </a:cubicBezTo>
                  <a:cubicBezTo>
                    <a:pt x="426" y="57"/>
                    <a:pt x="391" y="1"/>
                    <a:pt x="352" y="18"/>
                  </a:cubicBezTo>
                  <a:cubicBezTo>
                    <a:pt x="317" y="40"/>
                    <a:pt x="278" y="161"/>
                    <a:pt x="296" y="217"/>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1;p19">
              <a:extLst>
                <a:ext uri="{FF2B5EF4-FFF2-40B4-BE49-F238E27FC236}">
                  <a16:creationId xmlns:a16="http://schemas.microsoft.com/office/drawing/2014/main" id="{0C984B2D-3891-4F96-AB50-BC669A066FB3}"/>
                </a:ext>
              </a:extLst>
            </p:cNvPr>
            <p:cNvSpPr/>
            <p:nvPr/>
          </p:nvSpPr>
          <p:spPr>
            <a:xfrm>
              <a:off x="4891632" y="3363501"/>
              <a:ext cx="289659" cy="284322"/>
            </a:xfrm>
            <a:custGeom>
              <a:avLst/>
              <a:gdLst/>
              <a:ahLst/>
              <a:cxnLst/>
              <a:rect l="l" t="t" r="r" b="b"/>
              <a:pathLst>
                <a:path w="1627" h="1597" extrusionOk="0">
                  <a:moveTo>
                    <a:pt x="1627" y="1254"/>
                  </a:moveTo>
                  <a:cubicBezTo>
                    <a:pt x="1627" y="1254"/>
                    <a:pt x="1319" y="1596"/>
                    <a:pt x="1154" y="1505"/>
                  </a:cubicBezTo>
                  <a:cubicBezTo>
                    <a:pt x="846" y="1341"/>
                    <a:pt x="1" y="382"/>
                    <a:pt x="1" y="382"/>
                  </a:cubicBezTo>
                  <a:cubicBezTo>
                    <a:pt x="14" y="326"/>
                    <a:pt x="53" y="231"/>
                    <a:pt x="144" y="140"/>
                  </a:cubicBezTo>
                  <a:cubicBezTo>
                    <a:pt x="218" y="62"/>
                    <a:pt x="296" y="23"/>
                    <a:pt x="343" y="1"/>
                  </a:cubicBezTo>
                  <a:cubicBezTo>
                    <a:pt x="751" y="361"/>
                    <a:pt x="1154" y="721"/>
                    <a:pt x="1562" y="10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2;p19">
              <a:extLst>
                <a:ext uri="{FF2B5EF4-FFF2-40B4-BE49-F238E27FC236}">
                  <a16:creationId xmlns:a16="http://schemas.microsoft.com/office/drawing/2014/main" id="{7059B22D-F13D-4B7A-A333-17917D2D07DB}"/>
                </a:ext>
              </a:extLst>
            </p:cNvPr>
            <p:cNvSpPr/>
            <p:nvPr/>
          </p:nvSpPr>
          <p:spPr>
            <a:xfrm>
              <a:off x="4891632" y="3363501"/>
              <a:ext cx="88304" cy="92044"/>
            </a:xfrm>
            <a:custGeom>
              <a:avLst/>
              <a:gdLst/>
              <a:ahLst/>
              <a:cxnLst/>
              <a:rect l="l" t="t" r="r" b="b"/>
              <a:pathLst>
                <a:path w="496" h="517" extrusionOk="0">
                  <a:moveTo>
                    <a:pt x="131" y="512"/>
                  </a:moveTo>
                  <a:cubicBezTo>
                    <a:pt x="118" y="499"/>
                    <a:pt x="109" y="486"/>
                    <a:pt x="109" y="486"/>
                  </a:cubicBezTo>
                  <a:cubicBezTo>
                    <a:pt x="122" y="434"/>
                    <a:pt x="161" y="339"/>
                    <a:pt x="252" y="244"/>
                  </a:cubicBezTo>
                  <a:cubicBezTo>
                    <a:pt x="326" y="170"/>
                    <a:pt x="404" y="131"/>
                    <a:pt x="452" y="109"/>
                  </a:cubicBezTo>
                  <a:lnTo>
                    <a:pt x="491" y="144"/>
                  </a:lnTo>
                  <a:cubicBezTo>
                    <a:pt x="491" y="144"/>
                    <a:pt x="495" y="140"/>
                    <a:pt x="495" y="140"/>
                  </a:cubicBezTo>
                  <a:lnTo>
                    <a:pt x="343" y="1"/>
                  </a:lnTo>
                  <a:cubicBezTo>
                    <a:pt x="296" y="23"/>
                    <a:pt x="218" y="62"/>
                    <a:pt x="144" y="140"/>
                  </a:cubicBezTo>
                  <a:cubicBezTo>
                    <a:pt x="53" y="231"/>
                    <a:pt x="14" y="326"/>
                    <a:pt x="1" y="378"/>
                  </a:cubicBezTo>
                  <a:cubicBezTo>
                    <a:pt x="1" y="378"/>
                    <a:pt x="49" y="434"/>
                    <a:pt x="122" y="517"/>
                  </a:cubicBezTo>
                  <a:cubicBezTo>
                    <a:pt x="127" y="517"/>
                    <a:pt x="127" y="517"/>
                    <a:pt x="131" y="512"/>
                  </a:cubicBezTo>
                  <a:close/>
                </a:path>
              </a:pathLst>
            </a:custGeom>
            <a:solidFill>
              <a:srgbClr val="B44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p19">
              <a:extLst>
                <a:ext uri="{FF2B5EF4-FFF2-40B4-BE49-F238E27FC236}">
                  <a16:creationId xmlns:a16="http://schemas.microsoft.com/office/drawing/2014/main" id="{56650BC1-6B05-44D2-8521-76BD454E3EB4}"/>
                </a:ext>
              </a:extLst>
            </p:cNvPr>
            <p:cNvSpPr/>
            <p:nvPr/>
          </p:nvSpPr>
          <p:spPr>
            <a:xfrm>
              <a:off x="4796029" y="3239237"/>
              <a:ext cx="95781" cy="165395"/>
            </a:xfrm>
            <a:custGeom>
              <a:avLst/>
              <a:gdLst/>
              <a:ahLst/>
              <a:cxnLst/>
              <a:rect l="l" t="t" r="r" b="b"/>
              <a:pathLst>
                <a:path w="538" h="929" extrusionOk="0">
                  <a:moveTo>
                    <a:pt x="373" y="929"/>
                  </a:moveTo>
                  <a:cubicBezTo>
                    <a:pt x="373" y="929"/>
                    <a:pt x="109" y="786"/>
                    <a:pt x="78" y="694"/>
                  </a:cubicBezTo>
                  <a:cubicBezTo>
                    <a:pt x="44" y="603"/>
                    <a:pt x="109" y="599"/>
                    <a:pt x="109" y="599"/>
                  </a:cubicBezTo>
                  <a:cubicBezTo>
                    <a:pt x="109" y="599"/>
                    <a:pt x="9" y="482"/>
                    <a:pt x="9" y="434"/>
                  </a:cubicBezTo>
                  <a:cubicBezTo>
                    <a:pt x="0" y="339"/>
                    <a:pt x="48" y="326"/>
                    <a:pt x="48" y="326"/>
                  </a:cubicBezTo>
                  <a:cubicBezTo>
                    <a:pt x="48" y="326"/>
                    <a:pt x="9" y="278"/>
                    <a:pt x="31" y="192"/>
                  </a:cubicBezTo>
                  <a:cubicBezTo>
                    <a:pt x="52" y="105"/>
                    <a:pt x="87" y="87"/>
                    <a:pt x="117" y="109"/>
                  </a:cubicBezTo>
                  <a:cubicBezTo>
                    <a:pt x="143" y="131"/>
                    <a:pt x="161" y="244"/>
                    <a:pt x="286" y="361"/>
                  </a:cubicBezTo>
                  <a:cubicBezTo>
                    <a:pt x="286" y="361"/>
                    <a:pt x="195" y="209"/>
                    <a:pt x="200" y="109"/>
                  </a:cubicBezTo>
                  <a:cubicBezTo>
                    <a:pt x="204" y="9"/>
                    <a:pt x="265" y="1"/>
                    <a:pt x="295" y="40"/>
                  </a:cubicBezTo>
                  <a:cubicBezTo>
                    <a:pt x="325" y="83"/>
                    <a:pt x="273" y="96"/>
                    <a:pt x="538" y="369"/>
                  </a:cubicBezTo>
                  <a:lnTo>
                    <a:pt x="503" y="907"/>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4;p19">
              <a:extLst>
                <a:ext uri="{FF2B5EF4-FFF2-40B4-BE49-F238E27FC236}">
                  <a16:creationId xmlns:a16="http://schemas.microsoft.com/office/drawing/2014/main" id="{A71D0070-3A84-4C6F-B013-9C0B6FA175B0}"/>
                </a:ext>
              </a:extLst>
            </p:cNvPr>
            <p:cNvSpPr/>
            <p:nvPr/>
          </p:nvSpPr>
          <p:spPr>
            <a:xfrm>
              <a:off x="5792477" y="3054086"/>
              <a:ext cx="124445" cy="232514"/>
            </a:xfrm>
            <a:custGeom>
              <a:avLst/>
              <a:gdLst/>
              <a:ahLst/>
              <a:cxnLst/>
              <a:rect l="l" t="t" r="r" b="b"/>
              <a:pathLst>
                <a:path w="699" h="1306" extrusionOk="0">
                  <a:moveTo>
                    <a:pt x="699" y="1227"/>
                  </a:moveTo>
                  <a:cubicBezTo>
                    <a:pt x="699" y="1271"/>
                    <a:pt x="660" y="1305"/>
                    <a:pt x="616" y="1305"/>
                  </a:cubicBezTo>
                  <a:lnTo>
                    <a:pt x="83" y="1305"/>
                  </a:lnTo>
                  <a:cubicBezTo>
                    <a:pt x="40" y="1305"/>
                    <a:pt x="1" y="1271"/>
                    <a:pt x="1" y="1227"/>
                  </a:cubicBezTo>
                  <a:lnTo>
                    <a:pt x="1" y="78"/>
                  </a:lnTo>
                  <a:cubicBezTo>
                    <a:pt x="1" y="35"/>
                    <a:pt x="40" y="0"/>
                    <a:pt x="83" y="0"/>
                  </a:cubicBezTo>
                  <a:lnTo>
                    <a:pt x="616" y="0"/>
                  </a:lnTo>
                  <a:cubicBezTo>
                    <a:pt x="660" y="0"/>
                    <a:pt x="699" y="35"/>
                    <a:pt x="699" y="78"/>
                  </a:cubicBezTo>
                  <a:close/>
                </a:path>
              </a:pathLst>
            </a:custGeom>
            <a:solidFill>
              <a:srgbClr val="142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5;p19">
              <a:extLst>
                <a:ext uri="{FF2B5EF4-FFF2-40B4-BE49-F238E27FC236}">
                  <a16:creationId xmlns:a16="http://schemas.microsoft.com/office/drawing/2014/main" id="{9339996C-A505-4752-A0BB-124FF373DB4D}"/>
                </a:ext>
              </a:extLst>
            </p:cNvPr>
            <p:cNvSpPr/>
            <p:nvPr/>
          </p:nvSpPr>
          <p:spPr>
            <a:xfrm>
              <a:off x="5798709" y="3068685"/>
              <a:ext cx="112160" cy="203138"/>
            </a:xfrm>
            <a:custGeom>
              <a:avLst/>
              <a:gdLst/>
              <a:ahLst/>
              <a:cxnLst/>
              <a:rect l="l" t="t" r="r" b="b"/>
              <a:pathLst>
                <a:path w="630" h="1141" extrusionOk="0">
                  <a:moveTo>
                    <a:pt x="629" y="1141"/>
                  </a:moveTo>
                  <a:lnTo>
                    <a:pt x="0" y="1141"/>
                  </a:lnTo>
                  <a:lnTo>
                    <a:pt x="0" y="1"/>
                  </a:lnTo>
                  <a:lnTo>
                    <a:pt x="629" y="1"/>
                  </a:lnTo>
                  <a:close/>
                </a:path>
              </a:pathLst>
            </a:custGeom>
            <a:solidFill>
              <a:srgbClr val="274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6;p19">
              <a:extLst>
                <a:ext uri="{FF2B5EF4-FFF2-40B4-BE49-F238E27FC236}">
                  <a16:creationId xmlns:a16="http://schemas.microsoft.com/office/drawing/2014/main" id="{1ABA1F41-6CC9-493D-8AD2-2A40BF50AC1B}"/>
                </a:ext>
              </a:extLst>
            </p:cNvPr>
            <p:cNvSpPr/>
            <p:nvPr/>
          </p:nvSpPr>
          <p:spPr>
            <a:xfrm>
              <a:off x="5798709" y="3074025"/>
              <a:ext cx="112160" cy="192456"/>
            </a:xfrm>
            <a:custGeom>
              <a:avLst/>
              <a:gdLst/>
              <a:ahLst/>
              <a:cxnLst/>
              <a:rect l="l" t="t" r="r" b="b"/>
              <a:pathLst>
                <a:path w="630" h="1081" extrusionOk="0">
                  <a:moveTo>
                    <a:pt x="629" y="1081"/>
                  </a:moveTo>
                  <a:lnTo>
                    <a:pt x="0" y="1081"/>
                  </a:lnTo>
                  <a:lnTo>
                    <a:pt x="0" y="1"/>
                  </a:lnTo>
                  <a:lnTo>
                    <a:pt x="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7;p19">
              <a:extLst>
                <a:ext uri="{FF2B5EF4-FFF2-40B4-BE49-F238E27FC236}">
                  <a16:creationId xmlns:a16="http://schemas.microsoft.com/office/drawing/2014/main" id="{46DB25C5-6428-4C62-971F-E2E58E37DB00}"/>
                </a:ext>
              </a:extLst>
            </p:cNvPr>
            <p:cNvSpPr/>
            <p:nvPr/>
          </p:nvSpPr>
          <p:spPr>
            <a:xfrm>
              <a:off x="6216195" y="1340375"/>
              <a:ext cx="1733146" cy="3266230"/>
            </a:xfrm>
            <a:custGeom>
              <a:avLst/>
              <a:gdLst/>
              <a:ahLst/>
              <a:cxnLst/>
              <a:rect l="l" t="t" r="r" b="b"/>
              <a:pathLst>
                <a:path w="9735" h="18346" extrusionOk="0">
                  <a:moveTo>
                    <a:pt x="9735" y="17201"/>
                  </a:moveTo>
                  <a:cubicBezTo>
                    <a:pt x="9735" y="17834"/>
                    <a:pt x="9236" y="18345"/>
                    <a:pt x="8616" y="18345"/>
                  </a:cubicBezTo>
                  <a:lnTo>
                    <a:pt x="1120" y="18345"/>
                  </a:lnTo>
                  <a:cubicBezTo>
                    <a:pt x="500" y="18345"/>
                    <a:pt x="1" y="17834"/>
                    <a:pt x="1" y="17201"/>
                  </a:cubicBezTo>
                  <a:lnTo>
                    <a:pt x="1" y="1150"/>
                  </a:lnTo>
                  <a:cubicBezTo>
                    <a:pt x="1" y="517"/>
                    <a:pt x="500" y="1"/>
                    <a:pt x="1120" y="1"/>
                  </a:cubicBezTo>
                  <a:lnTo>
                    <a:pt x="8616" y="1"/>
                  </a:lnTo>
                  <a:cubicBezTo>
                    <a:pt x="9236" y="1"/>
                    <a:pt x="9735" y="517"/>
                    <a:pt x="9735" y="11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8;p19">
              <a:extLst>
                <a:ext uri="{FF2B5EF4-FFF2-40B4-BE49-F238E27FC236}">
                  <a16:creationId xmlns:a16="http://schemas.microsoft.com/office/drawing/2014/main" id="{A2780EE3-AB39-44B1-89C1-2D0D3CDFA341}"/>
                </a:ext>
              </a:extLst>
            </p:cNvPr>
            <p:cNvSpPr/>
            <p:nvPr/>
          </p:nvSpPr>
          <p:spPr>
            <a:xfrm>
              <a:off x="6301117" y="1626112"/>
              <a:ext cx="1563303" cy="2695628"/>
            </a:xfrm>
            <a:custGeom>
              <a:avLst/>
              <a:gdLst/>
              <a:ahLst/>
              <a:cxnLst/>
              <a:rect l="l" t="t" r="r" b="b"/>
              <a:pathLst>
                <a:path w="8781" h="15141" extrusionOk="0">
                  <a:moveTo>
                    <a:pt x="8781" y="15140"/>
                  </a:moveTo>
                  <a:lnTo>
                    <a:pt x="1" y="15140"/>
                  </a:lnTo>
                  <a:lnTo>
                    <a:pt x="1" y="0"/>
                  </a:lnTo>
                  <a:lnTo>
                    <a:pt x="8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9;p19">
              <a:extLst>
                <a:ext uri="{FF2B5EF4-FFF2-40B4-BE49-F238E27FC236}">
                  <a16:creationId xmlns:a16="http://schemas.microsoft.com/office/drawing/2014/main" id="{29CEBB96-1D4E-4DEA-82C6-1F74766A6A12}"/>
                </a:ext>
              </a:extLst>
            </p:cNvPr>
            <p:cNvSpPr/>
            <p:nvPr/>
          </p:nvSpPr>
          <p:spPr>
            <a:xfrm>
              <a:off x="6651663" y="2394843"/>
              <a:ext cx="1035971" cy="774452"/>
            </a:xfrm>
            <a:custGeom>
              <a:avLst/>
              <a:gdLst/>
              <a:ahLst/>
              <a:cxnLst/>
              <a:rect l="l" t="t" r="r" b="b"/>
              <a:pathLst>
                <a:path w="5819" h="4350" extrusionOk="0">
                  <a:moveTo>
                    <a:pt x="165" y="2021"/>
                  </a:moveTo>
                  <a:lnTo>
                    <a:pt x="438" y="3625"/>
                  </a:lnTo>
                  <a:cubicBezTo>
                    <a:pt x="443" y="3634"/>
                    <a:pt x="508" y="4232"/>
                    <a:pt x="863" y="4206"/>
                  </a:cubicBezTo>
                  <a:cubicBezTo>
                    <a:pt x="1288" y="4171"/>
                    <a:pt x="3551" y="4171"/>
                    <a:pt x="3647" y="4171"/>
                  </a:cubicBezTo>
                  <a:cubicBezTo>
                    <a:pt x="3668" y="4171"/>
                    <a:pt x="4128" y="4193"/>
                    <a:pt x="4254" y="3760"/>
                  </a:cubicBezTo>
                  <a:cubicBezTo>
                    <a:pt x="4345" y="3434"/>
                    <a:pt x="4488" y="2138"/>
                    <a:pt x="4570" y="1297"/>
                  </a:cubicBezTo>
                  <a:close/>
                  <a:moveTo>
                    <a:pt x="833" y="4349"/>
                  </a:moveTo>
                  <a:cubicBezTo>
                    <a:pt x="378" y="4349"/>
                    <a:pt x="299" y="3673"/>
                    <a:pt x="295" y="3643"/>
                  </a:cubicBezTo>
                  <a:lnTo>
                    <a:pt x="0" y="1904"/>
                  </a:lnTo>
                  <a:lnTo>
                    <a:pt x="4588" y="1149"/>
                  </a:lnTo>
                  <a:cubicBezTo>
                    <a:pt x="4622" y="807"/>
                    <a:pt x="4644" y="573"/>
                    <a:pt x="4644" y="564"/>
                  </a:cubicBezTo>
                  <a:lnTo>
                    <a:pt x="4644" y="555"/>
                  </a:lnTo>
                  <a:cubicBezTo>
                    <a:pt x="4683" y="365"/>
                    <a:pt x="4865" y="1"/>
                    <a:pt x="5251" y="1"/>
                  </a:cubicBezTo>
                  <a:lnTo>
                    <a:pt x="5819" y="1"/>
                  </a:lnTo>
                  <a:lnTo>
                    <a:pt x="5819" y="148"/>
                  </a:lnTo>
                  <a:lnTo>
                    <a:pt x="5251" y="148"/>
                  </a:lnTo>
                  <a:cubicBezTo>
                    <a:pt x="4900" y="148"/>
                    <a:pt x="4796" y="542"/>
                    <a:pt x="4787" y="586"/>
                  </a:cubicBezTo>
                  <a:cubicBezTo>
                    <a:pt x="4770" y="751"/>
                    <a:pt x="4531" y="3304"/>
                    <a:pt x="4392" y="3799"/>
                  </a:cubicBezTo>
                  <a:cubicBezTo>
                    <a:pt x="4236" y="4345"/>
                    <a:pt x="3647" y="4315"/>
                    <a:pt x="3642" y="4315"/>
                  </a:cubicBezTo>
                  <a:cubicBezTo>
                    <a:pt x="3621" y="4315"/>
                    <a:pt x="1292" y="4315"/>
                    <a:pt x="872" y="4349"/>
                  </a:cubicBezTo>
                  <a:cubicBezTo>
                    <a:pt x="859" y="4349"/>
                    <a:pt x="846" y="4349"/>
                    <a:pt x="833" y="43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0;p19">
              <a:extLst>
                <a:ext uri="{FF2B5EF4-FFF2-40B4-BE49-F238E27FC236}">
                  <a16:creationId xmlns:a16="http://schemas.microsoft.com/office/drawing/2014/main" id="{6CCFBE24-4D50-4177-B463-0F80900A0CE3}"/>
                </a:ext>
              </a:extLst>
            </p:cNvPr>
            <p:cNvSpPr/>
            <p:nvPr/>
          </p:nvSpPr>
          <p:spPr>
            <a:xfrm>
              <a:off x="7256084" y="2636429"/>
              <a:ext cx="25637" cy="507400"/>
            </a:xfrm>
            <a:custGeom>
              <a:avLst/>
              <a:gdLst/>
              <a:ahLst/>
              <a:cxnLst/>
              <a:rect l="l" t="t" r="r" b="b"/>
              <a:pathLst>
                <a:path w="144" h="2850" extrusionOk="0">
                  <a:moveTo>
                    <a:pt x="143" y="2849"/>
                  </a:moveTo>
                  <a:lnTo>
                    <a:pt x="0" y="2849"/>
                  </a:lnTo>
                  <a:lnTo>
                    <a:pt x="0" y="1"/>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1;p19">
              <a:extLst>
                <a:ext uri="{FF2B5EF4-FFF2-40B4-BE49-F238E27FC236}">
                  <a16:creationId xmlns:a16="http://schemas.microsoft.com/office/drawing/2014/main" id="{EEBDA985-574C-40DF-92A0-11317C35A4D5}"/>
                </a:ext>
              </a:extLst>
            </p:cNvPr>
            <p:cNvSpPr/>
            <p:nvPr/>
          </p:nvSpPr>
          <p:spPr>
            <a:xfrm>
              <a:off x="7052949" y="2674349"/>
              <a:ext cx="25637" cy="469478"/>
            </a:xfrm>
            <a:custGeom>
              <a:avLst/>
              <a:gdLst/>
              <a:ahLst/>
              <a:cxnLst/>
              <a:rect l="l" t="t" r="r" b="b"/>
              <a:pathLst>
                <a:path w="144" h="2637" extrusionOk="0">
                  <a:moveTo>
                    <a:pt x="144" y="2636"/>
                  </a:moveTo>
                  <a:lnTo>
                    <a:pt x="1" y="2636"/>
                  </a:lnTo>
                  <a:lnTo>
                    <a:pt x="1" y="0"/>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2;p19">
              <a:extLst>
                <a:ext uri="{FF2B5EF4-FFF2-40B4-BE49-F238E27FC236}">
                  <a16:creationId xmlns:a16="http://schemas.microsoft.com/office/drawing/2014/main" id="{DE7E475E-157A-4941-92EF-13EC9EFC8C54}"/>
                </a:ext>
              </a:extLst>
            </p:cNvPr>
            <p:cNvSpPr/>
            <p:nvPr/>
          </p:nvSpPr>
          <p:spPr>
            <a:xfrm>
              <a:off x="6849991" y="2699807"/>
              <a:ext cx="26527" cy="456304"/>
            </a:xfrm>
            <a:custGeom>
              <a:avLst/>
              <a:gdLst/>
              <a:ahLst/>
              <a:cxnLst/>
              <a:rect l="l" t="t" r="r" b="b"/>
              <a:pathLst>
                <a:path w="149" h="2563" extrusionOk="0">
                  <a:moveTo>
                    <a:pt x="148" y="2563"/>
                  </a:moveTo>
                  <a:lnTo>
                    <a:pt x="1" y="2563"/>
                  </a:lnTo>
                  <a:lnTo>
                    <a:pt x="1" y="0"/>
                  </a:lnTo>
                  <a:lnTo>
                    <a:pt x="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3;p19">
              <a:extLst>
                <a:ext uri="{FF2B5EF4-FFF2-40B4-BE49-F238E27FC236}">
                  <a16:creationId xmlns:a16="http://schemas.microsoft.com/office/drawing/2014/main" id="{86E47717-EBB5-417F-8EE8-7C89AAFE134F}"/>
                </a:ext>
              </a:extLst>
            </p:cNvPr>
            <p:cNvSpPr/>
            <p:nvPr/>
          </p:nvSpPr>
          <p:spPr>
            <a:xfrm>
              <a:off x="6771301" y="3142745"/>
              <a:ext cx="599079" cy="154534"/>
            </a:xfrm>
            <a:custGeom>
              <a:avLst/>
              <a:gdLst/>
              <a:ahLst/>
              <a:cxnLst/>
              <a:rect l="l" t="t" r="r" b="b"/>
              <a:pathLst>
                <a:path w="3365" h="868" extrusionOk="0">
                  <a:moveTo>
                    <a:pt x="2927" y="868"/>
                  </a:moveTo>
                  <a:lnTo>
                    <a:pt x="0" y="868"/>
                  </a:lnTo>
                  <a:lnTo>
                    <a:pt x="0" y="725"/>
                  </a:lnTo>
                  <a:lnTo>
                    <a:pt x="2927" y="725"/>
                  </a:lnTo>
                  <a:cubicBezTo>
                    <a:pt x="3139" y="725"/>
                    <a:pt x="3209" y="473"/>
                    <a:pt x="3222" y="426"/>
                  </a:cubicBezTo>
                  <a:lnTo>
                    <a:pt x="3204" y="9"/>
                  </a:lnTo>
                  <a:lnTo>
                    <a:pt x="3348" y="1"/>
                  </a:lnTo>
                  <a:lnTo>
                    <a:pt x="3365" y="439"/>
                  </a:lnTo>
                  <a:lnTo>
                    <a:pt x="3365" y="447"/>
                  </a:lnTo>
                  <a:cubicBezTo>
                    <a:pt x="3335" y="595"/>
                    <a:pt x="3209" y="868"/>
                    <a:pt x="2927" y="8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4;p19">
              <a:extLst>
                <a:ext uri="{FF2B5EF4-FFF2-40B4-BE49-F238E27FC236}">
                  <a16:creationId xmlns:a16="http://schemas.microsoft.com/office/drawing/2014/main" id="{701C1EF6-980F-4A94-9008-021960522B91}"/>
                </a:ext>
              </a:extLst>
            </p:cNvPr>
            <p:cNvSpPr/>
            <p:nvPr/>
          </p:nvSpPr>
          <p:spPr>
            <a:xfrm>
              <a:off x="6829874" y="3297096"/>
              <a:ext cx="92043" cy="92044"/>
            </a:xfrm>
            <a:custGeom>
              <a:avLst/>
              <a:gdLst/>
              <a:ahLst/>
              <a:cxnLst/>
              <a:rect l="l" t="t" r="r" b="b"/>
              <a:pathLst>
                <a:path w="517" h="517" extrusionOk="0">
                  <a:moveTo>
                    <a:pt x="517" y="261"/>
                  </a:moveTo>
                  <a:cubicBezTo>
                    <a:pt x="517" y="404"/>
                    <a:pt x="400" y="517"/>
                    <a:pt x="257" y="517"/>
                  </a:cubicBezTo>
                  <a:cubicBezTo>
                    <a:pt x="114" y="517"/>
                    <a:pt x="1" y="404"/>
                    <a:pt x="1" y="261"/>
                  </a:cubicBezTo>
                  <a:cubicBezTo>
                    <a:pt x="1" y="118"/>
                    <a:pt x="114" y="1"/>
                    <a:pt x="257" y="1"/>
                  </a:cubicBezTo>
                  <a:cubicBezTo>
                    <a:pt x="400" y="1"/>
                    <a:pt x="517" y="118"/>
                    <a:pt x="517" y="2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5;p19">
              <a:extLst>
                <a:ext uri="{FF2B5EF4-FFF2-40B4-BE49-F238E27FC236}">
                  <a16:creationId xmlns:a16="http://schemas.microsoft.com/office/drawing/2014/main" id="{2C23E30D-6824-4E97-B373-EAE5BB656BDE}"/>
                </a:ext>
              </a:extLst>
            </p:cNvPr>
            <p:cNvSpPr/>
            <p:nvPr/>
          </p:nvSpPr>
          <p:spPr>
            <a:xfrm>
              <a:off x="7178818" y="3297096"/>
              <a:ext cx="92043" cy="92044"/>
            </a:xfrm>
            <a:custGeom>
              <a:avLst/>
              <a:gdLst/>
              <a:ahLst/>
              <a:cxnLst/>
              <a:rect l="l" t="t" r="r" b="b"/>
              <a:pathLst>
                <a:path w="517" h="517" extrusionOk="0">
                  <a:moveTo>
                    <a:pt x="517" y="261"/>
                  </a:moveTo>
                  <a:cubicBezTo>
                    <a:pt x="517" y="404"/>
                    <a:pt x="400" y="517"/>
                    <a:pt x="256" y="517"/>
                  </a:cubicBezTo>
                  <a:cubicBezTo>
                    <a:pt x="113" y="517"/>
                    <a:pt x="1" y="404"/>
                    <a:pt x="1" y="261"/>
                  </a:cubicBezTo>
                  <a:cubicBezTo>
                    <a:pt x="1" y="118"/>
                    <a:pt x="113" y="1"/>
                    <a:pt x="256" y="1"/>
                  </a:cubicBezTo>
                  <a:cubicBezTo>
                    <a:pt x="400" y="1"/>
                    <a:pt x="517" y="118"/>
                    <a:pt x="517" y="2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6;p19">
              <a:extLst>
                <a:ext uri="{FF2B5EF4-FFF2-40B4-BE49-F238E27FC236}">
                  <a16:creationId xmlns:a16="http://schemas.microsoft.com/office/drawing/2014/main" id="{5E5C6233-CE1A-40E7-A718-43AF35DB6E35}"/>
                </a:ext>
              </a:extLst>
            </p:cNvPr>
            <p:cNvSpPr/>
            <p:nvPr/>
          </p:nvSpPr>
          <p:spPr>
            <a:xfrm>
              <a:off x="6446391" y="2532282"/>
              <a:ext cx="402175" cy="402359"/>
            </a:xfrm>
            <a:custGeom>
              <a:avLst/>
              <a:gdLst/>
              <a:ahLst/>
              <a:cxnLst/>
              <a:rect l="l" t="t" r="r" b="b"/>
              <a:pathLst>
                <a:path w="2259" h="2260" extrusionOk="0">
                  <a:moveTo>
                    <a:pt x="2259" y="1128"/>
                  </a:moveTo>
                  <a:cubicBezTo>
                    <a:pt x="2259" y="1752"/>
                    <a:pt x="1756" y="2259"/>
                    <a:pt x="1132" y="2259"/>
                  </a:cubicBezTo>
                  <a:cubicBezTo>
                    <a:pt x="507" y="2259"/>
                    <a:pt x="0" y="1752"/>
                    <a:pt x="0" y="1128"/>
                  </a:cubicBezTo>
                  <a:cubicBezTo>
                    <a:pt x="0" y="503"/>
                    <a:pt x="507" y="0"/>
                    <a:pt x="1132" y="0"/>
                  </a:cubicBezTo>
                  <a:cubicBezTo>
                    <a:pt x="1756" y="0"/>
                    <a:pt x="2259" y="503"/>
                    <a:pt x="2259" y="11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7;p19">
              <a:extLst>
                <a:ext uri="{FF2B5EF4-FFF2-40B4-BE49-F238E27FC236}">
                  <a16:creationId xmlns:a16="http://schemas.microsoft.com/office/drawing/2014/main" id="{0AF16F1C-7BB2-4721-8EEC-0CE09B1E8DB5}"/>
                </a:ext>
              </a:extLst>
            </p:cNvPr>
            <p:cNvSpPr/>
            <p:nvPr/>
          </p:nvSpPr>
          <p:spPr>
            <a:xfrm>
              <a:off x="6551253" y="2681292"/>
              <a:ext cx="188536" cy="145989"/>
            </a:xfrm>
            <a:custGeom>
              <a:avLst/>
              <a:gdLst/>
              <a:ahLst/>
              <a:cxnLst/>
              <a:rect l="l" t="t" r="r" b="b"/>
              <a:pathLst>
                <a:path w="1059" h="820" extrusionOk="0">
                  <a:moveTo>
                    <a:pt x="473" y="820"/>
                  </a:moveTo>
                  <a:cubicBezTo>
                    <a:pt x="443" y="820"/>
                    <a:pt x="413" y="807"/>
                    <a:pt x="391" y="785"/>
                  </a:cubicBezTo>
                  <a:lnTo>
                    <a:pt x="53" y="473"/>
                  </a:lnTo>
                  <a:cubicBezTo>
                    <a:pt x="5" y="429"/>
                    <a:pt x="1" y="356"/>
                    <a:pt x="44" y="308"/>
                  </a:cubicBezTo>
                  <a:cubicBezTo>
                    <a:pt x="87" y="260"/>
                    <a:pt x="165" y="256"/>
                    <a:pt x="213" y="299"/>
                  </a:cubicBezTo>
                  <a:lnTo>
                    <a:pt x="460" y="525"/>
                  </a:lnTo>
                  <a:lnTo>
                    <a:pt x="833" y="56"/>
                  </a:lnTo>
                  <a:cubicBezTo>
                    <a:pt x="872" y="4"/>
                    <a:pt x="950" y="0"/>
                    <a:pt x="998" y="39"/>
                  </a:cubicBezTo>
                  <a:cubicBezTo>
                    <a:pt x="1050" y="82"/>
                    <a:pt x="1059" y="156"/>
                    <a:pt x="1020" y="208"/>
                  </a:cubicBezTo>
                  <a:lnTo>
                    <a:pt x="564" y="772"/>
                  </a:lnTo>
                  <a:cubicBezTo>
                    <a:pt x="543" y="798"/>
                    <a:pt x="512" y="815"/>
                    <a:pt x="482" y="815"/>
                  </a:cubicBezTo>
                  <a:cubicBezTo>
                    <a:pt x="478" y="815"/>
                    <a:pt x="473" y="820"/>
                    <a:pt x="473" y="8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p19">
              <a:extLst>
                <a:ext uri="{FF2B5EF4-FFF2-40B4-BE49-F238E27FC236}">
                  <a16:creationId xmlns:a16="http://schemas.microsoft.com/office/drawing/2014/main" id="{65845A50-8D4C-4C83-BEC6-1C3A97E66340}"/>
                </a:ext>
              </a:extLst>
            </p:cNvPr>
            <p:cNvSpPr/>
            <p:nvPr/>
          </p:nvSpPr>
          <p:spPr>
            <a:xfrm>
              <a:off x="6694035" y="1880694"/>
              <a:ext cx="758953" cy="270435"/>
            </a:xfrm>
            <a:custGeom>
              <a:avLst/>
              <a:gdLst/>
              <a:ahLst/>
              <a:cxnLst/>
              <a:rect l="l" t="t" r="r" b="b"/>
              <a:pathLst>
                <a:path w="4263" h="1519" extrusionOk="0">
                  <a:moveTo>
                    <a:pt x="4263" y="760"/>
                  </a:moveTo>
                  <a:cubicBezTo>
                    <a:pt x="4263" y="1176"/>
                    <a:pt x="3968" y="1518"/>
                    <a:pt x="3604" y="1518"/>
                  </a:cubicBezTo>
                  <a:lnTo>
                    <a:pt x="660" y="1518"/>
                  </a:lnTo>
                  <a:cubicBezTo>
                    <a:pt x="296" y="1518"/>
                    <a:pt x="1" y="1176"/>
                    <a:pt x="1" y="760"/>
                  </a:cubicBezTo>
                  <a:cubicBezTo>
                    <a:pt x="1" y="339"/>
                    <a:pt x="296" y="1"/>
                    <a:pt x="660" y="1"/>
                  </a:cubicBezTo>
                  <a:lnTo>
                    <a:pt x="3604" y="1"/>
                  </a:lnTo>
                  <a:cubicBezTo>
                    <a:pt x="3968" y="1"/>
                    <a:pt x="4263" y="339"/>
                    <a:pt x="4263" y="76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9;p19">
              <a:extLst>
                <a:ext uri="{FF2B5EF4-FFF2-40B4-BE49-F238E27FC236}">
                  <a16:creationId xmlns:a16="http://schemas.microsoft.com/office/drawing/2014/main" id="{AED5B3D2-A353-459D-ABF7-8801B6EB9950}"/>
                </a:ext>
              </a:extLst>
            </p:cNvPr>
            <p:cNvSpPr/>
            <p:nvPr/>
          </p:nvSpPr>
          <p:spPr>
            <a:xfrm>
              <a:off x="6866904" y="1946387"/>
              <a:ext cx="127649" cy="149905"/>
            </a:xfrm>
            <a:custGeom>
              <a:avLst/>
              <a:gdLst/>
              <a:ahLst/>
              <a:cxnLst/>
              <a:rect l="l" t="t" r="r" b="b"/>
              <a:pathLst>
                <a:path w="717" h="842" extrusionOk="0">
                  <a:moveTo>
                    <a:pt x="482" y="581"/>
                  </a:moveTo>
                  <a:cubicBezTo>
                    <a:pt x="482" y="560"/>
                    <a:pt x="474" y="542"/>
                    <a:pt x="465" y="529"/>
                  </a:cubicBezTo>
                  <a:cubicBezTo>
                    <a:pt x="452" y="516"/>
                    <a:pt x="439" y="508"/>
                    <a:pt x="422" y="508"/>
                  </a:cubicBezTo>
                  <a:lnTo>
                    <a:pt x="231" y="508"/>
                  </a:lnTo>
                  <a:lnTo>
                    <a:pt x="231" y="651"/>
                  </a:lnTo>
                  <a:lnTo>
                    <a:pt x="413" y="651"/>
                  </a:lnTo>
                  <a:cubicBezTo>
                    <a:pt x="430" y="651"/>
                    <a:pt x="448" y="642"/>
                    <a:pt x="461" y="629"/>
                  </a:cubicBezTo>
                  <a:cubicBezTo>
                    <a:pt x="474" y="620"/>
                    <a:pt x="482" y="603"/>
                    <a:pt x="482" y="581"/>
                  </a:cubicBezTo>
                  <a:close/>
                  <a:moveTo>
                    <a:pt x="231" y="200"/>
                  </a:moveTo>
                  <a:lnTo>
                    <a:pt x="231" y="330"/>
                  </a:lnTo>
                  <a:lnTo>
                    <a:pt x="387" y="330"/>
                  </a:lnTo>
                  <a:cubicBezTo>
                    <a:pt x="404" y="330"/>
                    <a:pt x="417" y="321"/>
                    <a:pt x="430" y="313"/>
                  </a:cubicBezTo>
                  <a:cubicBezTo>
                    <a:pt x="443" y="304"/>
                    <a:pt x="452" y="287"/>
                    <a:pt x="452" y="261"/>
                  </a:cubicBezTo>
                  <a:cubicBezTo>
                    <a:pt x="452" y="239"/>
                    <a:pt x="448" y="222"/>
                    <a:pt x="435" y="213"/>
                  </a:cubicBezTo>
                  <a:cubicBezTo>
                    <a:pt x="422" y="204"/>
                    <a:pt x="409" y="200"/>
                    <a:pt x="396" y="200"/>
                  </a:cubicBezTo>
                  <a:close/>
                  <a:moveTo>
                    <a:pt x="716" y="629"/>
                  </a:moveTo>
                  <a:cubicBezTo>
                    <a:pt x="716" y="664"/>
                    <a:pt x="708" y="699"/>
                    <a:pt x="690" y="725"/>
                  </a:cubicBezTo>
                  <a:cubicBezTo>
                    <a:pt x="677" y="751"/>
                    <a:pt x="656" y="777"/>
                    <a:pt x="625" y="794"/>
                  </a:cubicBezTo>
                  <a:cubicBezTo>
                    <a:pt x="599" y="811"/>
                    <a:pt x="565" y="824"/>
                    <a:pt x="530" y="829"/>
                  </a:cubicBezTo>
                  <a:cubicBezTo>
                    <a:pt x="495" y="837"/>
                    <a:pt x="456" y="842"/>
                    <a:pt x="413" y="842"/>
                  </a:cubicBezTo>
                  <a:lnTo>
                    <a:pt x="1" y="842"/>
                  </a:lnTo>
                  <a:lnTo>
                    <a:pt x="1" y="0"/>
                  </a:lnTo>
                  <a:lnTo>
                    <a:pt x="487" y="0"/>
                  </a:lnTo>
                  <a:cubicBezTo>
                    <a:pt x="517" y="0"/>
                    <a:pt x="543" y="9"/>
                    <a:pt x="569" y="22"/>
                  </a:cubicBezTo>
                  <a:cubicBezTo>
                    <a:pt x="591" y="35"/>
                    <a:pt x="612" y="48"/>
                    <a:pt x="630" y="70"/>
                  </a:cubicBezTo>
                  <a:cubicBezTo>
                    <a:pt x="643" y="92"/>
                    <a:pt x="656" y="113"/>
                    <a:pt x="664" y="139"/>
                  </a:cubicBezTo>
                  <a:cubicBezTo>
                    <a:pt x="677" y="165"/>
                    <a:pt x="682" y="191"/>
                    <a:pt x="682" y="217"/>
                  </a:cubicBezTo>
                  <a:cubicBezTo>
                    <a:pt x="682" y="256"/>
                    <a:pt x="669" y="295"/>
                    <a:pt x="651" y="330"/>
                  </a:cubicBezTo>
                  <a:cubicBezTo>
                    <a:pt x="630" y="365"/>
                    <a:pt x="599" y="395"/>
                    <a:pt x="560" y="412"/>
                  </a:cubicBezTo>
                  <a:cubicBezTo>
                    <a:pt x="608" y="425"/>
                    <a:pt x="647" y="451"/>
                    <a:pt x="673" y="486"/>
                  </a:cubicBezTo>
                  <a:cubicBezTo>
                    <a:pt x="703" y="521"/>
                    <a:pt x="716" y="568"/>
                    <a:pt x="716" y="6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0;p19">
              <a:extLst>
                <a:ext uri="{FF2B5EF4-FFF2-40B4-BE49-F238E27FC236}">
                  <a16:creationId xmlns:a16="http://schemas.microsoft.com/office/drawing/2014/main" id="{AB91A157-63C7-42EC-B306-7324AD3385A0}"/>
                </a:ext>
              </a:extLst>
            </p:cNvPr>
            <p:cNvSpPr/>
            <p:nvPr/>
          </p:nvSpPr>
          <p:spPr>
            <a:xfrm>
              <a:off x="7010577" y="1946387"/>
              <a:ext cx="135305" cy="151508"/>
            </a:xfrm>
            <a:custGeom>
              <a:avLst/>
              <a:gdLst/>
              <a:ahLst/>
              <a:cxnLst/>
              <a:rect l="l" t="t" r="r" b="b"/>
              <a:pathLst>
                <a:path w="760" h="851" extrusionOk="0">
                  <a:moveTo>
                    <a:pt x="378" y="646"/>
                  </a:moveTo>
                  <a:cubicBezTo>
                    <a:pt x="404" y="646"/>
                    <a:pt x="425" y="638"/>
                    <a:pt x="447" y="629"/>
                  </a:cubicBezTo>
                  <a:cubicBezTo>
                    <a:pt x="464" y="616"/>
                    <a:pt x="482" y="599"/>
                    <a:pt x="490" y="581"/>
                  </a:cubicBezTo>
                  <a:cubicBezTo>
                    <a:pt x="503" y="560"/>
                    <a:pt x="512" y="538"/>
                    <a:pt x="516" y="512"/>
                  </a:cubicBezTo>
                  <a:cubicBezTo>
                    <a:pt x="525" y="490"/>
                    <a:pt x="525" y="460"/>
                    <a:pt x="525" y="434"/>
                  </a:cubicBezTo>
                  <a:lnTo>
                    <a:pt x="525" y="0"/>
                  </a:lnTo>
                  <a:lnTo>
                    <a:pt x="759" y="0"/>
                  </a:lnTo>
                  <a:lnTo>
                    <a:pt x="759" y="434"/>
                  </a:lnTo>
                  <a:cubicBezTo>
                    <a:pt x="759" y="495"/>
                    <a:pt x="751" y="547"/>
                    <a:pt x="733" y="599"/>
                  </a:cubicBezTo>
                  <a:cubicBezTo>
                    <a:pt x="720" y="651"/>
                    <a:pt x="698" y="694"/>
                    <a:pt x="664" y="729"/>
                  </a:cubicBezTo>
                  <a:cubicBezTo>
                    <a:pt x="633" y="768"/>
                    <a:pt x="594" y="798"/>
                    <a:pt x="547" y="820"/>
                  </a:cubicBezTo>
                  <a:cubicBezTo>
                    <a:pt x="499" y="837"/>
                    <a:pt x="443" y="850"/>
                    <a:pt x="378" y="850"/>
                  </a:cubicBezTo>
                  <a:cubicBezTo>
                    <a:pt x="308" y="850"/>
                    <a:pt x="252" y="837"/>
                    <a:pt x="204" y="816"/>
                  </a:cubicBezTo>
                  <a:cubicBezTo>
                    <a:pt x="157" y="794"/>
                    <a:pt x="118" y="764"/>
                    <a:pt x="87" y="725"/>
                  </a:cubicBezTo>
                  <a:cubicBezTo>
                    <a:pt x="57" y="690"/>
                    <a:pt x="35" y="642"/>
                    <a:pt x="18" y="594"/>
                  </a:cubicBezTo>
                  <a:cubicBezTo>
                    <a:pt x="5" y="542"/>
                    <a:pt x="0" y="490"/>
                    <a:pt x="0" y="434"/>
                  </a:cubicBezTo>
                  <a:lnTo>
                    <a:pt x="0" y="0"/>
                  </a:lnTo>
                  <a:lnTo>
                    <a:pt x="230" y="0"/>
                  </a:lnTo>
                  <a:lnTo>
                    <a:pt x="230" y="434"/>
                  </a:lnTo>
                  <a:cubicBezTo>
                    <a:pt x="230" y="460"/>
                    <a:pt x="230" y="490"/>
                    <a:pt x="239" y="516"/>
                  </a:cubicBezTo>
                  <a:cubicBezTo>
                    <a:pt x="243" y="538"/>
                    <a:pt x="252" y="564"/>
                    <a:pt x="265" y="581"/>
                  </a:cubicBezTo>
                  <a:cubicBezTo>
                    <a:pt x="274" y="603"/>
                    <a:pt x="291" y="616"/>
                    <a:pt x="308" y="629"/>
                  </a:cubicBezTo>
                  <a:cubicBezTo>
                    <a:pt x="326" y="638"/>
                    <a:pt x="352" y="646"/>
                    <a:pt x="378" y="6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1;p19">
              <a:extLst>
                <a:ext uri="{FF2B5EF4-FFF2-40B4-BE49-F238E27FC236}">
                  <a16:creationId xmlns:a16="http://schemas.microsoft.com/office/drawing/2014/main" id="{84E804CE-1AAC-4C1B-98DC-950E1F566D40}"/>
                </a:ext>
              </a:extLst>
            </p:cNvPr>
            <p:cNvSpPr/>
            <p:nvPr/>
          </p:nvSpPr>
          <p:spPr>
            <a:xfrm>
              <a:off x="7154961" y="1946387"/>
              <a:ext cx="143672" cy="149905"/>
            </a:xfrm>
            <a:custGeom>
              <a:avLst/>
              <a:gdLst/>
              <a:ahLst/>
              <a:cxnLst/>
              <a:rect l="l" t="t" r="r" b="b"/>
              <a:pathLst>
                <a:path w="807" h="842" extrusionOk="0">
                  <a:moveTo>
                    <a:pt x="252" y="0"/>
                  </a:moveTo>
                  <a:lnTo>
                    <a:pt x="399" y="365"/>
                  </a:lnTo>
                  <a:lnTo>
                    <a:pt x="555" y="0"/>
                  </a:lnTo>
                  <a:lnTo>
                    <a:pt x="807" y="0"/>
                  </a:lnTo>
                  <a:lnTo>
                    <a:pt x="516" y="564"/>
                  </a:lnTo>
                  <a:lnTo>
                    <a:pt x="516" y="842"/>
                  </a:lnTo>
                  <a:lnTo>
                    <a:pt x="286" y="842"/>
                  </a:lnTo>
                  <a:lnTo>
                    <a:pt x="286" y="56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19">
              <a:extLst>
                <a:ext uri="{FF2B5EF4-FFF2-40B4-BE49-F238E27FC236}">
                  <a16:creationId xmlns:a16="http://schemas.microsoft.com/office/drawing/2014/main" id="{B5630CED-4912-426E-A45A-FB825BA870BC}"/>
                </a:ext>
              </a:extLst>
            </p:cNvPr>
            <p:cNvSpPr/>
            <p:nvPr/>
          </p:nvSpPr>
          <p:spPr>
            <a:xfrm>
              <a:off x="8187016" y="3747155"/>
              <a:ext cx="228594" cy="566863"/>
            </a:xfrm>
            <a:custGeom>
              <a:avLst/>
              <a:gdLst/>
              <a:ahLst/>
              <a:cxnLst/>
              <a:rect l="l" t="t" r="r" b="b"/>
              <a:pathLst>
                <a:path w="1284" h="3184" extrusionOk="0">
                  <a:moveTo>
                    <a:pt x="1283" y="1"/>
                  </a:moveTo>
                  <a:lnTo>
                    <a:pt x="91" y="35"/>
                  </a:lnTo>
                  <a:cubicBezTo>
                    <a:pt x="91" y="35"/>
                    <a:pt x="0" y="2099"/>
                    <a:pt x="174" y="2550"/>
                  </a:cubicBezTo>
                  <a:cubicBezTo>
                    <a:pt x="347" y="3001"/>
                    <a:pt x="1266" y="3183"/>
                    <a:pt x="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3;p19">
              <a:extLst>
                <a:ext uri="{FF2B5EF4-FFF2-40B4-BE49-F238E27FC236}">
                  <a16:creationId xmlns:a16="http://schemas.microsoft.com/office/drawing/2014/main" id="{0F872D77-E207-418A-BD0A-AF13D0B7B917}"/>
                </a:ext>
              </a:extLst>
            </p:cNvPr>
            <p:cNvSpPr/>
            <p:nvPr/>
          </p:nvSpPr>
          <p:spPr>
            <a:xfrm>
              <a:off x="8071117" y="4627866"/>
              <a:ext cx="261174" cy="119105"/>
            </a:xfrm>
            <a:custGeom>
              <a:avLst/>
              <a:gdLst/>
              <a:ahLst/>
              <a:cxnLst/>
              <a:rect l="l" t="t" r="r" b="b"/>
              <a:pathLst>
                <a:path w="1467" h="669" extrusionOk="0">
                  <a:moveTo>
                    <a:pt x="1414" y="96"/>
                  </a:moveTo>
                  <a:cubicBezTo>
                    <a:pt x="1414" y="96"/>
                    <a:pt x="1436" y="74"/>
                    <a:pt x="1453" y="148"/>
                  </a:cubicBezTo>
                  <a:cubicBezTo>
                    <a:pt x="1466" y="222"/>
                    <a:pt x="1466" y="391"/>
                    <a:pt x="1414" y="447"/>
                  </a:cubicBezTo>
                  <a:cubicBezTo>
                    <a:pt x="1362" y="508"/>
                    <a:pt x="83" y="668"/>
                    <a:pt x="40" y="547"/>
                  </a:cubicBezTo>
                  <a:cubicBezTo>
                    <a:pt x="1" y="434"/>
                    <a:pt x="101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4;p19">
              <a:extLst>
                <a:ext uri="{FF2B5EF4-FFF2-40B4-BE49-F238E27FC236}">
                  <a16:creationId xmlns:a16="http://schemas.microsoft.com/office/drawing/2014/main" id="{A99BF4D6-1A03-42BE-90ED-F849AB43347F}"/>
                </a:ext>
              </a:extLst>
            </p:cNvPr>
            <p:cNvSpPr/>
            <p:nvPr/>
          </p:nvSpPr>
          <p:spPr>
            <a:xfrm>
              <a:off x="8251820" y="4602408"/>
              <a:ext cx="74952" cy="62668"/>
            </a:xfrm>
            <a:custGeom>
              <a:avLst/>
              <a:gdLst/>
              <a:ahLst/>
              <a:cxnLst/>
              <a:rect l="l" t="t" r="r" b="b"/>
              <a:pathLst>
                <a:path w="421" h="352" extrusionOk="0">
                  <a:moveTo>
                    <a:pt x="26" y="1"/>
                  </a:moveTo>
                  <a:lnTo>
                    <a:pt x="0" y="213"/>
                  </a:lnTo>
                  <a:cubicBezTo>
                    <a:pt x="0" y="213"/>
                    <a:pt x="161" y="352"/>
                    <a:pt x="395" y="261"/>
                  </a:cubicBezTo>
                  <a:lnTo>
                    <a:pt x="421" y="18"/>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5;p19">
              <a:extLst>
                <a:ext uri="{FF2B5EF4-FFF2-40B4-BE49-F238E27FC236}">
                  <a16:creationId xmlns:a16="http://schemas.microsoft.com/office/drawing/2014/main" id="{CB74FAB8-F7DE-44B6-AD12-379AD94ED4F3}"/>
                </a:ext>
              </a:extLst>
            </p:cNvPr>
            <p:cNvSpPr/>
            <p:nvPr/>
          </p:nvSpPr>
          <p:spPr>
            <a:xfrm>
              <a:off x="8202327" y="3991945"/>
              <a:ext cx="198684" cy="613687"/>
            </a:xfrm>
            <a:custGeom>
              <a:avLst/>
              <a:gdLst/>
              <a:ahLst/>
              <a:cxnLst/>
              <a:rect l="l" t="t" r="r" b="b"/>
              <a:pathLst>
                <a:path w="1116" h="3447" extrusionOk="0">
                  <a:moveTo>
                    <a:pt x="1" y="451"/>
                  </a:moveTo>
                  <a:cubicBezTo>
                    <a:pt x="1" y="451"/>
                    <a:pt x="57" y="1600"/>
                    <a:pt x="109" y="2372"/>
                  </a:cubicBezTo>
                  <a:cubicBezTo>
                    <a:pt x="166" y="3143"/>
                    <a:pt x="205" y="3425"/>
                    <a:pt x="205" y="3425"/>
                  </a:cubicBezTo>
                  <a:lnTo>
                    <a:pt x="751" y="3447"/>
                  </a:lnTo>
                  <a:cubicBezTo>
                    <a:pt x="751" y="3447"/>
                    <a:pt x="1020" y="598"/>
                    <a:pt x="1067" y="299"/>
                  </a:cubicBezTo>
                  <a:cubicBezTo>
                    <a:pt x="1115" y="0"/>
                    <a:pt x="1" y="451"/>
                    <a:pt x="1" y="4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6;p19">
              <a:extLst>
                <a:ext uri="{FF2B5EF4-FFF2-40B4-BE49-F238E27FC236}">
                  <a16:creationId xmlns:a16="http://schemas.microsoft.com/office/drawing/2014/main" id="{79066241-557C-47D6-99A8-CB4B9EC75CEC}"/>
                </a:ext>
              </a:extLst>
            </p:cNvPr>
            <p:cNvSpPr/>
            <p:nvPr/>
          </p:nvSpPr>
          <p:spPr>
            <a:xfrm>
              <a:off x="8403148" y="3762643"/>
              <a:ext cx="244795" cy="572204"/>
            </a:xfrm>
            <a:custGeom>
              <a:avLst/>
              <a:gdLst/>
              <a:ahLst/>
              <a:cxnLst/>
              <a:rect l="l" t="t" r="r" b="b"/>
              <a:pathLst>
                <a:path w="1375" h="3214" extrusionOk="0">
                  <a:moveTo>
                    <a:pt x="0" y="35"/>
                  </a:moveTo>
                  <a:lnTo>
                    <a:pt x="1179" y="0"/>
                  </a:lnTo>
                  <a:cubicBezTo>
                    <a:pt x="1179" y="0"/>
                    <a:pt x="1375" y="2069"/>
                    <a:pt x="1223" y="2528"/>
                  </a:cubicBezTo>
                  <a:cubicBezTo>
                    <a:pt x="1071" y="2988"/>
                    <a:pt x="165" y="3213"/>
                    <a:pt x="0"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7;p19">
              <a:extLst>
                <a:ext uri="{FF2B5EF4-FFF2-40B4-BE49-F238E27FC236}">
                  <a16:creationId xmlns:a16="http://schemas.microsoft.com/office/drawing/2014/main" id="{F33582B2-F1D0-4F95-A476-D14AB67BB0EE}"/>
                </a:ext>
              </a:extLst>
            </p:cNvPr>
            <p:cNvSpPr/>
            <p:nvPr/>
          </p:nvSpPr>
          <p:spPr>
            <a:xfrm>
              <a:off x="8528127" y="4640329"/>
              <a:ext cx="262598" cy="111984"/>
            </a:xfrm>
            <a:custGeom>
              <a:avLst/>
              <a:gdLst/>
              <a:ahLst/>
              <a:cxnLst/>
              <a:rect l="l" t="t" r="r" b="b"/>
              <a:pathLst>
                <a:path w="1475" h="629" extrusionOk="0">
                  <a:moveTo>
                    <a:pt x="48" y="117"/>
                  </a:moveTo>
                  <a:cubicBezTo>
                    <a:pt x="48" y="117"/>
                    <a:pt x="26" y="100"/>
                    <a:pt x="13" y="174"/>
                  </a:cubicBezTo>
                  <a:cubicBezTo>
                    <a:pt x="0" y="247"/>
                    <a:pt x="9" y="412"/>
                    <a:pt x="65" y="468"/>
                  </a:cubicBezTo>
                  <a:cubicBezTo>
                    <a:pt x="122" y="525"/>
                    <a:pt x="1405" y="629"/>
                    <a:pt x="1444" y="503"/>
                  </a:cubicBezTo>
                  <a:cubicBezTo>
                    <a:pt x="1475" y="390"/>
                    <a:pt x="447"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8;p19">
              <a:extLst>
                <a:ext uri="{FF2B5EF4-FFF2-40B4-BE49-F238E27FC236}">
                  <a16:creationId xmlns:a16="http://schemas.microsoft.com/office/drawing/2014/main" id="{D12DB4AC-C39C-41DB-BEBC-BF8967931ADB}"/>
                </a:ext>
              </a:extLst>
            </p:cNvPr>
            <p:cNvSpPr/>
            <p:nvPr/>
          </p:nvSpPr>
          <p:spPr>
            <a:xfrm>
              <a:off x="8530441" y="4615582"/>
              <a:ext cx="77444" cy="63380"/>
            </a:xfrm>
            <a:custGeom>
              <a:avLst/>
              <a:gdLst/>
              <a:ahLst/>
              <a:cxnLst/>
              <a:rect l="l" t="t" r="r" b="b"/>
              <a:pathLst>
                <a:path w="435" h="356" extrusionOk="0">
                  <a:moveTo>
                    <a:pt x="395" y="0"/>
                  </a:moveTo>
                  <a:lnTo>
                    <a:pt x="434" y="213"/>
                  </a:lnTo>
                  <a:cubicBezTo>
                    <a:pt x="434" y="213"/>
                    <a:pt x="282" y="356"/>
                    <a:pt x="39" y="278"/>
                  </a:cubicBezTo>
                  <a:lnTo>
                    <a:pt x="0" y="35"/>
                  </a:ln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9;p19">
              <a:extLst>
                <a:ext uri="{FF2B5EF4-FFF2-40B4-BE49-F238E27FC236}">
                  <a16:creationId xmlns:a16="http://schemas.microsoft.com/office/drawing/2014/main" id="{FAFDB942-2F0E-4FF1-B68E-DB0861A3FCAA}"/>
                </a:ext>
              </a:extLst>
            </p:cNvPr>
            <p:cNvSpPr/>
            <p:nvPr/>
          </p:nvSpPr>
          <p:spPr>
            <a:xfrm>
              <a:off x="8428607" y="4011885"/>
              <a:ext cx="201533" cy="610838"/>
            </a:xfrm>
            <a:custGeom>
              <a:avLst/>
              <a:gdLst/>
              <a:ahLst/>
              <a:cxnLst/>
              <a:rect l="l" t="t" r="r" b="b"/>
              <a:pathLst>
                <a:path w="1132" h="3431" extrusionOk="0">
                  <a:moveTo>
                    <a:pt x="1132" y="400"/>
                  </a:moveTo>
                  <a:cubicBezTo>
                    <a:pt x="1132" y="400"/>
                    <a:pt x="1132" y="1553"/>
                    <a:pt x="1114" y="2329"/>
                  </a:cubicBezTo>
                  <a:cubicBezTo>
                    <a:pt x="1097" y="3101"/>
                    <a:pt x="1071" y="3383"/>
                    <a:pt x="1071" y="3383"/>
                  </a:cubicBezTo>
                  <a:lnTo>
                    <a:pt x="525" y="3430"/>
                  </a:lnTo>
                  <a:cubicBezTo>
                    <a:pt x="525" y="3430"/>
                    <a:pt x="126" y="595"/>
                    <a:pt x="65" y="300"/>
                  </a:cubicBezTo>
                  <a:cubicBezTo>
                    <a:pt x="0" y="1"/>
                    <a:pt x="1132" y="400"/>
                    <a:pt x="1132" y="4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0;p19">
              <a:extLst>
                <a:ext uri="{FF2B5EF4-FFF2-40B4-BE49-F238E27FC236}">
                  <a16:creationId xmlns:a16="http://schemas.microsoft.com/office/drawing/2014/main" id="{38014084-B520-42E8-9582-C8281DAD33CB}"/>
                </a:ext>
              </a:extLst>
            </p:cNvPr>
            <p:cNvSpPr/>
            <p:nvPr/>
          </p:nvSpPr>
          <p:spPr>
            <a:xfrm>
              <a:off x="8360598" y="3042514"/>
              <a:ext cx="93645" cy="155959"/>
            </a:xfrm>
            <a:custGeom>
              <a:avLst/>
              <a:gdLst/>
              <a:ahLst/>
              <a:cxnLst/>
              <a:rect l="l" t="t" r="r" b="b"/>
              <a:pathLst>
                <a:path w="526" h="876" extrusionOk="0">
                  <a:moveTo>
                    <a:pt x="473" y="360"/>
                  </a:moveTo>
                  <a:cubicBezTo>
                    <a:pt x="482" y="460"/>
                    <a:pt x="525" y="599"/>
                    <a:pt x="525" y="599"/>
                  </a:cubicBezTo>
                  <a:cubicBezTo>
                    <a:pt x="512" y="612"/>
                    <a:pt x="417" y="876"/>
                    <a:pt x="256" y="872"/>
                  </a:cubicBezTo>
                  <a:cubicBezTo>
                    <a:pt x="109" y="872"/>
                    <a:pt x="14" y="616"/>
                    <a:pt x="1" y="599"/>
                  </a:cubicBezTo>
                  <a:cubicBezTo>
                    <a:pt x="5" y="585"/>
                    <a:pt x="9" y="568"/>
                    <a:pt x="14" y="551"/>
                  </a:cubicBezTo>
                  <a:cubicBezTo>
                    <a:pt x="22" y="533"/>
                    <a:pt x="27" y="512"/>
                    <a:pt x="31" y="494"/>
                  </a:cubicBezTo>
                  <a:cubicBezTo>
                    <a:pt x="40" y="451"/>
                    <a:pt x="48" y="403"/>
                    <a:pt x="53" y="351"/>
                  </a:cubicBezTo>
                  <a:cubicBezTo>
                    <a:pt x="57" y="230"/>
                    <a:pt x="40" y="130"/>
                    <a:pt x="18" y="57"/>
                  </a:cubicBezTo>
                  <a:cubicBezTo>
                    <a:pt x="14" y="35"/>
                    <a:pt x="5" y="18"/>
                    <a:pt x="1" y="0"/>
                  </a:cubicBezTo>
                  <a:lnTo>
                    <a:pt x="525" y="0"/>
                  </a:lnTo>
                  <a:cubicBezTo>
                    <a:pt x="517" y="22"/>
                    <a:pt x="508" y="52"/>
                    <a:pt x="499" y="83"/>
                  </a:cubicBezTo>
                  <a:cubicBezTo>
                    <a:pt x="482" y="139"/>
                    <a:pt x="473" y="208"/>
                    <a:pt x="469" y="291"/>
                  </a:cubicBezTo>
                  <a:cubicBezTo>
                    <a:pt x="469" y="312"/>
                    <a:pt x="473" y="338"/>
                    <a:pt x="473" y="360"/>
                  </a:cubicBezTo>
                  <a:close/>
                </a:path>
              </a:pathLst>
            </a:custGeom>
            <a:solidFill>
              <a:srgbClr val="EF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1;p19">
              <a:extLst>
                <a:ext uri="{FF2B5EF4-FFF2-40B4-BE49-F238E27FC236}">
                  <a16:creationId xmlns:a16="http://schemas.microsoft.com/office/drawing/2014/main" id="{F294AF48-B0B8-4FF0-9E05-EFC4939F847E}"/>
                </a:ext>
              </a:extLst>
            </p:cNvPr>
            <p:cNvSpPr/>
            <p:nvPr/>
          </p:nvSpPr>
          <p:spPr>
            <a:xfrm>
              <a:off x="8363625" y="3038598"/>
              <a:ext cx="85990" cy="92044"/>
            </a:xfrm>
            <a:custGeom>
              <a:avLst/>
              <a:gdLst/>
              <a:ahLst/>
              <a:cxnLst/>
              <a:rect l="l" t="t" r="r" b="b"/>
              <a:pathLst>
                <a:path w="483" h="517" extrusionOk="0">
                  <a:moveTo>
                    <a:pt x="482" y="105"/>
                  </a:moveTo>
                  <a:cubicBezTo>
                    <a:pt x="465" y="161"/>
                    <a:pt x="456" y="230"/>
                    <a:pt x="452" y="313"/>
                  </a:cubicBezTo>
                  <a:cubicBezTo>
                    <a:pt x="330" y="391"/>
                    <a:pt x="174" y="473"/>
                    <a:pt x="14" y="516"/>
                  </a:cubicBezTo>
                  <a:cubicBezTo>
                    <a:pt x="23" y="473"/>
                    <a:pt x="31" y="425"/>
                    <a:pt x="36" y="373"/>
                  </a:cubicBezTo>
                  <a:cubicBezTo>
                    <a:pt x="40" y="252"/>
                    <a:pt x="23" y="152"/>
                    <a:pt x="1" y="79"/>
                  </a:cubicBezTo>
                  <a:cubicBezTo>
                    <a:pt x="14" y="53"/>
                    <a:pt x="27" y="35"/>
                    <a:pt x="36" y="22"/>
                  </a:cubicBezTo>
                  <a:cubicBezTo>
                    <a:pt x="44" y="5"/>
                    <a:pt x="53" y="0"/>
                    <a:pt x="53" y="0"/>
                  </a:cubicBezTo>
                  <a:lnTo>
                    <a:pt x="144" y="22"/>
                  </a:lnTo>
                  <a:close/>
                </a:path>
              </a:pathLst>
            </a:custGeom>
            <a:solidFill>
              <a:srgbClr val="ED8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2;p19">
              <a:extLst>
                <a:ext uri="{FF2B5EF4-FFF2-40B4-BE49-F238E27FC236}">
                  <a16:creationId xmlns:a16="http://schemas.microsoft.com/office/drawing/2014/main" id="{044D93CE-8A11-4400-8C9C-A8F5E66CF220}"/>
                </a:ext>
              </a:extLst>
            </p:cNvPr>
            <p:cNvSpPr/>
            <p:nvPr/>
          </p:nvSpPr>
          <p:spPr>
            <a:xfrm>
              <a:off x="8229388" y="2723663"/>
              <a:ext cx="420157" cy="388472"/>
            </a:xfrm>
            <a:custGeom>
              <a:avLst/>
              <a:gdLst/>
              <a:ahLst/>
              <a:cxnLst/>
              <a:rect l="l" t="t" r="r" b="b"/>
              <a:pathLst>
                <a:path w="2360" h="2182" extrusionOk="0">
                  <a:moveTo>
                    <a:pt x="1557" y="1982"/>
                  </a:moveTo>
                  <a:cubicBezTo>
                    <a:pt x="1219" y="2181"/>
                    <a:pt x="642" y="2090"/>
                    <a:pt x="382" y="1800"/>
                  </a:cubicBezTo>
                  <a:cubicBezTo>
                    <a:pt x="92" y="1470"/>
                    <a:pt x="1" y="425"/>
                    <a:pt x="382" y="200"/>
                  </a:cubicBezTo>
                  <a:cubicBezTo>
                    <a:pt x="716" y="1"/>
                    <a:pt x="1804" y="165"/>
                    <a:pt x="2064" y="460"/>
                  </a:cubicBezTo>
                  <a:cubicBezTo>
                    <a:pt x="2359" y="790"/>
                    <a:pt x="1934" y="1756"/>
                    <a:pt x="1557" y="1982"/>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3;p19">
              <a:extLst>
                <a:ext uri="{FF2B5EF4-FFF2-40B4-BE49-F238E27FC236}">
                  <a16:creationId xmlns:a16="http://schemas.microsoft.com/office/drawing/2014/main" id="{D54EFD49-89AA-4CBF-ABEE-7F3B4F091860}"/>
                </a:ext>
              </a:extLst>
            </p:cNvPr>
            <p:cNvSpPr/>
            <p:nvPr/>
          </p:nvSpPr>
          <p:spPr>
            <a:xfrm>
              <a:off x="8244877" y="2723663"/>
              <a:ext cx="382236" cy="254056"/>
            </a:xfrm>
            <a:custGeom>
              <a:avLst/>
              <a:gdLst/>
              <a:ahLst/>
              <a:cxnLst/>
              <a:rect l="l" t="t" r="r" b="b"/>
              <a:pathLst>
                <a:path w="2147" h="1427" extrusionOk="0">
                  <a:moveTo>
                    <a:pt x="1977" y="460"/>
                  </a:moveTo>
                  <a:cubicBezTo>
                    <a:pt x="1717" y="165"/>
                    <a:pt x="629" y="1"/>
                    <a:pt x="295" y="200"/>
                  </a:cubicBezTo>
                  <a:cubicBezTo>
                    <a:pt x="57" y="343"/>
                    <a:pt x="0" y="807"/>
                    <a:pt x="70" y="1215"/>
                  </a:cubicBezTo>
                  <a:cubicBezTo>
                    <a:pt x="78" y="1223"/>
                    <a:pt x="91" y="1215"/>
                    <a:pt x="91" y="1202"/>
                  </a:cubicBezTo>
                  <a:cubicBezTo>
                    <a:pt x="87" y="1093"/>
                    <a:pt x="87" y="738"/>
                    <a:pt x="217" y="430"/>
                  </a:cubicBezTo>
                  <a:cubicBezTo>
                    <a:pt x="217" y="430"/>
                    <a:pt x="577" y="629"/>
                    <a:pt x="1102" y="616"/>
                  </a:cubicBezTo>
                  <a:cubicBezTo>
                    <a:pt x="1626" y="603"/>
                    <a:pt x="1787" y="573"/>
                    <a:pt x="1787" y="573"/>
                  </a:cubicBezTo>
                  <a:cubicBezTo>
                    <a:pt x="1787" y="573"/>
                    <a:pt x="1865" y="703"/>
                    <a:pt x="1930" y="781"/>
                  </a:cubicBezTo>
                  <a:cubicBezTo>
                    <a:pt x="2012" y="876"/>
                    <a:pt x="2003" y="1054"/>
                    <a:pt x="1873" y="1405"/>
                  </a:cubicBezTo>
                  <a:cubicBezTo>
                    <a:pt x="1869" y="1418"/>
                    <a:pt x="1882" y="1427"/>
                    <a:pt x="1891" y="1418"/>
                  </a:cubicBezTo>
                  <a:cubicBezTo>
                    <a:pt x="1899" y="1410"/>
                    <a:pt x="1912" y="1397"/>
                    <a:pt x="1925" y="1388"/>
                  </a:cubicBezTo>
                  <a:cubicBezTo>
                    <a:pt x="2081" y="1041"/>
                    <a:pt x="2146" y="647"/>
                    <a:pt x="1977" y="460"/>
                  </a:cubicBezTo>
                  <a:close/>
                </a:path>
              </a:pathLst>
            </a:custGeom>
            <a:solidFill>
              <a:srgbClr val="ED8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4;p19">
              <a:extLst>
                <a:ext uri="{FF2B5EF4-FFF2-40B4-BE49-F238E27FC236}">
                  <a16:creationId xmlns:a16="http://schemas.microsoft.com/office/drawing/2014/main" id="{5852492E-D944-47BD-8525-80F4A7869469}"/>
                </a:ext>
              </a:extLst>
            </p:cNvPr>
            <p:cNvSpPr/>
            <p:nvPr/>
          </p:nvSpPr>
          <p:spPr>
            <a:xfrm>
              <a:off x="8196986" y="2846326"/>
              <a:ext cx="75842" cy="98987"/>
            </a:xfrm>
            <a:custGeom>
              <a:avLst/>
              <a:gdLst/>
              <a:ahLst/>
              <a:cxnLst/>
              <a:rect l="l" t="t" r="r" b="b"/>
              <a:pathLst>
                <a:path w="426" h="556" extrusionOk="0">
                  <a:moveTo>
                    <a:pt x="395" y="101"/>
                  </a:moveTo>
                  <a:cubicBezTo>
                    <a:pt x="378" y="40"/>
                    <a:pt x="217" y="1"/>
                    <a:pt x="109" y="57"/>
                  </a:cubicBezTo>
                  <a:cubicBezTo>
                    <a:pt x="0" y="109"/>
                    <a:pt x="57" y="434"/>
                    <a:pt x="157" y="491"/>
                  </a:cubicBezTo>
                  <a:cubicBezTo>
                    <a:pt x="239" y="539"/>
                    <a:pt x="326" y="556"/>
                    <a:pt x="365" y="521"/>
                  </a:cubicBezTo>
                  <a:cubicBezTo>
                    <a:pt x="404" y="487"/>
                    <a:pt x="425" y="209"/>
                    <a:pt x="395" y="10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5;p19">
              <a:extLst>
                <a:ext uri="{FF2B5EF4-FFF2-40B4-BE49-F238E27FC236}">
                  <a16:creationId xmlns:a16="http://schemas.microsoft.com/office/drawing/2014/main" id="{75CC8C8A-FB34-4BDA-9590-A49EDC5A9EF6}"/>
                </a:ext>
              </a:extLst>
            </p:cNvPr>
            <p:cNvSpPr/>
            <p:nvPr/>
          </p:nvSpPr>
          <p:spPr>
            <a:xfrm>
              <a:off x="8565870" y="2908102"/>
              <a:ext cx="89728" cy="92044"/>
            </a:xfrm>
            <a:custGeom>
              <a:avLst/>
              <a:gdLst/>
              <a:ahLst/>
              <a:cxnLst/>
              <a:rect l="l" t="t" r="r" b="b"/>
              <a:pathLst>
                <a:path w="504" h="517" extrusionOk="0">
                  <a:moveTo>
                    <a:pt x="127" y="53"/>
                  </a:moveTo>
                  <a:cubicBezTo>
                    <a:pt x="161" y="1"/>
                    <a:pt x="326" y="14"/>
                    <a:pt x="413" y="96"/>
                  </a:cubicBezTo>
                  <a:cubicBezTo>
                    <a:pt x="504" y="183"/>
                    <a:pt x="352" y="473"/>
                    <a:pt x="239" y="495"/>
                  </a:cubicBezTo>
                  <a:cubicBezTo>
                    <a:pt x="148" y="517"/>
                    <a:pt x="57" y="508"/>
                    <a:pt x="31" y="465"/>
                  </a:cubicBezTo>
                  <a:cubicBezTo>
                    <a:pt x="1" y="421"/>
                    <a:pt x="66" y="148"/>
                    <a:pt x="127" y="53"/>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6;p19">
              <a:extLst>
                <a:ext uri="{FF2B5EF4-FFF2-40B4-BE49-F238E27FC236}">
                  <a16:creationId xmlns:a16="http://schemas.microsoft.com/office/drawing/2014/main" id="{CE3E2B0E-BB97-4F9C-9DAA-1463DC5A4556}"/>
                </a:ext>
              </a:extLst>
            </p:cNvPr>
            <p:cNvSpPr/>
            <p:nvPr/>
          </p:nvSpPr>
          <p:spPr>
            <a:xfrm>
              <a:off x="8366829" y="2891901"/>
              <a:ext cx="74952" cy="85101"/>
            </a:xfrm>
            <a:custGeom>
              <a:avLst/>
              <a:gdLst/>
              <a:ahLst/>
              <a:cxnLst/>
              <a:rect l="l" t="t" r="r" b="b"/>
              <a:pathLst>
                <a:path w="421" h="478" extrusionOk="0">
                  <a:moveTo>
                    <a:pt x="195" y="478"/>
                  </a:moveTo>
                  <a:cubicBezTo>
                    <a:pt x="187" y="478"/>
                    <a:pt x="178" y="473"/>
                    <a:pt x="174" y="469"/>
                  </a:cubicBezTo>
                  <a:cubicBezTo>
                    <a:pt x="104" y="430"/>
                    <a:pt x="0" y="317"/>
                    <a:pt x="57" y="174"/>
                  </a:cubicBezTo>
                  <a:cubicBezTo>
                    <a:pt x="74" y="131"/>
                    <a:pt x="104" y="100"/>
                    <a:pt x="143" y="87"/>
                  </a:cubicBezTo>
                  <a:cubicBezTo>
                    <a:pt x="204" y="61"/>
                    <a:pt x="269" y="74"/>
                    <a:pt x="312" y="87"/>
                  </a:cubicBezTo>
                  <a:cubicBezTo>
                    <a:pt x="317" y="79"/>
                    <a:pt x="321" y="61"/>
                    <a:pt x="330" y="35"/>
                  </a:cubicBezTo>
                  <a:cubicBezTo>
                    <a:pt x="334" y="14"/>
                    <a:pt x="360" y="1"/>
                    <a:pt x="382" y="5"/>
                  </a:cubicBezTo>
                  <a:cubicBezTo>
                    <a:pt x="408" y="14"/>
                    <a:pt x="421" y="35"/>
                    <a:pt x="412" y="61"/>
                  </a:cubicBezTo>
                  <a:cubicBezTo>
                    <a:pt x="395" y="131"/>
                    <a:pt x="382" y="157"/>
                    <a:pt x="378" y="165"/>
                  </a:cubicBezTo>
                  <a:cubicBezTo>
                    <a:pt x="364" y="187"/>
                    <a:pt x="343" y="196"/>
                    <a:pt x="321" y="187"/>
                  </a:cubicBezTo>
                  <a:cubicBezTo>
                    <a:pt x="295" y="174"/>
                    <a:pt x="221" y="152"/>
                    <a:pt x="174" y="170"/>
                  </a:cubicBezTo>
                  <a:cubicBezTo>
                    <a:pt x="161" y="174"/>
                    <a:pt x="148" y="187"/>
                    <a:pt x="139" y="204"/>
                  </a:cubicBezTo>
                  <a:cubicBezTo>
                    <a:pt x="96" y="317"/>
                    <a:pt x="213" y="391"/>
                    <a:pt x="217" y="395"/>
                  </a:cubicBezTo>
                  <a:cubicBezTo>
                    <a:pt x="239" y="408"/>
                    <a:pt x="243" y="434"/>
                    <a:pt x="234" y="456"/>
                  </a:cubicBezTo>
                  <a:cubicBezTo>
                    <a:pt x="226" y="469"/>
                    <a:pt x="208" y="478"/>
                    <a:pt x="195" y="478"/>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7;p19">
              <a:extLst>
                <a:ext uri="{FF2B5EF4-FFF2-40B4-BE49-F238E27FC236}">
                  <a16:creationId xmlns:a16="http://schemas.microsoft.com/office/drawing/2014/main" id="{B1364317-204C-48CD-A6B2-DE7D69D50FA1}"/>
                </a:ext>
              </a:extLst>
            </p:cNvPr>
            <p:cNvSpPr/>
            <p:nvPr/>
          </p:nvSpPr>
          <p:spPr>
            <a:xfrm>
              <a:off x="8313598" y="2815527"/>
              <a:ext cx="54834" cy="36497"/>
            </a:xfrm>
            <a:custGeom>
              <a:avLst/>
              <a:gdLst/>
              <a:ahLst/>
              <a:cxnLst/>
              <a:rect l="l" t="t" r="r" b="b"/>
              <a:pathLst>
                <a:path w="308" h="205" extrusionOk="0">
                  <a:moveTo>
                    <a:pt x="52" y="204"/>
                  </a:moveTo>
                  <a:cubicBezTo>
                    <a:pt x="43" y="204"/>
                    <a:pt x="39" y="204"/>
                    <a:pt x="30" y="200"/>
                  </a:cubicBezTo>
                  <a:cubicBezTo>
                    <a:pt x="9" y="187"/>
                    <a:pt x="0" y="161"/>
                    <a:pt x="13" y="139"/>
                  </a:cubicBezTo>
                  <a:cubicBezTo>
                    <a:pt x="39" y="87"/>
                    <a:pt x="130" y="0"/>
                    <a:pt x="269" y="48"/>
                  </a:cubicBezTo>
                  <a:cubicBezTo>
                    <a:pt x="295" y="57"/>
                    <a:pt x="308" y="83"/>
                    <a:pt x="299" y="105"/>
                  </a:cubicBezTo>
                  <a:cubicBezTo>
                    <a:pt x="291" y="131"/>
                    <a:pt x="265" y="144"/>
                    <a:pt x="243" y="135"/>
                  </a:cubicBezTo>
                  <a:cubicBezTo>
                    <a:pt x="135" y="96"/>
                    <a:pt x="91" y="178"/>
                    <a:pt x="91" y="183"/>
                  </a:cubicBezTo>
                  <a:cubicBezTo>
                    <a:pt x="83" y="196"/>
                    <a:pt x="70" y="204"/>
                    <a:pt x="52" y="204"/>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8;p19">
              <a:extLst>
                <a:ext uri="{FF2B5EF4-FFF2-40B4-BE49-F238E27FC236}">
                  <a16:creationId xmlns:a16="http://schemas.microsoft.com/office/drawing/2014/main" id="{C1B04271-1C1F-447C-828C-107A92D27402}"/>
                </a:ext>
              </a:extLst>
            </p:cNvPr>
            <p:cNvSpPr/>
            <p:nvPr/>
          </p:nvSpPr>
          <p:spPr>
            <a:xfrm>
              <a:off x="8513528" y="2846326"/>
              <a:ext cx="47891" cy="38099"/>
            </a:xfrm>
            <a:custGeom>
              <a:avLst/>
              <a:gdLst/>
              <a:ahLst/>
              <a:cxnLst/>
              <a:rect l="l" t="t" r="r" b="b"/>
              <a:pathLst>
                <a:path w="269" h="214" extrusionOk="0">
                  <a:moveTo>
                    <a:pt x="221" y="213"/>
                  </a:moveTo>
                  <a:cubicBezTo>
                    <a:pt x="200" y="213"/>
                    <a:pt x="182" y="200"/>
                    <a:pt x="178" y="179"/>
                  </a:cubicBezTo>
                  <a:cubicBezTo>
                    <a:pt x="174" y="170"/>
                    <a:pt x="152" y="83"/>
                    <a:pt x="48" y="88"/>
                  </a:cubicBezTo>
                  <a:cubicBezTo>
                    <a:pt x="22" y="88"/>
                    <a:pt x="0" y="70"/>
                    <a:pt x="0" y="44"/>
                  </a:cubicBezTo>
                  <a:cubicBezTo>
                    <a:pt x="0" y="18"/>
                    <a:pt x="22" y="1"/>
                    <a:pt x="43" y="1"/>
                  </a:cubicBezTo>
                  <a:cubicBezTo>
                    <a:pt x="48" y="1"/>
                    <a:pt x="48" y="1"/>
                    <a:pt x="52" y="1"/>
                  </a:cubicBezTo>
                  <a:cubicBezTo>
                    <a:pt x="195" y="1"/>
                    <a:pt x="252" y="105"/>
                    <a:pt x="265" y="161"/>
                  </a:cubicBezTo>
                  <a:cubicBezTo>
                    <a:pt x="269" y="187"/>
                    <a:pt x="252" y="209"/>
                    <a:pt x="230" y="213"/>
                  </a:cubicBezTo>
                  <a:cubicBezTo>
                    <a:pt x="226" y="213"/>
                    <a:pt x="221" y="213"/>
                    <a:pt x="221" y="2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9;p19">
              <a:extLst>
                <a:ext uri="{FF2B5EF4-FFF2-40B4-BE49-F238E27FC236}">
                  <a16:creationId xmlns:a16="http://schemas.microsoft.com/office/drawing/2014/main" id="{AE09E8AA-00C7-411C-A79D-C5AC141A1E13}"/>
                </a:ext>
              </a:extLst>
            </p:cNvPr>
            <p:cNvSpPr/>
            <p:nvPr/>
          </p:nvSpPr>
          <p:spPr>
            <a:xfrm>
              <a:off x="8333537" y="2860212"/>
              <a:ext cx="19584" cy="37387"/>
            </a:xfrm>
            <a:custGeom>
              <a:avLst/>
              <a:gdLst/>
              <a:ahLst/>
              <a:cxnLst/>
              <a:rect l="l" t="t" r="r" b="b"/>
              <a:pathLst>
                <a:path w="110" h="210" extrusionOk="0">
                  <a:moveTo>
                    <a:pt x="101" y="114"/>
                  </a:moveTo>
                  <a:cubicBezTo>
                    <a:pt x="96" y="170"/>
                    <a:pt x="66" y="209"/>
                    <a:pt x="40" y="205"/>
                  </a:cubicBezTo>
                  <a:cubicBezTo>
                    <a:pt x="14" y="200"/>
                    <a:pt x="1" y="153"/>
                    <a:pt x="10" y="101"/>
                  </a:cubicBezTo>
                  <a:cubicBezTo>
                    <a:pt x="18" y="44"/>
                    <a:pt x="44" y="1"/>
                    <a:pt x="70" y="5"/>
                  </a:cubicBezTo>
                  <a:cubicBezTo>
                    <a:pt x="96" y="10"/>
                    <a:pt x="109" y="57"/>
                    <a:pt x="101" y="114"/>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0;p19">
              <a:extLst>
                <a:ext uri="{FF2B5EF4-FFF2-40B4-BE49-F238E27FC236}">
                  <a16:creationId xmlns:a16="http://schemas.microsoft.com/office/drawing/2014/main" id="{C015D548-E11D-4097-88FA-816BB3E562B8}"/>
                </a:ext>
              </a:extLst>
            </p:cNvPr>
            <p:cNvSpPr/>
            <p:nvPr/>
          </p:nvSpPr>
          <p:spPr>
            <a:xfrm>
              <a:off x="8510324" y="2887273"/>
              <a:ext cx="19584" cy="38099"/>
            </a:xfrm>
            <a:custGeom>
              <a:avLst/>
              <a:gdLst/>
              <a:ahLst/>
              <a:cxnLst/>
              <a:rect l="l" t="t" r="r" b="b"/>
              <a:pathLst>
                <a:path w="110" h="214" extrusionOk="0">
                  <a:moveTo>
                    <a:pt x="100" y="113"/>
                  </a:moveTo>
                  <a:cubicBezTo>
                    <a:pt x="92" y="170"/>
                    <a:pt x="66" y="213"/>
                    <a:pt x="40" y="209"/>
                  </a:cubicBezTo>
                  <a:cubicBezTo>
                    <a:pt x="14" y="204"/>
                    <a:pt x="1" y="157"/>
                    <a:pt x="5" y="100"/>
                  </a:cubicBezTo>
                  <a:cubicBezTo>
                    <a:pt x="14" y="44"/>
                    <a:pt x="44" y="1"/>
                    <a:pt x="70" y="5"/>
                  </a:cubicBezTo>
                  <a:cubicBezTo>
                    <a:pt x="96" y="9"/>
                    <a:pt x="109" y="57"/>
                    <a:pt x="100" y="113"/>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1;p19">
              <a:extLst>
                <a:ext uri="{FF2B5EF4-FFF2-40B4-BE49-F238E27FC236}">
                  <a16:creationId xmlns:a16="http://schemas.microsoft.com/office/drawing/2014/main" id="{D98D5A38-B3D4-4523-9B8A-A93581946EBC}"/>
                </a:ext>
              </a:extLst>
            </p:cNvPr>
            <p:cNvSpPr/>
            <p:nvPr/>
          </p:nvSpPr>
          <p:spPr>
            <a:xfrm>
              <a:off x="8224759" y="2864129"/>
              <a:ext cx="17091" cy="43441"/>
            </a:xfrm>
            <a:custGeom>
              <a:avLst/>
              <a:gdLst/>
              <a:ahLst/>
              <a:cxnLst/>
              <a:rect l="l" t="t" r="r" b="b"/>
              <a:pathLst>
                <a:path w="96" h="244" extrusionOk="0">
                  <a:moveTo>
                    <a:pt x="92" y="118"/>
                  </a:moveTo>
                  <a:cubicBezTo>
                    <a:pt x="96" y="183"/>
                    <a:pt x="83" y="239"/>
                    <a:pt x="53" y="243"/>
                  </a:cubicBezTo>
                  <a:cubicBezTo>
                    <a:pt x="27" y="243"/>
                    <a:pt x="40" y="187"/>
                    <a:pt x="35" y="122"/>
                  </a:cubicBezTo>
                  <a:cubicBezTo>
                    <a:pt x="27" y="57"/>
                    <a:pt x="1" y="5"/>
                    <a:pt x="27" y="5"/>
                  </a:cubicBezTo>
                  <a:cubicBezTo>
                    <a:pt x="57" y="1"/>
                    <a:pt x="83" y="53"/>
                    <a:pt x="92" y="118"/>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2;p19">
              <a:extLst>
                <a:ext uri="{FF2B5EF4-FFF2-40B4-BE49-F238E27FC236}">
                  <a16:creationId xmlns:a16="http://schemas.microsoft.com/office/drawing/2014/main" id="{E3A5F532-E68D-42C0-86D0-26852369D6BD}"/>
                </a:ext>
              </a:extLst>
            </p:cNvPr>
            <p:cNvSpPr/>
            <p:nvPr/>
          </p:nvSpPr>
          <p:spPr>
            <a:xfrm>
              <a:off x="8600764" y="2926617"/>
              <a:ext cx="26349" cy="43441"/>
            </a:xfrm>
            <a:custGeom>
              <a:avLst/>
              <a:gdLst/>
              <a:ahLst/>
              <a:cxnLst/>
              <a:rect l="l" t="t" r="r" b="b"/>
              <a:pathLst>
                <a:path w="148" h="244" extrusionOk="0">
                  <a:moveTo>
                    <a:pt x="26" y="105"/>
                  </a:moveTo>
                  <a:cubicBezTo>
                    <a:pt x="0" y="166"/>
                    <a:pt x="0" y="222"/>
                    <a:pt x="26" y="235"/>
                  </a:cubicBezTo>
                  <a:cubicBezTo>
                    <a:pt x="52" y="244"/>
                    <a:pt x="52" y="187"/>
                    <a:pt x="82" y="127"/>
                  </a:cubicBezTo>
                  <a:cubicBezTo>
                    <a:pt x="108" y="66"/>
                    <a:pt x="147" y="27"/>
                    <a:pt x="121" y="14"/>
                  </a:cubicBezTo>
                  <a:cubicBezTo>
                    <a:pt x="95" y="1"/>
                    <a:pt x="52" y="44"/>
                    <a:pt x="26" y="105"/>
                  </a:cubicBezTo>
                  <a:close/>
                </a:path>
              </a:pathLst>
            </a:custGeom>
            <a:solidFill>
              <a:srgbClr val="6C3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3;p19">
              <a:extLst>
                <a:ext uri="{FF2B5EF4-FFF2-40B4-BE49-F238E27FC236}">
                  <a16:creationId xmlns:a16="http://schemas.microsoft.com/office/drawing/2014/main" id="{F835B98D-CAB1-4D0F-82A3-36D6D72DB340}"/>
                </a:ext>
              </a:extLst>
            </p:cNvPr>
            <p:cNvSpPr/>
            <p:nvPr/>
          </p:nvSpPr>
          <p:spPr>
            <a:xfrm>
              <a:off x="8283510" y="2925193"/>
              <a:ext cx="68721" cy="27061"/>
            </a:xfrm>
            <a:custGeom>
              <a:avLst/>
              <a:gdLst/>
              <a:ahLst/>
              <a:cxnLst/>
              <a:rect l="l" t="t" r="r" b="b"/>
              <a:pathLst>
                <a:path w="386" h="152" extrusionOk="0">
                  <a:moveTo>
                    <a:pt x="382" y="104"/>
                  </a:moveTo>
                  <a:cubicBezTo>
                    <a:pt x="377" y="135"/>
                    <a:pt x="291" y="152"/>
                    <a:pt x="186" y="135"/>
                  </a:cubicBezTo>
                  <a:cubicBezTo>
                    <a:pt x="78" y="117"/>
                    <a:pt x="0" y="78"/>
                    <a:pt x="4" y="48"/>
                  </a:cubicBezTo>
                  <a:cubicBezTo>
                    <a:pt x="9" y="13"/>
                    <a:pt x="100" y="0"/>
                    <a:pt x="204" y="17"/>
                  </a:cubicBezTo>
                  <a:cubicBezTo>
                    <a:pt x="308" y="30"/>
                    <a:pt x="386" y="70"/>
                    <a:pt x="382" y="104"/>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4;p19">
              <a:extLst>
                <a:ext uri="{FF2B5EF4-FFF2-40B4-BE49-F238E27FC236}">
                  <a16:creationId xmlns:a16="http://schemas.microsoft.com/office/drawing/2014/main" id="{3959C4CD-4E92-4522-BB05-62D82DA0F609}"/>
                </a:ext>
              </a:extLst>
            </p:cNvPr>
            <p:cNvSpPr/>
            <p:nvPr/>
          </p:nvSpPr>
          <p:spPr>
            <a:xfrm>
              <a:off x="8491808" y="2956704"/>
              <a:ext cx="68899" cy="27239"/>
            </a:xfrm>
            <a:custGeom>
              <a:avLst/>
              <a:gdLst/>
              <a:ahLst/>
              <a:cxnLst/>
              <a:rect l="l" t="t" r="r" b="b"/>
              <a:pathLst>
                <a:path w="387" h="153" extrusionOk="0">
                  <a:moveTo>
                    <a:pt x="382" y="105"/>
                  </a:moveTo>
                  <a:cubicBezTo>
                    <a:pt x="378" y="140"/>
                    <a:pt x="287" y="153"/>
                    <a:pt x="183" y="135"/>
                  </a:cubicBezTo>
                  <a:cubicBezTo>
                    <a:pt x="79" y="122"/>
                    <a:pt x="1" y="83"/>
                    <a:pt x="5" y="49"/>
                  </a:cubicBezTo>
                  <a:cubicBezTo>
                    <a:pt x="9" y="18"/>
                    <a:pt x="96" y="1"/>
                    <a:pt x="204" y="18"/>
                  </a:cubicBezTo>
                  <a:cubicBezTo>
                    <a:pt x="309" y="36"/>
                    <a:pt x="387" y="75"/>
                    <a:pt x="382" y="105"/>
                  </a:cubicBezTo>
                  <a:close/>
                </a:path>
              </a:pathLst>
            </a:custGeom>
            <a:solidFill>
              <a:srgbClr val="FF7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5;p19">
              <a:extLst>
                <a:ext uri="{FF2B5EF4-FFF2-40B4-BE49-F238E27FC236}">
                  <a16:creationId xmlns:a16="http://schemas.microsoft.com/office/drawing/2014/main" id="{B5583E7F-98BF-416C-9E0B-FEC82A40DAA4}"/>
                </a:ext>
              </a:extLst>
            </p:cNvPr>
            <p:cNvSpPr/>
            <p:nvPr/>
          </p:nvSpPr>
          <p:spPr>
            <a:xfrm>
              <a:off x="8369144" y="3005484"/>
              <a:ext cx="78868" cy="39524"/>
            </a:xfrm>
            <a:custGeom>
              <a:avLst/>
              <a:gdLst/>
              <a:ahLst/>
              <a:cxnLst/>
              <a:rect l="l" t="t" r="r" b="b"/>
              <a:pathLst>
                <a:path w="443" h="222" extrusionOk="0">
                  <a:moveTo>
                    <a:pt x="438" y="48"/>
                  </a:moveTo>
                  <a:cubicBezTo>
                    <a:pt x="430" y="78"/>
                    <a:pt x="412" y="130"/>
                    <a:pt x="369" y="169"/>
                  </a:cubicBezTo>
                  <a:cubicBezTo>
                    <a:pt x="338" y="200"/>
                    <a:pt x="291" y="221"/>
                    <a:pt x="226" y="217"/>
                  </a:cubicBezTo>
                  <a:cubicBezTo>
                    <a:pt x="152" y="213"/>
                    <a:pt x="100" y="186"/>
                    <a:pt x="65" y="156"/>
                  </a:cubicBezTo>
                  <a:cubicBezTo>
                    <a:pt x="22" y="113"/>
                    <a:pt x="5" y="56"/>
                    <a:pt x="0" y="26"/>
                  </a:cubicBezTo>
                  <a:cubicBezTo>
                    <a:pt x="0" y="13"/>
                    <a:pt x="9" y="0"/>
                    <a:pt x="22" y="0"/>
                  </a:cubicBezTo>
                  <a:lnTo>
                    <a:pt x="421" y="22"/>
                  </a:lnTo>
                  <a:cubicBezTo>
                    <a:pt x="434" y="22"/>
                    <a:pt x="443" y="35"/>
                    <a:pt x="438"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6;p19">
              <a:extLst>
                <a:ext uri="{FF2B5EF4-FFF2-40B4-BE49-F238E27FC236}">
                  <a16:creationId xmlns:a16="http://schemas.microsoft.com/office/drawing/2014/main" id="{817F2C91-282A-4C65-B588-2985702C9115}"/>
                </a:ext>
              </a:extLst>
            </p:cNvPr>
            <p:cNvSpPr/>
            <p:nvPr/>
          </p:nvSpPr>
          <p:spPr>
            <a:xfrm>
              <a:off x="8230100" y="2631088"/>
              <a:ext cx="419445" cy="332747"/>
            </a:xfrm>
            <a:custGeom>
              <a:avLst/>
              <a:gdLst/>
              <a:ahLst/>
              <a:cxnLst/>
              <a:rect l="l" t="t" r="r" b="b"/>
              <a:pathLst>
                <a:path w="2356" h="1869" extrusionOk="0">
                  <a:moveTo>
                    <a:pt x="322" y="876"/>
                  </a:moveTo>
                  <a:cubicBezTo>
                    <a:pt x="322" y="876"/>
                    <a:pt x="682" y="1071"/>
                    <a:pt x="1211" y="1058"/>
                  </a:cubicBezTo>
                  <a:cubicBezTo>
                    <a:pt x="1735" y="1045"/>
                    <a:pt x="1891" y="1015"/>
                    <a:pt x="1891" y="1015"/>
                  </a:cubicBezTo>
                  <a:cubicBezTo>
                    <a:pt x="1891" y="1015"/>
                    <a:pt x="1969" y="1149"/>
                    <a:pt x="2034" y="1223"/>
                  </a:cubicBezTo>
                  <a:cubicBezTo>
                    <a:pt x="2121" y="1318"/>
                    <a:pt x="2108" y="1500"/>
                    <a:pt x="1978" y="1852"/>
                  </a:cubicBezTo>
                  <a:cubicBezTo>
                    <a:pt x="1974" y="1860"/>
                    <a:pt x="1987" y="1869"/>
                    <a:pt x="1995" y="1860"/>
                  </a:cubicBezTo>
                  <a:cubicBezTo>
                    <a:pt x="2034" y="1826"/>
                    <a:pt x="2091" y="1774"/>
                    <a:pt x="2104" y="1748"/>
                  </a:cubicBezTo>
                  <a:cubicBezTo>
                    <a:pt x="2130" y="1713"/>
                    <a:pt x="2173" y="1561"/>
                    <a:pt x="2173" y="1561"/>
                  </a:cubicBezTo>
                  <a:cubicBezTo>
                    <a:pt x="2173" y="1561"/>
                    <a:pt x="2355" y="1045"/>
                    <a:pt x="2325" y="919"/>
                  </a:cubicBezTo>
                  <a:cubicBezTo>
                    <a:pt x="2277" y="737"/>
                    <a:pt x="2078" y="772"/>
                    <a:pt x="2078" y="772"/>
                  </a:cubicBezTo>
                  <a:cubicBezTo>
                    <a:pt x="2078" y="772"/>
                    <a:pt x="2108" y="655"/>
                    <a:pt x="2026" y="529"/>
                  </a:cubicBezTo>
                  <a:cubicBezTo>
                    <a:pt x="1835" y="252"/>
                    <a:pt x="898" y="0"/>
                    <a:pt x="378" y="390"/>
                  </a:cubicBezTo>
                  <a:cubicBezTo>
                    <a:pt x="1" y="672"/>
                    <a:pt x="96" y="1245"/>
                    <a:pt x="96" y="1245"/>
                  </a:cubicBezTo>
                  <a:lnTo>
                    <a:pt x="114" y="1587"/>
                  </a:lnTo>
                  <a:cubicBezTo>
                    <a:pt x="114" y="1600"/>
                    <a:pt x="118" y="1613"/>
                    <a:pt x="131" y="1622"/>
                  </a:cubicBezTo>
                  <a:lnTo>
                    <a:pt x="174" y="1656"/>
                  </a:lnTo>
                  <a:cubicBezTo>
                    <a:pt x="183" y="1665"/>
                    <a:pt x="196" y="1661"/>
                    <a:pt x="196" y="1648"/>
                  </a:cubicBezTo>
                  <a:cubicBezTo>
                    <a:pt x="192" y="1535"/>
                    <a:pt x="192" y="1180"/>
                    <a:pt x="322" y="876"/>
                  </a:cubicBezTo>
                  <a:close/>
                </a:path>
              </a:pathLst>
            </a:custGeom>
            <a:solidFill>
              <a:srgbClr val="142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p19">
              <a:extLst>
                <a:ext uri="{FF2B5EF4-FFF2-40B4-BE49-F238E27FC236}">
                  <a16:creationId xmlns:a16="http://schemas.microsoft.com/office/drawing/2014/main" id="{9B91A96D-83F2-4130-8745-5D39DC32EB7E}"/>
                </a:ext>
              </a:extLst>
            </p:cNvPr>
            <p:cNvSpPr/>
            <p:nvPr/>
          </p:nvSpPr>
          <p:spPr>
            <a:xfrm>
              <a:off x="8167611" y="3143635"/>
              <a:ext cx="506502" cy="642350"/>
            </a:xfrm>
            <a:custGeom>
              <a:avLst/>
              <a:gdLst/>
              <a:ahLst/>
              <a:cxnLst/>
              <a:rect l="l" t="t" r="r" b="b"/>
              <a:pathLst>
                <a:path w="2845" h="3608" extrusionOk="0">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rgbClr val="F6B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8;p19">
              <a:extLst>
                <a:ext uri="{FF2B5EF4-FFF2-40B4-BE49-F238E27FC236}">
                  <a16:creationId xmlns:a16="http://schemas.microsoft.com/office/drawing/2014/main" id="{3195FCF8-1112-49B3-97F2-0355BEE92931}"/>
                </a:ext>
              </a:extLst>
            </p:cNvPr>
            <p:cNvSpPr/>
            <p:nvPr/>
          </p:nvSpPr>
          <p:spPr>
            <a:xfrm>
              <a:off x="8167611" y="3143635"/>
              <a:ext cx="506502" cy="642350"/>
            </a:xfrm>
            <a:custGeom>
              <a:avLst/>
              <a:gdLst/>
              <a:ahLst/>
              <a:cxnLst/>
              <a:rect l="l" t="t" r="r" b="b"/>
              <a:pathLst>
                <a:path w="2845" h="3608" extrusionOk="0">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9;p19">
              <a:extLst>
                <a:ext uri="{FF2B5EF4-FFF2-40B4-BE49-F238E27FC236}">
                  <a16:creationId xmlns:a16="http://schemas.microsoft.com/office/drawing/2014/main" id="{A63387EF-A3C8-461E-85C7-933368A133D8}"/>
                </a:ext>
              </a:extLst>
            </p:cNvPr>
            <p:cNvSpPr/>
            <p:nvPr/>
          </p:nvSpPr>
          <p:spPr>
            <a:xfrm>
              <a:off x="8252532" y="3143635"/>
              <a:ext cx="307462" cy="137443"/>
            </a:xfrm>
            <a:custGeom>
              <a:avLst/>
              <a:gdLst/>
              <a:ahLst/>
              <a:cxnLst/>
              <a:rect l="l" t="t" r="r" b="b"/>
              <a:pathLst>
                <a:path w="1727" h="772" extrusionOk="0">
                  <a:moveTo>
                    <a:pt x="157" y="386"/>
                  </a:moveTo>
                  <a:cubicBezTo>
                    <a:pt x="417" y="681"/>
                    <a:pt x="993" y="772"/>
                    <a:pt x="1327" y="568"/>
                  </a:cubicBezTo>
                  <a:cubicBezTo>
                    <a:pt x="1466" y="486"/>
                    <a:pt x="1613" y="299"/>
                    <a:pt x="1726" y="87"/>
                  </a:cubicBezTo>
                  <a:cubicBezTo>
                    <a:pt x="1657" y="70"/>
                    <a:pt x="1574" y="57"/>
                    <a:pt x="1475" y="52"/>
                  </a:cubicBezTo>
                  <a:cubicBezTo>
                    <a:pt x="1210" y="0"/>
                    <a:pt x="1102" y="96"/>
                    <a:pt x="963" y="135"/>
                  </a:cubicBezTo>
                  <a:cubicBezTo>
                    <a:pt x="976" y="182"/>
                    <a:pt x="959" y="239"/>
                    <a:pt x="915" y="265"/>
                  </a:cubicBezTo>
                  <a:cubicBezTo>
                    <a:pt x="915" y="291"/>
                    <a:pt x="898" y="317"/>
                    <a:pt x="863" y="317"/>
                  </a:cubicBezTo>
                  <a:cubicBezTo>
                    <a:pt x="833" y="317"/>
                    <a:pt x="816" y="299"/>
                    <a:pt x="811" y="273"/>
                  </a:cubicBezTo>
                  <a:cubicBezTo>
                    <a:pt x="811" y="273"/>
                    <a:pt x="811" y="273"/>
                    <a:pt x="811" y="273"/>
                  </a:cubicBezTo>
                  <a:cubicBezTo>
                    <a:pt x="755" y="247"/>
                    <a:pt x="733" y="178"/>
                    <a:pt x="755" y="122"/>
                  </a:cubicBezTo>
                  <a:cubicBezTo>
                    <a:pt x="621" y="83"/>
                    <a:pt x="417" y="17"/>
                    <a:pt x="252" y="65"/>
                  </a:cubicBezTo>
                  <a:cubicBezTo>
                    <a:pt x="152" y="96"/>
                    <a:pt x="70" y="96"/>
                    <a:pt x="1" y="104"/>
                  </a:cubicBezTo>
                  <a:cubicBezTo>
                    <a:pt x="44" y="221"/>
                    <a:pt x="96" y="317"/>
                    <a:pt x="157" y="386"/>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0;p19">
              <a:extLst>
                <a:ext uri="{FF2B5EF4-FFF2-40B4-BE49-F238E27FC236}">
                  <a16:creationId xmlns:a16="http://schemas.microsoft.com/office/drawing/2014/main" id="{5DC67F24-D7C8-46BE-87AE-D19AA8196A7A}"/>
                </a:ext>
              </a:extLst>
            </p:cNvPr>
            <p:cNvSpPr/>
            <p:nvPr/>
          </p:nvSpPr>
          <p:spPr>
            <a:xfrm>
              <a:off x="8346712" y="3155919"/>
              <a:ext cx="102903" cy="49672"/>
            </a:xfrm>
            <a:custGeom>
              <a:avLst/>
              <a:gdLst/>
              <a:ahLst/>
              <a:cxnLst/>
              <a:rect l="l" t="t" r="r" b="b"/>
              <a:pathLst>
                <a:path w="578" h="279" extrusionOk="0">
                  <a:moveTo>
                    <a:pt x="1" y="1"/>
                  </a:moveTo>
                  <a:lnTo>
                    <a:pt x="334" y="278"/>
                  </a:lnTo>
                  <a:lnTo>
                    <a:pt x="577" y="40"/>
                  </a:lnTo>
                  <a:lnTo>
                    <a:pt x="443" y="27"/>
                  </a:lnTo>
                  <a:lnTo>
                    <a:pt x="334" y="235"/>
                  </a:lnTo>
                  <a:lnTo>
                    <a:pt x="235" y="35"/>
                  </a:lnTo>
                  <a:close/>
                </a:path>
              </a:pathLst>
            </a:custGeom>
            <a:solidFill>
              <a:srgbClr val="2A5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1;p19">
              <a:extLst>
                <a:ext uri="{FF2B5EF4-FFF2-40B4-BE49-F238E27FC236}">
                  <a16:creationId xmlns:a16="http://schemas.microsoft.com/office/drawing/2014/main" id="{142050BD-173C-4937-BD50-9E34F0CDF1E3}"/>
                </a:ext>
              </a:extLst>
            </p:cNvPr>
            <p:cNvSpPr/>
            <p:nvPr/>
          </p:nvSpPr>
          <p:spPr>
            <a:xfrm>
              <a:off x="8200013" y="3502542"/>
              <a:ext cx="405558" cy="207055"/>
            </a:xfrm>
            <a:custGeom>
              <a:avLst/>
              <a:gdLst/>
              <a:ahLst/>
              <a:cxnLst/>
              <a:rect l="l" t="t" r="r" b="b"/>
              <a:pathLst>
                <a:path w="2278" h="1163" extrusionOk="0">
                  <a:moveTo>
                    <a:pt x="2247" y="187"/>
                  </a:moveTo>
                  <a:cubicBezTo>
                    <a:pt x="2047" y="312"/>
                    <a:pt x="1848" y="451"/>
                    <a:pt x="1653" y="586"/>
                  </a:cubicBezTo>
                  <a:cubicBezTo>
                    <a:pt x="1596" y="547"/>
                    <a:pt x="1523" y="490"/>
                    <a:pt x="1497" y="469"/>
                  </a:cubicBezTo>
                  <a:cubicBezTo>
                    <a:pt x="1445" y="429"/>
                    <a:pt x="1219" y="334"/>
                    <a:pt x="1158" y="247"/>
                  </a:cubicBezTo>
                  <a:cubicBezTo>
                    <a:pt x="1098" y="165"/>
                    <a:pt x="1024" y="143"/>
                    <a:pt x="1007" y="191"/>
                  </a:cubicBezTo>
                  <a:cubicBezTo>
                    <a:pt x="994" y="239"/>
                    <a:pt x="1059" y="369"/>
                    <a:pt x="1119" y="403"/>
                  </a:cubicBezTo>
                  <a:cubicBezTo>
                    <a:pt x="1180" y="438"/>
                    <a:pt x="1206" y="473"/>
                    <a:pt x="1141" y="473"/>
                  </a:cubicBezTo>
                  <a:cubicBezTo>
                    <a:pt x="1137" y="473"/>
                    <a:pt x="1124" y="477"/>
                    <a:pt x="1111" y="477"/>
                  </a:cubicBezTo>
                  <a:lnTo>
                    <a:pt x="1106" y="473"/>
                  </a:lnTo>
                  <a:cubicBezTo>
                    <a:pt x="1054" y="473"/>
                    <a:pt x="1011" y="469"/>
                    <a:pt x="972" y="469"/>
                  </a:cubicBezTo>
                  <a:cubicBezTo>
                    <a:pt x="673" y="321"/>
                    <a:pt x="335" y="161"/>
                    <a:pt x="5" y="0"/>
                  </a:cubicBezTo>
                  <a:cubicBezTo>
                    <a:pt x="9" y="78"/>
                    <a:pt x="9" y="148"/>
                    <a:pt x="9" y="200"/>
                  </a:cubicBezTo>
                  <a:cubicBezTo>
                    <a:pt x="1" y="291"/>
                    <a:pt x="9" y="451"/>
                    <a:pt x="18" y="646"/>
                  </a:cubicBezTo>
                  <a:cubicBezTo>
                    <a:pt x="252" y="742"/>
                    <a:pt x="491" y="828"/>
                    <a:pt x="668" y="889"/>
                  </a:cubicBezTo>
                  <a:cubicBezTo>
                    <a:pt x="677" y="911"/>
                    <a:pt x="690" y="932"/>
                    <a:pt x="721" y="958"/>
                  </a:cubicBezTo>
                  <a:cubicBezTo>
                    <a:pt x="760" y="993"/>
                    <a:pt x="937" y="1010"/>
                    <a:pt x="937" y="1010"/>
                  </a:cubicBezTo>
                  <a:cubicBezTo>
                    <a:pt x="937" y="1010"/>
                    <a:pt x="885" y="1067"/>
                    <a:pt x="985" y="1119"/>
                  </a:cubicBezTo>
                  <a:cubicBezTo>
                    <a:pt x="1072" y="1162"/>
                    <a:pt x="1323" y="1102"/>
                    <a:pt x="1401" y="1080"/>
                  </a:cubicBezTo>
                  <a:cubicBezTo>
                    <a:pt x="1510" y="1054"/>
                    <a:pt x="1653" y="993"/>
                    <a:pt x="1653" y="989"/>
                  </a:cubicBezTo>
                  <a:cubicBezTo>
                    <a:pt x="1696" y="989"/>
                    <a:pt x="1739" y="989"/>
                    <a:pt x="1774" y="989"/>
                  </a:cubicBezTo>
                  <a:cubicBezTo>
                    <a:pt x="1943" y="989"/>
                    <a:pt x="2117" y="967"/>
                    <a:pt x="2277" y="919"/>
                  </a:cubicBezTo>
                  <a:cubicBezTo>
                    <a:pt x="2260" y="659"/>
                    <a:pt x="2251" y="408"/>
                    <a:pt x="2247" y="187"/>
                  </a:cubicBezTo>
                  <a:close/>
                </a:path>
              </a:pathLst>
            </a:custGeom>
            <a:solidFill>
              <a:srgbClr val="F9C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2;p19">
              <a:extLst>
                <a:ext uri="{FF2B5EF4-FFF2-40B4-BE49-F238E27FC236}">
                  <a16:creationId xmlns:a16="http://schemas.microsoft.com/office/drawing/2014/main" id="{A2D1E030-974B-4544-9CAB-29D68295A085}"/>
                </a:ext>
              </a:extLst>
            </p:cNvPr>
            <p:cNvSpPr/>
            <p:nvPr/>
          </p:nvSpPr>
          <p:spPr>
            <a:xfrm>
              <a:off x="8314310" y="3117287"/>
              <a:ext cx="74240" cy="80472"/>
            </a:xfrm>
            <a:custGeom>
              <a:avLst/>
              <a:gdLst/>
              <a:ahLst/>
              <a:cxnLst/>
              <a:rect l="l" t="t" r="r" b="b"/>
              <a:pathLst>
                <a:path w="417" h="452" extrusionOk="0">
                  <a:moveTo>
                    <a:pt x="300" y="1"/>
                  </a:moveTo>
                  <a:lnTo>
                    <a:pt x="417" y="252"/>
                  </a:lnTo>
                  <a:lnTo>
                    <a:pt x="157" y="452"/>
                  </a:lnTo>
                  <a:lnTo>
                    <a:pt x="0" y="20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3;p19">
              <a:extLst>
                <a:ext uri="{FF2B5EF4-FFF2-40B4-BE49-F238E27FC236}">
                  <a16:creationId xmlns:a16="http://schemas.microsoft.com/office/drawing/2014/main" id="{0A32E12E-95E7-4468-9842-CE87DCF3D87E}"/>
                </a:ext>
              </a:extLst>
            </p:cNvPr>
            <p:cNvSpPr/>
            <p:nvPr/>
          </p:nvSpPr>
          <p:spPr>
            <a:xfrm>
              <a:off x="8425402" y="3115862"/>
              <a:ext cx="74418" cy="80294"/>
            </a:xfrm>
            <a:custGeom>
              <a:avLst/>
              <a:gdLst/>
              <a:ahLst/>
              <a:cxnLst/>
              <a:rect l="l" t="t" r="r" b="b"/>
              <a:pathLst>
                <a:path w="418" h="451" extrusionOk="0">
                  <a:moveTo>
                    <a:pt x="118" y="0"/>
                  </a:moveTo>
                  <a:lnTo>
                    <a:pt x="1" y="252"/>
                  </a:lnTo>
                  <a:lnTo>
                    <a:pt x="261" y="451"/>
                  </a:lnTo>
                  <a:lnTo>
                    <a:pt x="417" y="20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4;p19">
              <a:extLst>
                <a:ext uri="{FF2B5EF4-FFF2-40B4-BE49-F238E27FC236}">
                  <a16:creationId xmlns:a16="http://schemas.microsoft.com/office/drawing/2014/main" id="{29268D9B-A6CB-49CE-85AD-E5C297FE83CD}"/>
                </a:ext>
              </a:extLst>
            </p:cNvPr>
            <p:cNvSpPr/>
            <p:nvPr/>
          </p:nvSpPr>
          <p:spPr>
            <a:xfrm>
              <a:off x="8196986" y="3704784"/>
              <a:ext cx="420869" cy="81184"/>
            </a:xfrm>
            <a:custGeom>
              <a:avLst/>
              <a:gdLst/>
              <a:ahLst/>
              <a:cxnLst/>
              <a:rect l="l" t="t" r="r" b="b"/>
              <a:pathLst>
                <a:path w="2364" h="456" extrusionOk="0">
                  <a:moveTo>
                    <a:pt x="35" y="0"/>
                  </a:moveTo>
                  <a:cubicBezTo>
                    <a:pt x="31" y="148"/>
                    <a:pt x="22" y="304"/>
                    <a:pt x="0" y="455"/>
                  </a:cubicBezTo>
                  <a:lnTo>
                    <a:pt x="2363" y="434"/>
                  </a:lnTo>
                  <a:cubicBezTo>
                    <a:pt x="2342" y="291"/>
                    <a:pt x="2324" y="143"/>
                    <a:pt x="2311" y="0"/>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5;p19">
              <a:extLst>
                <a:ext uri="{FF2B5EF4-FFF2-40B4-BE49-F238E27FC236}">
                  <a16:creationId xmlns:a16="http://schemas.microsoft.com/office/drawing/2014/main" id="{13ECEF9B-010D-4FBC-BC77-87E24D8DEDB3}"/>
                </a:ext>
              </a:extLst>
            </p:cNvPr>
            <p:cNvSpPr/>
            <p:nvPr/>
          </p:nvSpPr>
          <p:spPr>
            <a:xfrm>
              <a:off x="8415432" y="3284100"/>
              <a:ext cx="150615" cy="145989"/>
            </a:xfrm>
            <a:custGeom>
              <a:avLst/>
              <a:gdLst/>
              <a:ahLst/>
              <a:cxnLst/>
              <a:rect l="l" t="t" r="r" b="b"/>
              <a:pathLst>
                <a:path w="846" h="820" extrusionOk="0">
                  <a:moveTo>
                    <a:pt x="846" y="820"/>
                  </a:moveTo>
                  <a:lnTo>
                    <a:pt x="0" y="820"/>
                  </a:lnTo>
                  <a:lnTo>
                    <a:pt x="0" y="0"/>
                  </a:lnTo>
                  <a:lnTo>
                    <a:pt x="846" y="0"/>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6;p19">
              <a:extLst>
                <a:ext uri="{FF2B5EF4-FFF2-40B4-BE49-F238E27FC236}">
                  <a16:creationId xmlns:a16="http://schemas.microsoft.com/office/drawing/2014/main" id="{FAE38DB7-7183-4D07-A5BA-84E4BD692A3B}"/>
                </a:ext>
              </a:extLst>
            </p:cNvPr>
            <p:cNvSpPr/>
            <p:nvPr/>
          </p:nvSpPr>
          <p:spPr>
            <a:xfrm>
              <a:off x="8058121" y="3162862"/>
              <a:ext cx="187646" cy="329721"/>
            </a:xfrm>
            <a:custGeom>
              <a:avLst/>
              <a:gdLst/>
              <a:ahLst/>
              <a:cxnLst/>
              <a:rect l="l" t="t" r="r" b="b"/>
              <a:pathLst>
                <a:path w="1054" h="1852" extrusionOk="0">
                  <a:moveTo>
                    <a:pt x="1054" y="1"/>
                  </a:moveTo>
                  <a:cubicBezTo>
                    <a:pt x="1054" y="1"/>
                    <a:pt x="754" y="57"/>
                    <a:pt x="581" y="144"/>
                  </a:cubicBezTo>
                  <a:cubicBezTo>
                    <a:pt x="408" y="230"/>
                    <a:pt x="43" y="1475"/>
                    <a:pt x="22" y="1553"/>
                  </a:cubicBezTo>
                  <a:cubicBezTo>
                    <a:pt x="0" y="1626"/>
                    <a:pt x="273" y="1735"/>
                    <a:pt x="421" y="1770"/>
                  </a:cubicBezTo>
                  <a:cubicBezTo>
                    <a:pt x="564" y="1804"/>
                    <a:pt x="650" y="1852"/>
                    <a:pt x="728" y="1574"/>
                  </a:cubicBezTo>
                  <a:cubicBezTo>
                    <a:pt x="806" y="1293"/>
                    <a:pt x="945" y="829"/>
                    <a:pt x="945" y="8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7;p19">
              <a:extLst>
                <a:ext uri="{FF2B5EF4-FFF2-40B4-BE49-F238E27FC236}">
                  <a16:creationId xmlns:a16="http://schemas.microsoft.com/office/drawing/2014/main" id="{3991CFD7-1540-4161-BF25-3884019A6EBF}"/>
                </a:ext>
              </a:extLst>
            </p:cNvPr>
            <p:cNvSpPr/>
            <p:nvPr/>
          </p:nvSpPr>
          <p:spPr>
            <a:xfrm>
              <a:off x="8064174" y="3355134"/>
              <a:ext cx="126759" cy="107355"/>
            </a:xfrm>
            <a:custGeom>
              <a:avLst/>
              <a:gdLst/>
              <a:ahLst/>
              <a:cxnLst/>
              <a:rect l="l" t="t" r="r" b="b"/>
              <a:pathLst>
                <a:path w="712" h="603" extrusionOk="0">
                  <a:moveTo>
                    <a:pt x="96" y="0"/>
                  </a:moveTo>
                  <a:lnTo>
                    <a:pt x="712" y="395"/>
                  </a:lnTo>
                  <a:lnTo>
                    <a:pt x="651" y="603"/>
                  </a:lnTo>
                  <a:lnTo>
                    <a:pt x="1" y="278"/>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8;p19">
              <a:extLst>
                <a:ext uri="{FF2B5EF4-FFF2-40B4-BE49-F238E27FC236}">
                  <a16:creationId xmlns:a16="http://schemas.microsoft.com/office/drawing/2014/main" id="{26FE87F6-B081-4348-9C71-48D8B184CBF1}"/>
                </a:ext>
              </a:extLst>
            </p:cNvPr>
            <p:cNvSpPr/>
            <p:nvPr/>
          </p:nvSpPr>
          <p:spPr>
            <a:xfrm>
              <a:off x="8030170" y="3404448"/>
              <a:ext cx="371554" cy="241772"/>
            </a:xfrm>
            <a:custGeom>
              <a:avLst/>
              <a:gdLst/>
              <a:ahLst/>
              <a:cxnLst/>
              <a:rect l="l" t="t" r="r" b="b"/>
              <a:pathLst>
                <a:path w="2087" h="1358" extrusionOk="0">
                  <a:moveTo>
                    <a:pt x="226" y="9"/>
                  </a:moveTo>
                  <a:cubicBezTo>
                    <a:pt x="226" y="9"/>
                    <a:pt x="1" y="491"/>
                    <a:pt x="174" y="629"/>
                  </a:cubicBezTo>
                  <a:cubicBezTo>
                    <a:pt x="487" y="881"/>
                    <a:pt x="1900" y="1358"/>
                    <a:pt x="1900" y="1358"/>
                  </a:cubicBezTo>
                  <a:cubicBezTo>
                    <a:pt x="1948" y="1314"/>
                    <a:pt x="1974" y="1323"/>
                    <a:pt x="2030" y="1189"/>
                  </a:cubicBezTo>
                  <a:cubicBezTo>
                    <a:pt x="2078" y="1076"/>
                    <a:pt x="2086" y="972"/>
                    <a:pt x="2086" y="911"/>
                  </a:cubicBezTo>
                  <a:cubicBezTo>
                    <a:pt x="1518" y="638"/>
                    <a:pt x="760" y="274"/>
                    <a:pt x="192" y="1"/>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9;p19">
              <a:extLst>
                <a:ext uri="{FF2B5EF4-FFF2-40B4-BE49-F238E27FC236}">
                  <a16:creationId xmlns:a16="http://schemas.microsoft.com/office/drawing/2014/main" id="{E71B9279-70B9-4C01-B1C6-F2A795E3EF08}"/>
                </a:ext>
              </a:extLst>
            </p:cNvPr>
            <p:cNvSpPr/>
            <p:nvPr/>
          </p:nvSpPr>
          <p:spPr>
            <a:xfrm>
              <a:off x="8246301" y="3360475"/>
              <a:ext cx="359982" cy="231802"/>
            </a:xfrm>
            <a:custGeom>
              <a:avLst/>
              <a:gdLst/>
              <a:ahLst/>
              <a:cxnLst/>
              <a:rect l="l" t="t" r="r" b="b"/>
              <a:pathLst>
                <a:path w="2022" h="1302" extrusionOk="0">
                  <a:moveTo>
                    <a:pt x="2021" y="1301"/>
                  </a:moveTo>
                  <a:lnTo>
                    <a:pt x="1" y="1301"/>
                  </a:lnTo>
                  <a:lnTo>
                    <a:pt x="1" y="0"/>
                  </a:lnTo>
                  <a:lnTo>
                    <a:pt x="20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0;p19">
              <a:extLst>
                <a:ext uri="{FF2B5EF4-FFF2-40B4-BE49-F238E27FC236}">
                  <a16:creationId xmlns:a16="http://schemas.microsoft.com/office/drawing/2014/main" id="{45658F59-7E26-4235-9292-99FCE29021AD}"/>
                </a:ext>
              </a:extLst>
            </p:cNvPr>
            <p:cNvSpPr/>
            <p:nvPr/>
          </p:nvSpPr>
          <p:spPr>
            <a:xfrm>
              <a:off x="8246301" y="3360475"/>
              <a:ext cx="359982" cy="55725"/>
            </a:xfrm>
            <a:custGeom>
              <a:avLst/>
              <a:gdLst/>
              <a:ahLst/>
              <a:cxnLst/>
              <a:rect l="l" t="t" r="r" b="b"/>
              <a:pathLst>
                <a:path w="2022" h="313" extrusionOk="0">
                  <a:moveTo>
                    <a:pt x="2021" y="313"/>
                  </a:moveTo>
                  <a:lnTo>
                    <a:pt x="1" y="313"/>
                  </a:lnTo>
                  <a:lnTo>
                    <a:pt x="1" y="0"/>
                  </a:lnTo>
                  <a:lnTo>
                    <a:pt x="2021" y="0"/>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1;p19">
              <a:extLst>
                <a:ext uri="{FF2B5EF4-FFF2-40B4-BE49-F238E27FC236}">
                  <a16:creationId xmlns:a16="http://schemas.microsoft.com/office/drawing/2014/main" id="{7545584A-62F8-4097-9059-8D7B8047545A}"/>
                </a:ext>
              </a:extLst>
            </p:cNvPr>
            <p:cNvSpPr/>
            <p:nvPr/>
          </p:nvSpPr>
          <p:spPr>
            <a:xfrm>
              <a:off x="8246301" y="3414418"/>
              <a:ext cx="359982" cy="17982"/>
            </a:xfrm>
            <a:custGeom>
              <a:avLst/>
              <a:gdLst/>
              <a:ahLst/>
              <a:cxnLst/>
              <a:rect l="l" t="t" r="r" b="b"/>
              <a:pathLst>
                <a:path w="2022" h="101" extrusionOk="0">
                  <a:moveTo>
                    <a:pt x="2021" y="101"/>
                  </a:moveTo>
                  <a:lnTo>
                    <a:pt x="1" y="101"/>
                  </a:lnTo>
                  <a:lnTo>
                    <a:pt x="1" y="1"/>
                  </a:lnTo>
                  <a:lnTo>
                    <a:pt x="2021" y="1"/>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2;p19">
              <a:extLst>
                <a:ext uri="{FF2B5EF4-FFF2-40B4-BE49-F238E27FC236}">
                  <a16:creationId xmlns:a16="http://schemas.microsoft.com/office/drawing/2014/main" id="{98762348-FB65-4B15-816F-12E1A3C258C5}"/>
                </a:ext>
              </a:extLst>
            </p:cNvPr>
            <p:cNvSpPr/>
            <p:nvPr/>
          </p:nvSpPr>
          <p:spPr>
            <a:xfrm>
              <a:off x="8572101" y="3162862"/>
              <a:ext cx="202423" cy="363013"/>
            </a:xfrm>
            <a:custGeom>
              <a:avLst/>
              <a:gdLst/>
              <a:ahLst/>
              <a:cxnLst/>
              <a:rect l="l" t="t" r="r" b="b"/>
              <a:pathLst>
                <a:path w="1137" h="2039" extrusionOk="0">
                  <a:moveTo>
                    <a:pt x="1" y="1"/>
                  </a:moveTo>
                  <a:cubicBezTo>
                    <a:pt x="1" y="1"/>
                    <a:pt x="300" y="57"/>
                    <a:pt x="473" y="144"/>
                  </a:cubicBezTo>
                  <a:cubicBezTo>
                    <a:pt x="647" y="230"/>
                    <a:pt x="1098" y="1770"/>
                    <a:pt x="1115" y="1848"/>
                  </a:cubicBezTo>
                  <a:cubicBezTo>
                    <a:pt x="1137" y="1921"/>
                    <a:pt x="785" y="1969"/>
                    <a:pt x="642" y="2004"/>
                  </a:cubicBezTo>
                  <a:cubicBezTo>
                    <a:pt x="495" y="2038"/>
                    <a:pt x="404" y="1852"/>
                    <a:pt x="326" y="1574"/>
                  </a:cubicBezTo>
                  <a:cubicBezTo>
                    <a:pt x="248" y="1293"/>
                    <a:pt x="109" y="829"/>
                    <a:pt x="109" y="8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3;p19">
              <a:extLst>
                <a:ext uri="{FF2B5EF4-FFF2-40B4-BE49-F238E27FC236}">
                  <a16:creationId xmlns:a16="http://schemas.microsoft.com/office/drawing/2014/main" id="{C8C85A03-3270-4206-A1C0-F395F476B980}"/>
                </a:ext>
              </a:extLst>
            </p:cNvPr>
            <p:cNvSpPr/>
            <p:nvPr/>
          </p:nvSpPr>
          <p:spPr>
            <a:xfrm>
              <a:off x="8415432" y="3418334"/>
              <a:ext cx="374580" cy="230199"/>
            </a:xfrm>
            <a:custGeom>
              <a:avLst/>
              <a:gdLst/>
              <a:ahLst/>
              <a:cxnLst/>
              <a:rect l="l" t="t" r="r" b="b"/>
              <a:pathLst>
                <a:path w="2104" h="1293" extrusionOk="0">
                  <a:moveTo>
                    <a:pt x="1895" y="40"/>
                  </a:moveTo>
                  <a:cubicBezTo>
                    <a:pt x="2060" y="256"/>
                    <a:pt x="2103" y="621"/>
                    <a:pt x="1947" y="777"/>
                  </a:cubicBezTo>
                  <a:cubicBezTo>
                    <a:pt x="1787" y="937"/>
                    <a:pt x="1436" y="1085"/>
                    <a:pt x="1158" y="1180"/>
                  </a:cubicBezTo>
                  <a:cubicBezTo>
                    <a:pt x="967" y="1249"/>
                    <a:pt x="768" y="1280"/>
                    <a:pt x="564" y="1280"/>
                  </a:cubicBezTo>
                  <a:cubicBezTo>
                    <a:pt x="456" y="1280"/>
                    <a:pt x="313" y="1284"/>
                    <a:pt x="144" y="1293"/>
                  </a:cubicBezTo>
                  <a:cubicBezTo>
                    <a:pt x="87" y="1184"/>
                    <a:pt x="5" y="1228"/>
                    <a:pt x="0" y="1167"/>
                  </a:cubicBezTo>
                  <a:cubicBezTo>
                    <a:pt x="538" y="837"/>
                    <a:pt x="1032" y="417"/>
                    <a:pt x="1618" y="174"/>
                  </a:cubicBezTo>
                  <a:cubicBezTo>
                    <a:pt x="1665" y="157"/>
                    <a:pt x="1860" y="1"/>
                    <a:pt x="1895" y="40"/>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4;p19">
              <a:extLst>
                <a:ext uri="{FF2B5EF4-FFF2-40B4-BE49-F238E27FC236}">
                  <a16:creationId xmlns:a16="http://schemas.microsoft.com/office/drawing/2014/main" id="{F18A7735-16E0-417B-B76C-7838C6E6E242}"/>
                </a:ext>
              </a:extLst>
            </p:cNvPr>
            <p:cNvSpPr/>
            <p:nvPr/>
          </p:nvSpPr>
          <p:spPr>
            <a:xfrm>
              <a:off x="8623908" y="3376675"/>
              <a:ext cx="126759" cy="106643"/>
            </a:xfrm>
            <a:custGeom>
              <a:avLst/>
              <a:gdLst/>
              <a:ahLst/>
              <a:cxnLst/>
              <a:rect l="l" t="t" r="r" b="b"/>
              <a:pathLst>
                <a:path w="712" h="599" extrusionOk="0">
                  <a:moveTo>
                    <a:pt x="616" y="1"/>
                  </a:moveTo>
                  <a:lnTo>
                    <a:pt x="0" y="395"/>
                  </a:lnTo>
                  <a:lnTo>
                    <a:pt x="61" y="599"/>
                  </a:lnTo>
                  <a:lnTo>
                    <a:pt x="711" y="274"/>
                  </a:lnTo>
                  <a:close/>
                </a:path>
              </a:pathLst>
            </a:custGeom>
            <a:solidFill>
              <a:srgbClr val="3A6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5;p19">
              <a:extLst>
                <a:ext uri="{FF2B5EF4-FFF2-40B4-BE49-F238E27FC236}">
                  <a16:creationId xmlns:a16="http://schemas.microsoft.com/office/drawing/2014/main" id="{96682D6E-3101-47D8-8540-07411268493A}"/>
                </a:ext>
              </a:extLst>
            </p:cNvPr>
            <p:cNvSpPr/>
            <p:nvPr/>
          </p:nvSpPr>
          <p:spPr>
            <a:xfrm>
              <a:off x="8287249" y="3495599"/>
              <a:ext cx="219514" cy="181596"/>
            </a:xfrm>
            <a:custGeom>
              <a:avLst/>
              <a:gdLst/>
              <a:ahLst/>
              <a:cxnLst/>
              <a:rect l="l" t="t" r="r" b="b"/>
              <a:pathLst>
                <a:path w="1233" h="1020" extrusionOk="0">
                  <a:moveTo>
                    <a:pt x="1167" y="846"/>
                  </a:moveTo>
                  <a:lnTo>
                    <a:pt x="1232" y="490"/>
                  </a:lnTo>
                  <a:cubicBezTo>
                    <a:pt x="1232" y="490"/>
                    <a:pt x="1054" y="364"/>
                    <a:pt x="1007" y="325"/>
                  </a:cubicBezTo>
                  <a:cubicBezTo>
                    <a:pt x="955" y="286"/>
                    <a:pt x="729" y="191"/>
                    <a:pt x="668" y="104"/>
                  </a:cubicBezTo>
                  <a:cubicBezTo>
                    <a:pt x="608" y="22"/>
                    <a:pt x="534" y="0"/>
                    <a:pt x="517" y="48"/>
                  </a:cubicBezTo>
                  <a:cubicBezTo>
                    <a:pt x="504" y="96"/>
                    <a:pt x="569" y="226"/>
                    <a:pt x="629" y="260"/>
                  </a:cubicBezTo>
                  <a:cubicBezTo>
                    <a:pt x="690" y="295"/>
                    <a:pt x="716" y="330"/>
                    <a:pt x="651" y="330"/>
                  </a:cubicBezTo>
                  <a:cubicBezTo>
                    <a:pt x="647" y="330"/>
                    <a:pt x="634" y="334"/>
                    <a:pt x="621" y="334"/>
                  </a:cubicBezTo>
                  <a:lnTo>
                    <a:pt x="616" y="330"/>
                  </a:lnTo>
                  <a:cubicBezTo>
                    <a:pt x="178" y="312"/>
                    <a:pt x="213" y="260"/>
                    <a:pt x="152" y="252"/>
                  </a:cubicBezTo>
                  <a:cubicBezTo>
                    <a:pt x="92" y="243"/>
                    <a:pt x="48" y="299"/>
                    <a:pt x="126" y="386"/>
                  </a:cubicBezTo>
                  <a:cubicBezTo>
                    <a:pt x="204" y="477"/>
                    <a:pt x="404" y="525"/>
                    <a:pt x="404" y="525"/>
                  </a:cubicBezTo>
                  <a:cubicBezTo>
                    <a:pt x="204" y="534"/>
                    <a:pt x="96" y="451"/>
                    <a:pt x="57" y="455"/>
                  </a:cubicBezTo>
                  <a:cubicBezTo>
                    <a:pt x="14" y="455"/>
                    <a:pt x="1" y="499"/>
                    <a:pt x="53" y="590"/>
                  </a:cubicBezTo>
                  <a:cubicBezTo>
                    <a:pt x="105" y="677"/>
                    <a:pt x="174" y="690"/>
                    <a:pt x="174" y="690"/>
                  </a:cubicBezTo>
                  <a:cubicBezTo>
                    <a:pt x="174" y="690"/>
                    <a:pt x="144" y="737"/>
                    <a:pt x="231" y="815"/>
                  </a:cubicBezTo>
                  <a:cubicBezTo>
                    <a:pt x="270" y="850"/>
                    <a:pt x="447" y="867"/>
                    <a:pt x="447" y="867"/>
                  </a:cubicBezTo>
                  <a:cubicBezTo>
                    <a:pt x="447" y="867"/>
                    <a:pt x="395" y="924"/>
                    <a:pt x="495" y="976"/>
                  </a:cubicBezTo>
                  <a:cubicBezTo>
                    <a:pt x="582" y="1019"/>
                    <a:pt x="833" y="958"/>
                    <a:pt x="911" y="937"/>
                  </a:cubicBezTo>
                  <a:cubicBezTo>
                    <a:pt x="1024" y="911"/>
                    <a:pt x="1167" y="846"/>
                    <a:pt x="1167" y="846"/>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6;p19">
              <a:extLst>
                <a:ext uri="{FF2B5EF4-FFF2-40B4-BE49-F238E27FC236}">
                  <a16:creationId xmlns:a16="http://schemas.microsoft.com/office/drawing/2014/main" id="{8D2D09A7-55B0-47F0-B33B-D00D9228F1AB}"/>
                </a:ext>
              </a:extLst>
            </p:cNvPr>
            <p:cNvSpPr/>
            <p:nvPr/>
          </p:nvSpPr>
          <p:spPr>
            <a:xfrm>
              <a:off x="8064174" y="3436849"/>
              <a:ext cx="6409" cy="2492"/>
            </a:xfrm>
            <a:custGeom>
              <a:avLst/>
              <a:gdLst/>
              <a:ahLst/>
              <a:cxnLst/>
              <a:rect l="l" t="t" r="r" b="b"/>
              <a:pathLst>
                <a:path w="36" h="14" extrusionOk="0">
                  <a:moveTo>
                    <a:pt x="1" y="1"/>
                  </a:moveTo>
                  <a:cubicBezTo>
                    <a:pt x="9" y="5"/>
                    <a:pt x="22" y="9"/>
                    <a:pt x="31" y="14"/>
                  </a:cubicBezTo>
                  <a:cubicBezTo>
                    <a:pt x="35" y="9"/>
                    <a:pt x="35" y="9"/>
                    <a:pt x="35" y="9"/>
                  </a:cubicBezTo>
                  <a:close/>
                </a:path>
              </a:pathLst>
            </a:custGeom>
            <a:solidFill>
              <a:srgbClr val="F4C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p19">
              <a:extLst>
                <a:ext uri="{FF2B5EF4-FFF2-40B4-BE49-F238E27FC236}">
                  <a16:creationId xmlns:a16="http://schemas.microsoft.com/office/drawing/2014/main" id="{52C1B5D2-5247-46BB-A921-287A61385C39}"/>
                </a:ext>
              </a:extLst>
            </p:cNvPr>
            <p:cNvSpPr/>
            <p:nvPr/>
          </p:nvSpPr>
          <p:spPr>
            <a:xfrm>
              <a:off x="8260188" y="2578569"/>
              <a:ext cx="392384" cy="228597"/>
            </a:xfrm>
            <a:custGeom>
              <a:avLst/>
              <a:gdLst/>
              <a:ahLst/>
              <a:cxnLst/>
              <a:rect l="l" t="t" r="r" b="b"/>
              <a:pathLst>
                <a:path w="2204" h="1284" extrusionOk="0">
                  <a:moveTo>
                    <a:pt x="2204" y="1284"/>
                  </a:moveTo>
                  <a:cubicBezTo>
                    <a:pt x="2199" y="716"/>
                    <a:pt x="2099" y="243"/>
                    <a:pt x="1263" y="130"/>
                  </a:cubicBezTo>
                  <a:cubicBezTo>
                    <a:pt x="348" y="0"/>
                    <a:pt x="192" y="382"/>
                    <a:pt x="1" y="9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8;p19">
              <a:extLst>
                <a:ext uri="{FF2B5EF4-FFF2-40B4-BE49-F238E27FC236}">
                  <a16:creationId xmlns:a16="http://schemas.microsoft.com/office/drawing/2014/main" id="{EB624BE3-1B11-43CF-8809-E332AB80D0DC}"/>
                </a:ext>
              </a:extLst>
            </p:cNvPr>
            <p:cNvSpPr/>
            <p:nvPr/>
          </p:nvSpPr>
          <p:spPr>
            <a:xfrm>
              <a:off x="8388371" y="2595482"/>
              <a:ext cx="264200" cy="211684"/>
            </a:xfrm>
            <a:custGeom>
              <a:avLst/>
              <a:gdLst/>
              <a:ahLst/>
              <a:cxnLst/>
              <a:rect l="l" t="t" r="r" b="b"/>
              <a:pathLst>
                <a:path w="1484" h="1189" extrusionOk="0">
                  <a:moveTo>
                    <a:pt x="61" y="35"/>
                  </a:moveTo>
                  <a:cubicBezTo>
                    <a:pt x="859" y="144"/>
                    <a:pt x="985" y="577"/>
                    <a:pt x="998" y="1106"/>
                  </a:cubicBezTo>
                  <a:lnTo>
                    <a:pt x="1484" y="1189"/>
                  </a:lnTo>
                  <a:cubicBezTo>
                    <a:pt x="1479" y="621"/>
                    <a:pt x="1379" y="148"/>
                    <a:pt x="543" y="35"/>
                  </a:cubicBezTo>
                  <a:cubicBezTo>
                    <a:pt x="322" y="5"/>
                    <a:pt x="144" y="1"/>
                    <a:pt x="1" y="27"/>
                  </a:cubicBezTo>
                  <a:cubicBezTo>
                    <a:pt x="22" y="27"/>
                    <a:pt x="40" y="31"/>
                    <a:pt x="61" y="35"/>
                  </a:cubicBez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9;p19">
              <a:extLst>
                <a:ext uri="{FF2B5EF4-FFF2-40B4-BE49-F238E27FC236}">
                  <a16:creationId xmlns:a16="http://schemas.microsoft.com/office/drawing/2014/main" id="{7CCDAC10-9DCB-4C28-9F84-034AC75EDB7B}"/>
                </a:ext>
              </a:extLst>
            </p:cNvPr>
            <p:cNvSpPr/>
            <p:nvPr/>
          </p:nvSpPr>
          <p:spPr>
            <a:xfrm>
              <a:off x="8387659" y="2671145"/>
              <a:ext cx="47179" cy="47357"/>
            </a:xfrm>
            <a:custGeom>
              <a:avLst/>
              <a:gdLst/>
              <a:ahLst/>
              <a:cxnLst/>
              <a:rect l="l" t="t" r="r" b="b"/>
              <a:pathLst>
                <a:path w="265" h="266" extrusionOk="0">
                  <a:moveTo>
                    <a:pt x="265" y="131"/>
                  </a:moveTo>
                  <a:cubicBezTo>
                    <a:pt x="265" y="204"/>
                    <a:pt x="208" y="265"/>
                    <a:pt x="135" y="265"/>
                  </a:cubicBezTo>
                  <a:cubicBezTo>
                    <a:pt x="61" y="265"/>
                    <a:pt x="0" y="204"/>
                    <a:pt x="0" y="131"/>
                  </a:cubicBezTo>
                  <a:cubicBezTo>
                    <a:pt x="0" y="57"/>
                    <a:pt x="61" y="1"/>
                    <a:pt x="135" y="1"/>
                  </a:cubicBezTo>
                  <a:cubicBezTo>
                    <a:pt x="208" y="1"/>
                    <a:pt x="265" y="57"/>
                    <a:pt x="265" y="131"/>
                  </a:cubicBezTo>
                  <a:close/>
                </a:path>
              </a:pathLst>
            </a:custGeom>
            <a:solidFill>
              <a:srgbClr val="F9C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0;p19">
              <a:extLst>
                <a:ext uri="{FF2B5EF4-FFF2-40B4-BE49-F238E27FC236}">
                  <a16:creationId xmlns:a16="http://schemas.microsoft.com/office/drawing/2014/main" id="{82DF2534-DF2F-496B-A5E1-CC95C96E9954}"/>
                </a:ext>
              </a:extLst>
            </p:cNvPr>
            <p:cNvSpPr/>
            <p:nvPr/>
          </p:nvSpPr>
          <p:spPr>
            <a:xfrm>
              <a:off x="8072719" y="2727580"/>
              <a:ext cx="501161" cy="85101"/>
            </a:xfrm>
            <a:custGeom>
              <a:avLst/>
              <a:gdLst/>
              <a:ahLst/>
              <a:cxnLst/>
              <a:rect l="l" t="t" r="r" b="b"/>
              <a:pathLst>
                <a:path w="2815" h="478" extrusionOk="0">
                  <a:moveTo>
                    <a:pt x="2814" y="360"/>
                  </a:moveTo>
                  <a:lnTo>
                    <a:pt x="1093" y="61"/>
                  </a:lnTo>
                  <a:cubicBezTo>
                    <a:pt x="1093" y="61"/>
                    <a:pt x="0" y="0"/>
                    <a:pt x="438" y="239"/>
                  </a:cubicBezTo>
                  <a:cubicBezTo>
                    <a:pt x="872" y="477"/>
                    <a:pt x="2814" y="360"/>
                    <a:pt x="2814" y="360"/>
                  </a:cubicBezTo>
                  <a:close/>
                </a:path>
              </a:pathLst>
            </a:custGeom>
            <a:solidFill>
              <a:srgbClr val="F6B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1;p19">
              <a:extLst>
                <a:ext uri="{FF2B5EF4-FFF2-40B4-BE49-F238E27FC236}">
                  <a16:creationId xmlns:a16="http://schemas.microsoft.com/office/drawing/2014/main" id="{B0331095-802C-4980-BD6F-568F7B9AE051}"/>
                </a:ext>
              </a:extLst>
            </p:cNvPr>
            <p:cNvSpPr/>
            <p:nvPr/>
          </p:nvSpPr>
          <p:spPr>
            <a:xfrm>
              <a:off x="6539680" y="4100009"/>
              <a:ext cx="885534" cy="621520"/>
            </a:xfrm>
            <a:custGeom>
              <a:avLst/>
              <a:gdLst/>
              <a:ahLst/>
              <a:cxnLst/>
              <a:rect l="l" t="t" r="r" b="b"/>
              <a:pathLst>
                <a:path w="4974" h="3491" extrusionOk="0">
                  <a:moveTo>
                    <a:pt x="4974" y="3490"/>
                  </a:moveTo>
                  <a:lnTo>
                    <a:pt x="1" y="3490"/>
                  </a:lnTo>
                  <a:lnTo>
                    <a:pt x="1" y="0"/>
                  </a:lnTo>
                  <a:lnTo>
                    <a:pt x="49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2;p19">
              <a:extLst>
                <a:ext uri="{FF2B5EF4-FFF2-40B4-BE49-F238E27FC236}">
                  <a16:creationId xmlns:a16="http://schemas.microsoft.com/office/drawing/2014/main" id="{9D15E317-AB0E-4EEE-A0CB-10EBBF2F9487}"/>
                </a:ext>
              </a:extLst>
            </p:cNvPr>
            <p:cNvSpPr/>
            <p:nvPr/>
          </p:nvSpPr>
          <p:spPr>
            <a:xfrm>
              <a:off x="6539680" y="4100009"/>
              <a:ext cx="885534" cy="132814"/>
            </a:xfrm>
            <a:custGeom>
              <a:avLst/>
              <a:gdLst/>
              <a:ahLst/>
              <a:cxnLst/>
              <a:rect l="l" t="t" r="r" b="b"/>
              <a:pathLst>
                <a:path w="4974" h="746" extrusionOk="0">
                  <a:moveTo>
                    <a:pt x="4974" y="746"/>
                  </a:moveTo>
                  <a:lnTo>
                    <a:pt x="1" y="746"/>
                  </a:lnTo>
                  <a:lnTo>
                    <a:pt x="1" y="0"/>
                  </a:lnTo>
                  <a:lnTo>
                    <a:pt x="4974" y="0"/>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3;p19">
              <a:extLst>
                <a:ext uri="{FF2B5EF4-FFF2-40B4-BE49-F238E27FC236}">
                  <a16:creationId xmlns:a16="http://schemas.microsoft.com/office/drawing/2014/main" id="{684D1014-23CB-43C7-9374-F935242DC21C}"/>
                </a:ext>
              </a:extLst>
            </p:cNvPr>
            <p:cNvSpPr/>
            <p:nvPr/>
          </p:nvSpPr>
          <p:spPr>
            <a:xfrm>
              <a:off x="6791419" y="3785787"/>
              <a:ext cx="423183" cy="319039"/>
            </a:xfrm>
            <a:custGeom>
              <a:avLst/>
              <a:gdLst/>
              <a:ahLst/>
              <a:cxnLst/>
              <a:rect l="l" t="t" r="r" b="b"/>
              <a:pathLst>
                <a:path w="2377" h="1792" extrusionOk="0">
                  <a:moveTo>
                    <a:pt x="2376" y="1791"/>
                  </a:moveTo>
                  <a:lnTo>
                    <a:pt x="0" y="1791"/>
                  </a:lnTo>
                  <a:lnTo>
                    <a:pt x="113" y="157"/>
                  </a:lnTo>
                  <a:lnTo>
                    <a:pt x="126" y="0"/>
                  </a:lnTo>
                  <a:lnTo>
                    <a:pt x="2237" y="0"/>
                  </a:lnTo>
                  <a:lnTo>
                    <a:pt x="2242" y="1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4;p19">
              <a:extLst>
                <a:ext uri="{FF2B5EF4-FFF2-40B4-BE49-F238E27FC236}">
                  <a16:creationId xmlns:a16="http://schemas.microsoft.com/office/drawing/2014/main" id="{19A04A28-C29E-4098-824B-C0BFEC1E5037}"/>
                </a:ext>
              </a:extLst>
            </p:cNvPr>
            <p:cNvSpPr/>
            <p:nvPr/>
          </p:nvSpPr>
          <p:spPr>
            <a:xfrm>
              <a:off x="6811358" y="3824420"/>
              <a:ext cx="379209" cy="191566"/>
            </a:xfrm>
            <a:custGeom>
              <a:avLst/>
              <a:gdLst/>
              <a:ahLst/>
              <a:cxnLst/>
              <a:rect l="l" t="t" r="r" b="b"/>
              <a:pathLst>
                <a:path w="2130" h="1076" extrusionOk="0">
                  <a:moveTo>
                    <a:pt x="2130" y="18"/>
                  </a:moveTo>
                  <a:cubicBezTo>
                    <a:pt x="2125" y="603"/>
                    <a:pt x="1648" y="1075"/>
                    <a:pt x="1059" y="1075"/>
                  </a:cubicBezTo>
                  <a:cubicBezTo>
                    <a:pt x="764" y="1075"/>
                    <a:pt x="495" y="958"/>
                    <a:pt x="304" y="763"/>
                  </a:cubicBezTo>
                  <a:cubicBezTo>
                    <a:pt x="144" y="603"/>
                    <a:pt x="36" y="395"/>
                    <a:pt x="1" y="156"/>
                  </a:cubicBezTo>
                  <a:lnTo>
                    <a:pt x="14" y="0"/>
                  </a:lnTo>
                  <a:lnTo>
                    <a:pt x="2125" y="0"/>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5;p19">
              <a:extLst>
                <a:ext uri="{FF2B5EF4-FFF2-40B4-BE49-F238E27FC236}">
                  <a16:creationId xmlns:a16="http://schemas.microsoft.com/office/drawing/2014/main" id="{63FC4BAF-5D4C-4261-8704-EFA2FB526A4F}"/>
                </a:ext>
              </a:extLst>
            </p:cNvPr>
            <p:cNvSpPr/>
            <p:nvPr/>
          </p:nvSpPr>
          <p:spPr>
            <a:xfrm>
              <a:off x="6890227" y="3585148"/>
              <a:ext cx="222363" cy="247113"/>
            </a:xfrm>
            <a:custGeom>
              <a:avLst/>
              <a:gdLst/>
              <a:ahLst/>
              <a:cxnLst/>
              <a:rect l="l" t="t" r="r" b="b"/>
              <a:pathLst>
                <a:path w="1249" h="1388" extrusionOk="0">
                  <a:moveTo>
                    <a:pt x="1249" y="1388"/>
                  </a:moveTo>
                  <a:lnTo>
                    <a:pt x="1062" y="1388"/>
                  </a:lnTo>
                  <a:lnTo>
                    <a:pt x="1062" y="585"/>
                  </a:lnTo>
                  <a:cubicBezTo>
                    <a:pt x="1062" y="360"/>
                    <a:pt x="867" y="174"/>
                    <a:pt x="624" y="174"/>
                  </a:cubicBezTo>
                  <a:cubicBezTo>
                    <a:pt x="382" y="174"/>
                    <a:pt x="187" y="360"/>
                    <a:pt x="187" y="585"/>
                  </a:cubicBezTo>
                  <a:lnTo>
                    <a:pt x="187" y="1388"/>
                  </a:lnTo>
                  <a:lnTo>
                    <a:pt x="0" y="1388"/>
                  </a:lnTo>
                  <a:lnTo>
                    <a:pt x="0" y="585"/>
                  </a:lnTo>
                  <a:cubicBezTo>
                    <a:pt x="0" y="260"/>
                    <a:pt x="282" y="0"/>
                    <a:pt x="624" y="0"/>
                  </a:cubicBezTo>
                  <a:cubicBezTo>
                    <a:pt x="971" y="0"/>
                    <a:pt x="1249" y="260"/>
                    <a:pt x="1249" y="5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86;p19">
              <a:extLst>
                <a:ext uri="{FF2B5EF4-FFF2-40B4-BE49-F238E27FC236}">
                  <a16:creationId xmlns:a16="http://schemas.microsoft.com/office/drawing/2014/main" id="{B6F460BA-E875-43AE-B232-BB3050A1714D}"/>
                </a:ext>
              </a:extLst>
            </p:cNvPr>
            <p:cNvSpPr/>
            <p:nvPr/>
          </p:nvSpPr>
          <p:spPr>
            <a:xfrm>
              <a:off x="6811358" y="3785787"/>
              <a:ext cx="379209" cy="191566"/>
            </a:xfrm>
            <a:custGeom>
              <a:avLst/>
              <a:gdLst/>
              <a:ahLst/>
              <a:cxnLst/>
              <a:rect l="l" t="t" r="r" b="b"/>
              <a:pathLst>
                <a:path w="2130" h="1076" extrusionOk="0">
                  <a:moveTo>
                    <a:pt x="2130" y="18"/>
                  </a:moveTo>
                  <a:cubicBezTo>
                    <a:pt x="2125" y="603"/>
                    <a:pt x="1648" y="1076"/>
                    <a:pt x="1059" y="1076"/>
                  </a:cubicBezTo>
                  <a:cubicBezTo>
                    <a:pt x="764" y="1076"/>
                    <a:pt x="495" y="959"/>
                    <a:pt x="304" y="764"/>
                  </a:cubicBezTo>
                  <a:cubicBezTo>
                    <a:pt x="144" y="603"/>
                    <a:pt x="36" y="395"/>
                    <a:pt x="1" y="157"/>
                  </a:cubicBezTo>
                  <a:lnTo>
                    <a:pt x="14" y="0"/>
                  </a:lnTo>
                  <a:lnTo>
                    <a:pt x="2125" y="0"/>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87;p19">
              <a:extLst>
                <a:ext uri="{FF2B5EF4-FFF2-40B4-BE49-F238E27FC236}">
                  <a16:creationId xmlns:a16="http://schemas.microsoft.com/office/drawing/2014/main" id="{0CFF7D0A-D74F-4E53-A7E2-C324D9CCB108}"/>
                </a:ext>
              </a:extLst>
            </p:cNvPr>
            <p:cNvSpPr/>
            <p:nvPr/>
          </p:nvSpPr>
          <p:spPr>
            <a:xfrm>
              <a:off x="6976573" y="3896165"/>
              <a:ext cx="47357" cy="47179"/>
            </a:xfrm>
            <a:custGeom>
              <a:avLst/>
              <a:gdLst/>
              <a:ahLst/>
              <a:cxnLst/>
              <a:rect l="l" t="t" r="r" b="b"/>
              <a:pathLst>
                <a:path w="266" h="265" extrusionOk="0">
                  <a:moveTo>
                    <a:pt x="265" y="131"/>
                  </a:moveTo>
                  <a:cubicBezTo>
                    <a:pt x="265" y="204"/>
                    <a:pt x="209" y="265"/>
                    <a:pt x="135" y="265"/>
                  </a:cubicBezTo>
                  <a:cubicBezTo>
                    <a:pt x="61" y="265"/>
                    <a:pt x="1" y="204"/>
                    <a:pt x="1" y="131"/>
                  </a:cubicBezTo>
                  <a:cubicBezTo>
                    <a:pt x="1" y="57"/>
                    <a:pt x="61" y="0"/>
                    <a:pt x="135" y="0"/>
                  </a:cubicBezTo>
                  <a:cubicBezTo>
                    <a:pt x="209" y="0"/>
                    <a:pt x="265" y="57"/>
                    <a:pt x="265" y="1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88;p19">
              <a:extLst>
                <a:ext uri="{FF2B5EF4-FFF2-40B4-BE49-F238E27FC236}">
                  <a16:creationId xmlns:a16="http://schemas.microsoft.com/office/drawing/2014/main" id="{F18D9EDC-EF8E-4C0F-A7CA-4956814AA5D8}"/>
                </a:ext>
              </a:extLst>
            </p:cNvPr>
            <p:cNvSpPr/>
            <p:nvPr/>
          </p:nvSpPr>
          <p:spPr>
            <a:xfrm>
              <a:off x="6116675" y="4290679"/>
              <a:ext cx="748093" cy="430845"/>
            </a:xfrm>
            <a:custGeom>
              <a:avLst/>
              <a:gdLst/>
              <a:ahLst/>
              <a:cxnLst/>
              <a:rect l="l" t="t" r="r" b="b"/>
              <a:pathLst>
                <a:path w="4202" h="2420" extrusionOk="0">
                  <a:moveTo>
                    <a:pt x="4202" y="2419"/>
                  </a:moveTo>
                  <a:lnTo>
                    <a:pt x="1" y="2419"/>
                  </a:lnTo>
                  <a:lnTo>
                    <a:pt x="1" y="0"/>
                  </a:lnTo>
                  <a:lnTo>
                    <a:pt x="4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89;p19">
              <a:extLst>
                <a:ext uri="{FF2B5EF4-FFF2-40B4-BE49-F238E27FC236}">
                  <a16:creationId xmlns:a16="http://schemas.microsoft.com/office/drawing/2014/main" id="{0ED2F114-B828-42CE-8559-5426724F1FFB}"/>
                </a:ext>
              </a:extLst>
            </p:cNvPr>
            <p:cNvSpPr/>
            <p:nvPr/>
          </p:nvSpPr>
          <p:spPr>
            <a:xfrm>
              <a:off x="6116675" y="4290679"/>
              <a:ext cx="748093" cy="102726"/>
            </a:xfrm>
            <a:custGeom>
              <a:avLst/>
              <a:gdLst/>
              <a:ahLst/>
              <a:cxnLst/>
              <a:rect l="l" t="t" r="r" b="b"/>
              <a:pathLst>
                <a:path w="4202" h="577" extrusionOk="0">
                  <a:moveTo>
                    <a:pt x="4202" y="577"/>
                  </a:moveTo>
                  <a:lnTo>
                    <a:pt x="1" y="577"/>
                  </a:lnTo>
                  <a:lnTo>
                    <a:pt x="1" y="0"/>
                  </a:lnTo>
                  <a:lnTo>
                    <a:pt x="4202" y="0"/>
                  </a:lnTo>
                  <a:close/>
                </a:path>
              </a:pathLst>
            </a:custGeom>
            <a:solidFill>
              <a:srgbClr val="04A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0;p19">
              <a:extLst>
                <a:ext uri="{FF2B5EF4-FFF2-40B4-BE49-F238E27FC236}">
                  <a16:creationId xmlns:a16="http://schemas.microsoft.com/office/drawing/2014/main" id="{E98CA88D-0756-4E0E-959E-EA8BB48AD62C}"/>
                </a:ext>
              </a:extLst>
            </p:cNvPr>
            <p:cNvSpPr/>
            <p:nvPr/>
          </p:nvSpPr>
          <p:spPr>
            <a:xfrm>
              <a:off x="7415067" y="4502000"/>
              <a:ext cx="642341" cy="219517"/>
            </a:xfrm>
            <a:custGeom>
              <a:avLst/>
              <a:gdLst/>
              <a:ahLst/>
              <a:cxnLst/>
              <a:rect l="l" t="t" r="r" b="b"/>
              <a:pathLst>
                <a:path w="3608" h="1233" extrusionOk="0">
                  <a:moveTo>
                    <a:pt x="3608" y="1232"/>
                  </a:moveTo>
                  <a:lnTo>
                    <a:pt x="0" y="1232"/>
                  </a:lnTo>
                  <a:lnTo>
                    <a:pt x="0" y="1"/>
                  </a:lnTo>
                  <a:lnTo>
                    <a:pt x="3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1;p19">
              <a:extLst>
                <a:ext uri="{FF2B5EF4-FFF2-40B4-BE49-F238E27FC236}">
                  <a16:creationId xmlns:a16="http://schemas.microsoft.com/office/drawing/2014/main" id="{80A038AA-DF15-46A5-82F0-445E09957680}"/>
                </a:ext>
              </a:extLst>
            </p:cNvPr>
            <p:cNvSpPr/>
            <p:nvPr/>
          </p:nvSpPr>
          <p:spPr>
            <a:xfrm>
              <a:off x="7415067" y="4502000"/>
              <a:ext cx="642341" cy="71214"/>
            </a:xfrm>
            <a:custGeom>
              <a:avLst/>
              <a:gdLst/>
              <a:ahLst/>
              <a:cxnLst/>
              <a:rect l="l" t="t" r="r" b="b"/>
              <a:pathLst>
                <a:path w="3608" h="400" extrusionOk="0">
                  <a:moveTo>
                    <a:pt x="3608" y="400"/>
                  </a:moveTo>
                  <a:lnTo>
                    <a:pt x="0" y="400"/>
                  </a:lnTo>
                  <a:lnTo>
                    <a:pt x="0" y="1"/>
                  </a:lnTo>
                  <a:lnTo>
                    <a:pt x="3608" y="1"/>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2;p19">
              <a:extLst>
                <a:ext uri="{FF2B5EF4-FFF2-40B4-BE49-F238E27FC236}">
                  <a16:creationId xmlns:a16="http://schemas.microsoft.com/office/drawing/2014/main" id="{340092EB-1995-4824-94A7-495E5C418AE1}"/>
                </a:ext>
              </a:extLst>
            </p:cNvPr>
            <p:cNvSpPr/>
            <p:nvPr/>
          </p:nvSpPr>
          <p:spPr>
            <a:xfrm>
              <a:off x="7415067" y="4563064"/>
              <a:ext cx="642341" cy="27239"/>
            </a:xfrm>
            <a:custGeom>
              <a:avLst/>
              <a:gdLst/>
              <a:ahLst/>
              <a:cxnLst/>
              <a:rect l="l" t="t" r="r" b="b"/>
              <a:pathLst>
                <a:path w="3608" h="153" extrusionOk="0">
                  <a:moveTo>
                    <a:pt x="3608" y="152"/>
                  </a:moveTo>
                  <a:lnTo>
                    <a:pt x="0" y="152"/>
                  </a:lnTo>
                  <a:lnTo>
                    <a:pt x="0" y="1"/>
                  </a:lnTo>
                  <a:lnTo>
                    <a:pt x="3608" y="1"/>
                  </a:lnTo>
                  <a:close/>
                </a:path>
              </a:pathLst>
            </a:custGeom>
            <a:solidFill>
              <a:srgbClr val="FC7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3;p19">
              <a:extLst>
                <a:ext uri="{FF2B5EF4-FFF2-40B4-BE49-F238E27FC236}">
                  <a16:creationId xmlns:a16="http://schemas.microsoft.com/office/drawing/2014/main" id="{57DA8A49-DCAE-4C9C-8678-B5207FE84DD9}"/>
                </a:ext>
              </a:extLst>
            </p:cNvPr>
            <p:cNvSpPr/>
            <p:nvPr/>
          </p:nvSpPr>
          <p:spPr>
            <a:xfrm>
              <a:off x="6771301" y="1435442"/>
              <a:ext cx="630057" cy="92044"/>
            </a:xfrm>
            <a:custGeom>
              <a:avLst/>
              <a:gdLst/>
              <a:ahLst/>
              <a:cxnLst/>
              <a:rect l="l" t="t" r="r" b="b"/>
              <a:pathLst>
                <a:path w="3539" h="517" extrusionOk="0">
                  <a:moveTo>
                    <a:pt x="3278" y="516"/>
                  </a:moveTo>
                  <a:lnTo>
                    <a:pt x="256" y="516"/>
                  </a:lnTo>
                  <a:cubicBezTo>
                    <a:pt x="113" y="516"/>
                    <a:pt x="0" y="399"/>
                    <a:pt x="0" y="260"/>
                  </a:cubicBezTo>
                  <a:cubicBezTo>
                    <a:pt x="0" y="117"/>
                    <a:pt x="113" y="0"/>
                    <a:pt x="256" y="0"/>
                  </a:cubicBezTo>
                  <a:lnTo>
                    <a:pt x="3278" y="0"/>
                  </a:lnTo>
                  <a:cubicBezTo>
                    <a:pt x="3421" y="0"/>
                    <a:pt x="3538" y="117"/>
                    <a:pt x="3538" y="260"/>
                  </a:cubicBezTo>
                  <a:cubicBezTo>
                    <a:pt x="3538" y="399"/>
                    <a:pt x="3421" y="516"/>
                    <a:pt x="3278" y="5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886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4040372" y="106326"/>
            <a:ext cx="4837814" cy="4784651"/>
          </a:xfrm>
        </p:spPr>
        <p:txBody>
          <a:bodyPr/>
          <a:lstStyle/>
          <a:p>
            <a:r>
              <a:rPr lang="en-US" sz="1800" dirty="0"/>
              <a:t>Questions</a:t>
            </a:r>
            <a:br>
              <a:rPr lang="en-US" sz="1800" dirty="0"/>
            </a:br>
            <a:br>
              <a:rPr lang="en-US" sz="1800" b="0" dirty="0"/>
            </a:br>
            <a:r>
              <a:rPr lang="en-US" sz="1800" b="0" dirty="0"/>
              <a:t>1. Compare the sales and orders using a single chart. Which month got the highest sales and orders?</a:t>
            </a:r>
            <a:br>
              <a:rPr lang="en-US" sz="1800" b="0" dirty="0"/>
            </a:br>
            <a:r>
              <a:rPr lang="en-IN" sz="1800" b="0" dirty="0"/>
              <a:t>2 . Who purchased more men and women in 2022?</a:t>
            </a:r>
            <a:br>
              <a:rPr lang="en-IN" sz="1800" b="0" dirty="0"/>
            </a:br>
            <a:r>
              <a:rPr lang="en-IN" sz="1800" b="0" dirty="0"/>
              <a:t>3. What are the different order statuses in 2022?</a:t>
            </a:r>
            <a:br>
              <a:rPr lang="en-IN" sz="1800" b="0" dirty="0"/>
            </a:br>
            <a:r>
              <a:rPr lang="en-IN" sz="1800" b="0" dirty="0"/>
              <a:t>4. List the top 5 states contributing to the sales.</a:t>
            </a:r>
            <a:br>
              <a:rPr lang="en-IN" sz="1800" b="0" dirty="0"/>
            </a:br>
            <a:r>
              <a:rPr lang="en-IN" sz="1800" b="0" dirty="0"/>
              <a:t>5. Relation between age and gender based on number of orders?</a:t>
            </a:r>
            <a:br>
              <a:rPr lang="en-IN" sz="1800" b="0" dirty="0"/>
            </a:br>
            <a:r>
              <a:rPr lang="en-IN" sz="1800" b="0" dirty="0"/>
              <a:t>6. Which channel is contributing to maximum sales?</a:t>
            </a:r>
            <a:br>
              <a:rPr lang="en-IN" sz="1800" b="0" dirty="0"/>
            </a:br>
            <a:r>
              <a:rPr lang="en-IN" sz="1800" b="0" dirty="0"/>
              <a:t>7. Highest selling Category? Etc.</a:t>
            </a:r>
            <a:br>
              <a:rPr lang="en-IN" sz="1800" dirty="0"/>
            </a:br>
            <a:endParaRPr lang="en-IN" sz="1800" dirty="0"/>
          </a:p>
        </p:txBody>
      </p:sp>
      <p:pic>
        <p:nvPicPr>
          <p:cNvPr id="141" name="Picture 140">
            <a:extLst>
              <a:ext uri="{FF2B5EF4-FFF2-40B4-BE49-F238E27FC236}">
                <a16:creationId xmlns:a16="http://schemas.microsoft.com/office/drawing/2014/main" id="{69107676-DD82-467F-BBD8-29CA5230A1B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457"/>
            <a:ext cx="4040372" cy="5142586"/>
          </a:xfrm>
          <a:prstGeom prst="rect">
            <a:avLst/>
          </a:prstGeom>
        </p:spPr>
      </p:pic>
    </p:spTree>
    <p:extLst>
      <p:ext uri="{BB962C8B-B14F-4D97-AF65-F5344CB8AC3E}">
        <p14:creationId xmlns:p14="http://schemas.microsoft.com/office/powerpoint/2010/main" val="12858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106016" y="116958"/>
            <a:ext cx="8719007" cy="786809"/>
          </a:xfrm>
        </p:spPr>
        <p:txBody>
          <a:bodyPr/>
          <a:lstStyle/>
          <a:p>
            <a:r>
              <a:rPr lang="en-US" sz="1800" b="0" dirty="0"/>
              <a:t>1. Compare the sales and orders using a single chart. Which month got the highest sales and orders?</a:t>
            </a:r>
            <a:br>
              <a:rPr lang="en-US" sz="1800" b="0" dirty="0"/>
            </a:br>
            <a:endParaRPr lang="en-IN" sz="1800" b="0" dirty="0"/>
          </a:p>
        </p:txBody>
      </p:sp>
      <p:sp>
        <p:nvSpPr>
          <p:cNvPr id="140" name="Title 1">
            <a:extLst>
              <a:ext uri="{FF2B5EF4-FFF2-40B4-BE49-F238E27FC236}">
                <a16:creationId xmlns:a16="http://schemas.microsoft.com/office/drawing/2014/main" id="{7FA82864-583E-4C19-B066-B1BCC5C996EB}"/>
              </a:ext>
            </a:extLst>
          </p:cNvPr>
          <p:cNvSpPr txBox="1">
            <a:spLocks/>
          </p:cNvSpPr>
          <p:nvPr/>
        </p:nvSpPr>
        <p:spPr>
          <a:xfrm>
            <a:off x="106017" y="765544"/>
            <a:ext cx="8665843" cy="4260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1800" b="0" dirty="0"/>
          </a:p>
        </p:txBody>
      </p:sp>
      <p:graphicFrame>
        <p:nvGraphicFramePr>
          <p:cNvPr id="141" name="Table 140">
            <a:extLst>
              <a:ext uri="{FF2B5EF4-FFF2-40B4-BE49-F238E27FC236}">
                <a16:creationId xmlns:a16="http://schemas.microsoft.com/office/drawing/2014/main" id="{659BA2B3-B6BA-4EC9-A3D1-D9784586DC80}"/>
              </a:ext>
            </a:extLst>
          </p:cNvPr>
          <p:cNvGraphicFramePr>
            <a:graphicFrameLocks noGrp="1"/>
          </p:cNvGraphicFramePr>
          <p:nvPr>
            <p:extLst>
              <p:ext uri="{D42A27DB-BD31-4B8C-83A1-F6EECF244321}">
                <p14:modId xmlns:p14="http://schemas.microsoft.com/office/powerpoint/2010/main" val="3093642154"/>
              </p:ext>
            </p:extLst>
          </p:nvPr>
        </p:nvGraphicFramePr>
        <p:xfrm>
          <a:off x="106017" y="765544"/>
          <a:ext cx="4465983" cy="4154794"/>
        </p:xfrm>
        <a:graphic>
          <a:graphicData uri="http://schemas.openxmlformats.org/drawingml/2006/table">
            <a:tbl>
              <a:tblPr>
                <a:tableStyleId>{5C22544A-7EE6-4342-B048-85BDC9FD1C3A}</a:tableStyleId>
              </a:tblPr>
              <a:tblGrid>
                <a:gridCol w="1316893">
                  <a:extLst>
                    <a:ext uri="{9D8B030D-6E8A-4147-A177-3AD203B41FA5}">
                      <a16:colId xmlns:a16="http://schemas.microsoft.com/office/drawing/2014/main" val="1977662978"/>
                    </a:ext>
                  </a:extLst>
                </a:gridCol>
                <a:gridCol w="1660429">
                  <a:extLst>
                    <a:ext uri="{9D8B030D-6E8A-4147-A177-3AD203B41FA5}">
                      <a16:colId xmlns:a16="http://schemas.microsoft.com/office/drawing/2014/main" val="1855997644"/>
                    </a:ext>
                  </a:extLst>
                </a:gridCol>
                <a:gridCol w="1488661">
                  <a:extLst>
                    <a:ext uri="{9D8B030D-6E8A-4147-A177-3AD203B41FA5}">
                      <a16:colId xmlns:a16="http://schemas.microsoft.com/office/drawing/2014/main" val="2771200139"/>
                    </a:ext>
                  </a:extLst>
                </a:gridCol>
              </a:tblGrid>
              <a:tr h="584986">
                <a:tc>
                  <a:txBody>
                    <a:bodyPr/>
                    <a:lstStyle/>
                    <a:p>
                      <a:pPr algn="l" fontAlgn="b"/>
                      <a:r>
                        <a:rPr lang="en-IN" sz="1800" u="none" strike="noStrike">
                          <a:solidFill>
                            <a:schemeClr val="tx1"/>
                          </a:solidFill>
                          <a:effectLst/>
                        </a:rPr>
                        <a:t>Month</a:t>
                      </a:r>
                      <a:endParaRPr lang="en-IN" sz="1800" b="1"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800" u="none" strike="noStrike" dirty="0">
                          <a:solidFill>
                            <a:schemeClr val="tx1"/>
                          </a:solidFill>
                          <a:effectLst/>
                        </a:rPr>
                        <a:t>Count of Order ID</a:t>
                      </a:r>
                      <a:endParaRPr lang="en-IN"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IN" sz="1800" u="none" strike="noStrike">
                          <a:solidFill>
                            <a:schemeClr val="tx1"/>
                          </a:solidFill>
                          <a:effectLst/>
                        </a:rPr>
                        <a:t>Sum of Amount</a:t>
                      </a:r>
                      <a:endParaRPr lang="en-IN" sz="1800" b="1"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8366899"/>
                  </a:ext>
                </a:extLst>
              </a:tr>
              <a:tr h="297484">
                <a:tc>
                  <a:txBody>
                    <a:bodyPr/>
                    <a:lstStyle/>
                    <a:p>
                      <a:pPr algn="l" fontAlgn="b"/>
                      <a:r>
                        <a:rPr lang="en-IN" sz="1800" u="none" strike="noStrike">
                          <a:solidFill>
                            <a:schemeClr val="tx1"/>
                          </a:solidFill>
                          <a:effectLst/>
                        </a:rPr>
                        <a:t>Jan</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2702</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1820601</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8784317"/>
                  </a:ext>
                </a:extLst>
              </a:tr>
              <a:tr h="297484">
                <a:tc>
                  <a:txBody>
                    <a:bodyPr/>
                    <a:lstStyle/>
                    <a:p>
                      <a:pPr algn="l" fontAlgn="b"/>
                      <a:r>
                        <a:rPr lang="en-IN" sz="1800" u="none" strike="noStrike">
                          <a:solidFill>
                            <a:schemeClr val="tx1"/>
                          </a:solidFill>
                          <a:effectLst/>
                        </a:rPr>
                        <a:t>Feb</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2750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1875932</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1273655"/>
                  </a:ext>
                </a:extLst>
              </a:tr>
              <a:tr h="297484">
                <a:tc>
                  <a:txBody>
                    <a:bodyPr/>
                    <a:lstStyle/>
                    <a:p>
                      <a:pPr algn="l" fontAlgn="b"/>
                      <a:r>
                        <a:rPr lang="en-IN" sz="1800" u="none" strike="noStrike">
                          <a:solidFill>
                            <a:schemeClr val="tx1"/>
                          </a:solidFill>
                          <a:effectLst/>
                        </a:rPr>
                        <a:t>Mar</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2819</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1928066</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235763"/>
                  </a:ext>
                </a:extLst>
              </a:tr>
              <a:tr h="297484">
                <a:tc>
                  <a:txBody>
                    <a:bodyPr/>
                    <a:lstStyle/>
                    <a:p>
                      <a:pPr algn="l" fontAlgn="b"/>
                      <a:r>
                        <a:rPr lang="en-IN" sz="1800" u="none" strike="noStrike">
                          <a:solidFill>
                            <a:schemeClr val="tx1"/>
                          </a:solidFill>
                          <a:effectLst/>
                        </a:rPr>
                        <a:t>Apr</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dirty="0">
                          <a:solidFill>
                            <a:schemeClr val="tx1"/>
                          </a:solidFill>
                          <a:effectLst/>
                        </a:rPr>
                        <a:t>2685</a:t>
                      </a:r>
                      <a:endParaRPr lang="en-IN"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1829263</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564908"/>
                  </a:ext>
                </a:extLst>
              </a:tr>
              <a:tr h="297484">
                <a:tc>
                  <a:txBody>
                    <a:bodyPr/>
                    <a:lstStyle/>
                    <a:p>
                      <a:pPr algn="l" fontAlgn="b"/>
                      <a:r>
                        <a:rPr lang="en-IN" sz="1800" u="none" strike="noStrike">
                          <a:solidFill>
                            <a:schemeClr val="tx1"/>
                          </a:solidFill>
                          <a:effectLst/>
                        </a:rPr>
                        <a:t>May</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2617</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1797822</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110231"/>
                  </a:ext>
                </a:extLst>
              </a:tr>
              <a:tr h="297484">
                <a:tc>
                  <a:txBody>
                    <a:bodyPr/>
                    <a:lstStyle/>
                    <a:p>
                      <a:pPr algn="l" fontAlgn="b"/>
                      <a:r>
                        <a:rPr lang="en-IN" sz="1800" u="none" strike="noStrike">
                          <a:solidFill>
                            <a:schemeClr val="tx1"/>
                          </a:solidFill>
                          <a:effectLst/>
                        </a:rPr>
                        <a:t>Jun</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2597</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1750966</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104833"/>
                  </a:ext>
                </a:extLst>
              </a:tr>
              <a:tr h="297484">
                <a:tc>
                  <a:txBody>
                    <a:bodyPr/>
                    <a:lstStyle/>
                    <a:p>
                      <a:pPr algn="l" fontAlgn="b"/>
                      <a:r>
                        <a:rPr lang="en-IN" sz="1800" u="none" strike="noStrike">
                          <a:solidFill>
                            <a:schemeClr val="tx1"/>
                          </a:solidFill>
                          <a:effectLst/>
                        </a:rPr>
                        <a:t>Jul</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2579</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1772300</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2643755"/>
                  </a:ext>
                </a:extLst>
              </a:tr>
              <a:tr h="297484">
                <a:tc>
                  <a:txBody>
                    <a:bodyPr/>
                    <a:lstStyle/>
                    <a:p>
                      <a:pPr algn="l" fontAlgn="b"/>
                      <a:r>
                        <a:rPr lang="en-IN" sz="1800" u="none" strike="noStrike">
                          <a:solidFill>
                            <a:schemeClr val="tx1"/>
                          </a:solidFill>
                          <a:effectLst/>
                        </a:rPr>
                        <a:t>Aug</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2617</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1808505</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9858706"/>
                  </a:ext>
                </a:extLst>
              </a:tr>
              <a:tr h="297484">
                <a:tc>
                  <a:txBody>
                    <a:bodyPr/>
                    <a:lstStyle/>
                    <a:p>
                      <a:pPr algn="l" fontAlgn="b"/>
                      <a:r>
                        <a:rPr lang="en-IN" sz="1800" u="none" strike="noStrike">
                          <a:solidFill>
                            <a:schemeClr val="tx1"/>
                          </a:solidFill>
                          <a:effectLst/>
                        </a:rPr>
                        <a:t>Sep</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2490</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1688871</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8821323"/>
                  </a:ext>
                </a:extLst>
              </a:tr>
              <a:tr h="297484">
                <a:tc>
                  <a:txBody>
                    <a:bodyPr/>
                    <a:lstStyle/>
                    <a:p>
                      <a:pPr algn="l" fontAlgn="b"/>
                      <a:r>
                        <a:rPr lang="en-IN" sz="1800" u="none" strike="noStrike">
                          <a:solidFill>
                            <a:schemeClr val="tx1"/>
                          </a:solidFill>
                          <a:effectLst/>
                        </a:rPr>
                        <a:t>Oct</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2424</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1666662</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6156550"/>
                  </a:ext>
                </a:extLst>
              </a:tr>
              <a:tr h="297484">
                <a:tc>
                  <a:txBody>
                    <a:bodyPr/>
                    <a:lstStyle/>
                    <a:p>
                      <a:pPr algn="l" fontAlgn="b"/>
                      <a:r>
                        <a:rPr lang="en-IN" sz="1800" u="none" strike="noStrike">
                          <a:solidFill>
                            <a:schemeClr val="tx1"/>
                          </a:solidFill>
                          <a:effectLst/>
                        </a:rPr>
                        <a:t>Nov</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2383</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1615356</a:t>
                      </a:r>
                      <a:endParaRPr lang="en-IN" sz="1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3699813"/>
                  </a:ext>
                </a:extLst>
              </a:tr>
              <a:tr h="297484">
                <a:tc>
                  <a:txBody>
                    <a:bodyPr/>
                    <a:lstStyle/>
                    <a:p>
                      <a:pPr algn="l" fontAlgn="b"/>
                      <a:r>
                        <a:rPr lang="en-IN" sz="1800" u="none" strike="noStrike">
                          <a:solidFill>
                            <a:schemeClr val="tx1"/>
                          </a:solidFill>
                          <a:effectLst/>
                        </a:rPr>
                        <a:t>Dec</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a:solidFill>
                            <a:schemeClr val="tx1"/>
                          </a:solidFill>
                          <a:effectLst/>
                        </a:rPr>
                        <a:t>2384</a:t>
                      </a:r>
                      <a:endParaRPr lang="en-IN"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IN" sz="1800" u="none" strike="noStrike" dirty="0">
                          <a:solidFill>
                            <a:schemeClr val="tx1"/>
                          </a:solidFill>
                          <a:effectLst/>
                        </a:rPr>
                        <a:t>1622033</a:t>
                      </a:r>
                      <a:endParaRPr lang="en-IN"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446175"/>
                  </a:ext>
                </a:extLst>
              </a:tr>
            </a:tbl>
          </a:graphicData>
        </a:graphic>
      </p:graphicFrame>
      <p:graphicFrame>
        <p:nvGraphicFramePr>
          <p:cNvPr id="142" name="Chart 141">
            <a:extLst>
              <a:ext uri="{FF2B5EF4-FFF2-40B4-BE49-F238E27FC236}">
                <a16:creationId xmlns:a16="http://schemas.microsoft.com/office/drawing/2014/main" id="{43EA6F18-FA4C-451D-AF9F-B1543790E0E9}"/>
              </a:ext>
            </a:extLst>
          </p:cNvPr>
          <p:cNvGraphicFramePr>
            <a:graphicFrameLocks/>
          </p:cNvGraphicFramePr>
          <p:nvPr>
            <p:extLst>
              <p:ext uri="{D42A27DB-BD31-4B8C-83A1-F6EECF244321}">
                <p14:modId xmlns:p14="http://schemas.microsoft.com/office/powerpoint/2010/main" val="577441083"/>
              </p:ext>
            </p:extLst>
          </p:nvPr>
        </p:nvGraphicFramePr>
        <p:xfrm>
          <a:off x="4777683" y="765545"/>
          <a:ext cx="4260301" cy="41547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636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262890"/>
            <a:ext cx="8995410" cy="834390"/>
          </a:xfrm>
        </p:spPr>
        <p:txBody>
          <a:bodyPr/>
          <a:lstStyle/>
          <a:p>
            <a:r>
              <a:rPr lang="en-US" sz="2800" b="0" dirty="0"/>
              <a:t>2. </a:t>
            </a:r>
            <a:r>
              <a:rPr lang="en-IN" sz="2800" b="0" dirty="0"/>
              <a:t>Who purchased more men and women in 2022?</a:t>
            </a:r>
            <a:br>
              <a:rPr lang="en-IN" sz="2800" b="0" dirty="0"/>
            </a:br>
            <a:r>
              <a:rPr lang="en-IN" sz="2800" b="0" dirty="0"/>
              <a:t>Women purchased more then men.</a:t>
            </a:r>
            <a:br>
              <a:rPr lang="en-IN" sz="2800" b="0" dirty="0"/>
            </a:br>
            <a:endParaRPr lang="en-IN" sz="2800" b="0" dirty="0"/>
          </a:p>
        </p:txBody>
      </p:sp>
      <p:sp>
        <p:nvSpPr>
          <p:cNvPr id="140" name="Title 1">
            <a:extLst>
              <a:ext uri="{FF2B5EF4-FFF2-40B4-BE49-F238E27FC236}">
                <a16:creationId xmlns:a16="http://schemas.microsoft.com/office/drawing/2014/main" id="{7492A10D-D544-47AA-B6B7-3EADEDE73673}"/>
              </a:ext>
            </a:extLst>
          </p:cNvPr>
          <p:cNvSpPr txBox="1">
            <a:spLocks/>
          </p:cNvSpPr>
          <p:nvPr/>
        </p:nvSpPr>
        <p:spPr>
          <a:xfrm>
            <a:off x="388620" y="605790"/>
            <a:ext cx="8366760" cy="39090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2800" b="0" dirty="0"/>
          </a:p>
        </p:txBody>
      </p:sp>
      <p:graphicFrame>
        <p:nvGraphicFramePr>
          <p:cNvPr id="141" name="Chart 140">
            <a:extLst>
              <a:ext uri="{FF2B5EF4-FFF2-40B4-BE49-F238E27FC236}">
                <a16:creationId xmlns:a16="http://schemas.microsoft.com/office/drawing/2014/main" id="{33A718CC-EE40-4589-BAD7-7E65DF50C9D8}"/>
              </a:ext>
            </a:extLst>
          </p:cNvPr>
          <p:cNvGraphicFramePr>
            <a:graphicFrameLocks/>
          </p:cNvGraphicFramePr>
          <p:nvPr>
            <p:extLst>
              <p:ext uri="{D42A27DB-BD31-4B8C-83A1-F6EECF244321}">
                <p14:modId xmlns:p14="http://schemas.microsoft.com/office/powerpoint/2010/main" val="364229179"/>
              </p:ext>
            </p:extLst>
          </p:nvPr>
        </p:nvGraphicFramePr>
        <p:xfrm>
          <a:off x="4010025" y="1097280"/>
          <a:ext cx="4865370" cy="3511826"/>
        </p:xfrm>
        <a:graphic>
          <a:graphicData uri="http://schemas.openxmlformats.org/drawingml/2006/chart">
            <c:chart xmlns:c="http://schemas.openxmlformats.org/drawingml/2006/chart" xmlns:r="http://schemas.openxmlformats.org/officeDocument/2006/relationships" r:id="rId2"/>
          </a:graphicData>
        </a:graphic>
      </p:graphicFrame>
      <p:pic>
        <p:nvPicPr>
          <p:cNvPr id="145" name="Picture 144">
            <a:extLst>
              <a:ext uri="{FF2B5EF4-FFF2-40B4-BE49-F238E27FC236}">
                <a16:creationId xmlns:a16="http://schemas.microsoft.com/office/drawing/2014/main" id="{B48D283D-1A24-40EE-AF12-9EA9DD5E0D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1097280"/>
            <a:ext cx="4389120" cy="3417570"/>
          </a:xfrm>
          <a:prstGeom prst="rect">
            <a:avLst/>
          </a:prstGeom>
        </p:spPr>
      </p:pic>
    </p:spTree>
    <p:extLst>
      <p:ext uri="{BB962C8B-B14F-4D97-AF65-F5344CB8AC3E}">
        <p14:creationId xmlns:p14="http://schemas.microsoft.com/office/powerpoint/2010/main" val="12616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240030"/>
            <a:ext cx="9041130" cy="948690"/>
          </a:xfrm>
        </p:spPr>
        <p:txBody>
          <a:bodyPr/>
          <a:lstStyle/>
          <a:p>
            <a:r>
              <a:rPr lang="en-IN" sz="3200" b="0" dirty="0"/>
              <a:t>3. What are the different order statuses in 2022?</a:t>
            </a:r>
            <a:br>
              <a:rPr lang="en-IN" sz="3200" b="0" dirty="0"/>
            </a:br>
            <a:br>
              <a:rPr lang="en-IN" sz="3200" b="0" dirty="0"/>
            </a:br>
            <a:endParaRPr lang="en-IN" sz="3200" b="0" dirty="0"/>
          </a:p>
        </p:txBody>
      </p:sp>
      <p:grpSp>
        <p:nvGrpSpPr>
          <p:cNvPr id="140" name="Google Shape;896;p24">
            <a:extLst>
              <a:ext uri="{FF2B5EF4-FFF2-40B4-BE49-F238E27FC236}">
                <a16:creationId xmlns:a16="http://schemas.microsoft.com/office/drawing/2014/main" id="{E5BF89EE-417D-4EAC-8AA3-829A2F568FEA}"/>
              </a:ext>
            </a:extLst>
          </p:cNvPr>
          <p:cNvGrpSpPr/>
          <p:nvPr/>
        </p:nvGrpSpPr>
        <p:grpSpPr>
          <a:xfrm>
            <a:off x="102870" y="1063590"/>
            <a:ext cx="3657135" cy="3427486"/>
            <a:chOff x="435975" y="1257900"/>
            <a:chExt cx="3657135" cy="3427486"/>
          </a:xfrm>
        </p:grpSpPr>
        <p:sp>
          <p:nvSpPr>
            <p:cNvPr id="141" name="Google Shape;897;p24">
              <a:extLst>
                <a:ext uri="{FF2B5EF4-FFF2-40B4-BE49-F238E27FC236}">
                  <a16:creationId xmlns:a16="http://schemas.microsoft.com/office/drawing/2014/main" id="{8270DFE0-78AD-489B-BED1-CDBCEB913EB7}"/>
                </a:ext>
              </a:extLst>
            </p:cNvPr>
            <p:cNvSpPr/>
            <p:nvPr/>
          </p:nvSpPr>
          <p:spPr>
            <a:xfrm>
              <a:off x="435975" y="2695671"/>
              <a:ext cx="2214807" cy="1989716"/>
            </a:xfrm>
            <a:custGeom>
              <a:avLst/>
              <a:gdLst/>
              <a:ahLst/>
              <a:cxnLst/>
              <a:rect l="l" t="t" r="r" b="b"/>
              <a:pathLst>
                <a:path w="12757" h="11461" extrusionOk="0">
                  <a:moveTo>
                    <a:pt x="673" y="4601"/>
                  </a:moveTo>
                  <a:cubicBezTo>
                    <a:pt x="1345" y="5160"/>
                    <a:pt x="7801" y="10931"/>
                    <a:pt x="8312" y="11196"/>
                  </a:cubicBezTo>
                  <a:cubicBezTo>
                    <a:pt x="8824" y="11460"/>
                    <a:pt x="9140" y="11230"/>
                    <a:pt x="10034" y="10381"/>
                  </a:cubicBezTo>
                  <a:cubicBezTo>
                    <a:pt x="10550" y="9891"/>
                    <a:pt x="11447" y="9054"/>
                    <a:pt x="12041" y="8308"/>
                  </a:cubicBezTo>
                  <a:cubicBezTo>
                    <a:pt x="12483" y="7749"/>
                    <a:pt x="12756" y="7242"/>
                    <a:pt x="12583" y="6955"/>
                  </a:cubicBezTo>
                  <a:cubicBezTo>
                    <a:pt x="12175" y="6288"/>
                    <a:pt x="7194" y="2021"/>
                    <a:pt x="6387" y="1397"/>
                  </a:cubicBezTo>
                  <a:cubicBezTo>
                    <a:pt x="5923" y="1042"/>
                    <a:pt x="5312" y="578"/>
                    <a:pt x="4874" y="244"/>
                  </a:cubicBezTo>
                  <a:cubicBezTo>
                    <a:pt x="4553" y="1"/>
                    <a:pt x="4098" y="31"/>
                    <a:pt x="3812" y="313"/>
                  </a:cubicBezTo>
                  <a:lnTo>
                    <a:pt x="3703" y="417"/>
                  </a:lnTo>
                  <a:cubicBezTo>
                    <a:pt x="3703" y="417"/>
                    <a:pt x="3703" y="417"/>
                    <a:pt x="3703" y="417"/>
                  </a:cubicBezTo>
                  <a:lnTo>
                    <a:pt x="1445" y="2646"/>
                  </a:lnTo>
                  <a:cubicBezTo>
                    <a:pt x="1445" y="2646"/>
                    <a:pt x="1445" y="2646"/>
                    <a:pt x="1445" y="2646"/>
                  </a:cubicBezTo>
                  <a:lnTo>
                    <a:pt x="798" y="3287"/>
                  </a:lnTo>
                  <a:lnTo>
                    <a:pt x="452" y="3626"/>
                  </a:lnTo>
                  <a:cubicBezTo>
                    <a:pt x="452" y="3626"/>
                    <a:pt x="1" y="4038"/>
                    <a:pt x="673" y="46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98;p24">
              <a:extLst>
                <a:ext uri="{FF2B5EF4-FFF2-40B4-BE49-F238E27FC236}">
                  <a16:creationId xmlns:a16="http://schemas.microsoft.com/office/drawing/2014/main" id="{F74DB71E-0124-4E0C-9657-65D5627E462B}"/>
                </a:ext>
              </a:extLst>
            </p:cNvPr>
            <p:cNvSpPr/>
            <p:nvPr/>
          </p:nvSpPr>
          <p:spPr>
            <a:xfrm>
              <a:off x="554910" y="2683551"/>
              <a:ext cx="2085984" cy="1894752"/>
            </a:xfrm>
            <a:custGeom>
              <a:avLst/>
              <a:gdLst/>
              <a:ahLst/>
              <a:cxnLst/>
              <a:rect l="l" t="t" r="r" b="b"/>
              <a:pathLst>
                <a:path w="12015" h="10914" extrusionOk="0">
                  <a:moveTo>
                    <a:pt x="399" y="4055"/>
                  </a:moveTo>
                  <a:cubicBezTo>
                    <a:pt x="1071" y="4614"/>
                    <a:pt x="7527" y="10385"/>
                    <a:pt x="8039" y="10649"/>
                  </a:cubicBezTo>
                  <a:cubicBezTo>
                    <a:pt x="8550" y="10914"/>
                    <a:pt x="8867" y="10684"/>
                    <a:pt x="9760" y="9834"/>
                  </a:cubicBezTo>
                  <a:cubicBezTo>
                    <a:pt x="10154" y="9462"/>
                    <a:pt x="10766" y="8889"/>
                    <a:pt x="11299" y="8308"/>
                  </a:cubicBezTo>
                  <a:cubicBezTo>
                    <a:pt x="11741" y="7749"/>
                    <a:pt x="12014" y="7242"/>
                    <a:pt x="11841" y="6955"/>
                  </a:cubicBezTo>
                  <a:cubicBezTo>
                    <a:pt x="11433" y="6288"/>
                    <a:pt x="6452" y="2021"/>
                    <a:pt x="5645" y="1397"/>
                  </a:cubicBezTo>
                  <a:cubicBezTo>
                    <a:pt x="5181" y="1042"/>
                    <a:pt x="4570" y="578"/>
                    <a:pt x="4132" y="244"/>
                  </a:cubicBezTo>
                  <a:cubicBezTo>
                    <a:pt x="3811" y="1"/>
                    <a:pt x="3356" y="31"/>
                    <a:pt x="3070" y="313"/>
                  </a:cubicBezTo>
                  <a:lnTo>
                    <a:pt x="56" y="3287"/>
                  </a:lnTo>
                  <a:cubicBezTo>
                    <a:pt x="0" y="3461"/>
                    <a:pt x="17" y="3734"/>
                    <a:pt x="399" y="4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99;p24">
              <a:extLst>
                <a:ext uri="{FF2B5EF4-FFF2-40B4-BE49-F238E27FC236}">
                  <a16:creationId xmlns:a16="http://schemas.microsoft.com/office/drawing/2014/main" id="{77C6111B-C25C-40CA-8B82-76C038B04367}"/>
                </a:ext>
              </a:extLst>
            </p:cNvPr>
            <p:cNvSpPr/>
            <p:nvPr/>
          </p:nvSpPr>
          <p:spPr>
            <a:xfrm>
              <a:off x="554910" y="2697266"/>
              <a:ext cx="2085984" cy="1853260"/>
            </a:xfrm>
            <a:custGeom>
              <a:avLst/>
              <a:gdLst/>
              <a:ahLst/>
              <a:cxnLst/>
              <a:rect l="l" t="t" r="r" b="b"/>
              <a:pathLst>
                <a:path w="12015" h="10675" extrusionOk="0">
                  <a:moveTo>
                    <a:pt x="3642" y="0"/>
                  </a:moveTo>
                  <a:cubicBezTo>
                    <a:pt x="3434" y="0"/>
                    <a:pt x="3226" y="78"/>
                    <a:pt x="3070" y="234"/>
                  </a:cubicBezTo>
                  <a:lnTo>
                    <a:pt x="56" y="3208"/>
                  </a:lnTo>
                  <a:cubicBezTo>
                    <a:pt x="0" y="3382"/>
                    <a:pt x="17" y="3655"/>
                    <a:pt x="399" y="3976"/>
                  </a:cubicBezTo>
                  <a:cubicBezTo>
                    <a:pt x="1071" y="4535"/>
                    <a:pt x="7527" y="10306"/>
                    <a:pt x="8039" y="10570"/>
                  </a:cubicBezTo>
                  <a:cubicBezTo>
                    <a:pt x="8169" y="10640"/>
                    <a:pt x="8290" y="10675"/>
                    <a:pt x="8407" y="10675"/>
                  </a:cubicBezTo>
                  <a:cubicBezTo>
                    <a:pt x="8750" y="10675"/>
                    <a:pt x="9096" y="10384"/>
                    <a:pt x="9760" y="9755"/>
                  </a:cubicBezTo>
                  <a:cubicBezTo>
                    <a:pt x="10154" y="9383"/>
                    <a:pt x="10766" y="8810"/>
                    <a:pt x="11299" y="8229"/>
                  </a:cubicBezTo>
                  <a:cubicBezTo>
                    <a:pt x="11741" y="7670"/>
                    <a:pt x="12014" y="7163"/>
                    <a:pt x="11841" y="6876"/>
                  </a:cubicBezTo>
                  <a:cubicBezTo>
                    <a:pt x="11433" y="6209"/>
                    <a:pt x="6452" y="1942"/>
                    <a:pt x="5645" y="1318"/>
                  </a:cubicBezTo>
                  <a:cubicBezTo>
                    <a:pt x="5181" y="963"/>
                    <a:pt x="4570" y="499"/>
                    <a:pt x="4132" y="165"/>
                  </a:cubicBezTo>
                  <a:cubicBezTo>
                    <a:pt x="3985" y="56"/>
                    <a:pt x="3811" y="0"/>
                    <a:pt x="3642" y="0"/>
                  </a:cubicBezTo>
                  <a:close/>
                  <a:moveTo>
                    <a:pt x="3642" y="104"/>
                  </a:moveTo>
                  <a:cubicBezTo>
                    <a:pt x="3798" y="104"/>
                    <a:pt x="3946" y="152"/>
                    <a:pt x="4071" y="247"/>
                  </a:cubicBezTo>
                  <a:cubicBezTo>
                    <a:pt x="4696" y="724"/>
                    <a:pt x="5220" y="1123"/>
                    <a:pt x="5580" y="1400"/>
                  </a:cubicBezTo>
                  <a:cubicBezTo>
                    <a:pt x="6495" y="2107"/>
                    <a:pt x="11368" y="6300"/>
                    <a:pt x="11754" y="6933"/>
                  </a:cubicBezTo>
                  <a:cubicBezTo>
                    <a:pt x="11841" y="7076"/>
                    <a:pt x="11819" y="7405"/>
                    <a:pt x="11221" y="8160"/>
                  </a:cubicBezTo>
                  <a:cubicBezTo>
                    <a:pt x="10744" y="8680"/>
                    <a:pt x="10211" y="9187"/>
                    <a:pt x="9816" y="9556"/>
                  </a:cubicBezTo>
                  <a:lnTo>
                    <a:pt x="9690" y="9677"/>
                  </a:lnTo>
                  <a:cubicBezTo>
                    <a:pt x="9027" y="10310"/>
                    <a:pt x="8702" y="10570"/>
                    <a:pt x="8407" y="10570"/>
                  </a:cubicBezTo>
                  <a:cubicBezTo>
                    <a:pt x="8307" y="10570"/>
                    <a:pt x="8208" y="10544"/>
                    <a:pt x="8086" y="10479"/>
                  </a:cubicBezTo>
                  <a:cubicBezTo>
                    <a:pt x="7735" y="10297"/>
                    <a:pt x="4292" y="7262"/>
                    <a:pt x="2237" y="5450"/>
                  </a:cubicBezTo>
                  <a:cubicBezTo>
                    <a:pt x="1357" y="4674"/>
                    <a:pt x="663" y="4058"/>
                    <a:pt x="464" y="3893"/>
                  </a:cubicBezTo>
                  <a:cubicBezTo>
                    <a:pt x="204" y="3677"/>
                    <a:pt x="96" y="3460"/>
                    <a:pt x="148" y="3260"/>
                  </a:cubicBezTo>
                  <a:lnTo>
                    <a:pt x="3139" y="308"/>
                  </a:lnTo>
                  <a:cubicBezTo>
                    <a:pt x="3274" y="178"/>
                    <a:pt x="3451" y="104"/>
                    <a:pt x="3642" y="1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00;p24">
              <a:extLst>
                <a:ext uri="{FF2B5EF4-FFF2-40B4-BE49-F238E27FC236}">
                  <a16:creationId xmlns:a16="http://schemas.microsoft.com/office/drawing/2014/main" id="{3AC6D6EF-BF10-41F7-B345-C1D47C77CAC9}"/>
                </a:ext>
              </a:extLst>
            </p:cNvPr>
            <p:cNvSpPr/>
            <p:nvPr/>
          </p:nvSpPr>
          <p:spPr>
            <a:xfrm>
              <a:off x="676784" y="2755945"/>
              <a:ext cx="474490" cy="456241"/>
            </a:xfrm>
            <a:custGeom>
              <a:avLst/>
              <a:gdLst/>
              <a:ahLst/>
              <a:cxnLst/>
              <a:rect l="l" t="t" r="r" b="b"/>
              <a:pathLst>
                <a:path w="2733" h="2628" extrusionOk="0">
                  <a:moveTo>
                    <a:pt x="1" y="2229"/>
                  </a:moveTo>
                  <a:cubicBezTo>
                    <a:pt x="295" y="2008"/>
                    <a:pt x="612" y="2628"/>
                    <a:pt x="772" y="2615"/>
                  </a:cubicBezTo>
                  <a:cubicBezTo>
                    <a:pt x="937" y="2606"/>
                    <a:pt x="1973" y="1591"/>
                    <a:pt x="2350" y="1171"/>
                  </a:cubicBezTo>
                  <a:cubicBezTo>
                    <a:pt x="2732" y="746"/>
                    <a:pt x="2637" y="616"/>
                    <a:pt x="2398" y="395"/>
                  </a:cubicBezTo>
                  <a:cubicBezTo>
                    <a:pt x="2164" y="178"/>
                    <a:pt x="2255" y="9"/>
                    <a:pt x="2259" y="0"/>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01;p24">
              <a:extLst>
                <a:ext uri="{FF2B5EF4-FFF2-40B4-BE49-F238E27FC236}">
                  <a16:creationId xmlns:a16="http://schemas.microsoft.com/office/drawing/2014/main" id="{8207F121-3BB2-4FBD-8901-8EFC0BE16C9E}"/>
                </a:ext>
              </a:extLst>
            </p:cNvPr>
            <p:cNvSpPr/>
            <p:nvPr/>
          </p:nvSpPr>
          <p:spPr>
            <a:xfrm>
              <a:off x="971052" y="2886844"/>
              <a:ext cx="77085" cy="76908"/>
            </a:xfrm>
            <a:custGeom>
              <a:avLst/>
              <a:gdLst/>
              <a:ahLst/>
              <a:cxnLst/>
              <a:rect l="l" t="t" r="r" b="b"/>
              <a:pathLst>
                <a:path w="444" h="443" extrusionOk="0">
                  <a:moveTo>
                    <a:pt x="48" y="304"/>
                  </a:moveTo>
                  <a:cubicBezTo>
                    <a:pt x="96" y="404"/>
                    <a:pt x="209" y="443"/>
                    <a:pt x="304" y="400"/>
                  </a:cubicBezTo>
                  <a:cubicBezTo>
                    <a:pt x="404" y="352"/>
                    <a:pt x="443" y="235"/>
                    <a:pt x="400" y="139"/>
                  </a:cubicBezTo>
                  <a:cubicBezTo>
                    <a:pt x="352" y="44"/>
                    <a:pt x="235" y="1"/>
                    <a:pt x="140" y="48"/>
                  </a:cubicBezTo>
                  <a:cubicBezTo>
                    <a:pt x="44" y="92"/>
                    <a:pt x="1" y="209"/>
                    <a:pt x="48" y="3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02;p24">
              <a:extLst>
                <a:ext uri="{FF2B5EF4-FFF2-40B4-BE49-F238E27FC236}">
                  <a16:creationId xmlns:a16="http://schemas.microsoft.com/office/drawing/2014/main" id="{5E56576A-E873-467E-836B-96E9514A0753}"/>
                </a:ext>
              </a:extLst>
            </p:cNvPr>
            <p:cNvSpPr/>
            <p:nvPr/>
          </p:nvSpPr>
          <p:spPr>
            <a:xfrm>
              <a:off x="827303" y="3035105"/>
              <a:ext cx="76911" cy="76908"/>
            </a:xfrm>
            <a:custGeom>
              <a:avLst/>
              <a:gdLst/>
              <a:ahLst/>
              <a:cxnLst/>
              <a:rect l="l" t="t" r="r" b="b"/>
              <a:pathLst>
                <a:path w="443" h="443" extrusionOk="0">
                  <a:moveTo>
                    <a:pt x="44" y="304"/>
                  </a:moveTo>
                  <a:cubicBezTo>
                    <a:pt x="92" y="404"/>
                    <a:pt x="209" y="443"/>
                    <a:pt x="304" y="395"/>
                  </a:cubicBezTo>
                  <a:cubicBezTo>
                    <a:pt x="400" y="352"/>
                    <a:pt x="443" y="235"/>
                    <a:pt x="395" y="140"/>
                  </a:cubicBezTo>
                  <a:cubicBezTo>
                    <a:pt x="352" y="44"/>
                    <a:pt x="235" y="1"/>
                    <a:pt x="139" y="48"/>
                  </a:cubicBezTo>
                  <a:cubicBezTo>
                    <a:pt x="40" y="92"/>
                    <a:pt x="1" y="209"/>
                    <a:pt x="44" y="3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03;p24">
              <a:extLst>
                <a:ext uri="{FF2B5EF4-FFF2-40B4-BE49-F238E27FC236}">
                  <a16:creationId xmlns:a16="http://schemas.microsoft.com/office/drawing/2014/main" id="{960A88E8-C008-4EE4-9803-AD3694127DCD}"/>
                </a:ext>
              </a:extLst>
            </p:cNvPr>
            <p:cNvSpPr/>
            <p:nvPr/>
          </p:nvSpPr>
          <p:spPr>
            <a:xfrm>
              <a:off x="1185250" y="3436556"/>
              <a:ext cx="961159" cy="602796"/>
            </a:xfrm>
            <a:custGeom>
              <a:avLst/>
              <a:gdLst/>
              <a:ahLst/>
              <a:cxnLst/>
              <a:rect l="l" t="t" r="r" b="b"/>
              <a:pathLst>
                <a:path w="5386" h="3378" extrusionOk="0">
                  <a:moveTo>
                    <a:pt x="5273" y="3174"/>
                  </a:moveTo>
                  <a:cubicBezTo>
                    <a:pt x="5156" y="3378"/>
                    <a:pt x="3907" y="2875"/>
                    <a:pt x="2485" y="2051"/>
                  </a:cubicBezTo>
                  <a:cubicBezTo>
                    <a:pt x="1058" y="1232"/>
                    <a:pt x="1" y="399"/>
                    <a:pt x="118" y="200"/>
                  </a:cubicBezTo>
                  <a:cubicBezTo>
                    <a:pt x="235" y="0"/>
                    <a:pt x="1483" y="503"/>
                    <a:pt x="2905" y="1323"/>
                  </a:cubicBezTo>
                  <a:cubicBezTo>
                    <a:pt x="4328" y="2147"/>
                    <a:pt x="5385" y="2975"/>
                    <a:pt x="5273" y="3174"/>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04;p24">
              <a:extLst>
                <a:ext uri="{FF2B5EF4-FFF2-40B4-BE49-F238E27FC236}">
                  <a16:creationId xmlns:a16="http://schemas.microsoft.com/office/drawing/2014/main" id="{B0A46A6C-752D-498B-99C0-7A7A697669A3}"/>
                </a:ext>
              </a:extLst>
            </p:cNvPr>
            <p:cNvSpPr/>
            <p:nvPr/>
          </p:nvSpPr>
          <p:spPr>
            <a:xfrm>
              <a:off x="1925631" y="2558420"/>
              <a:ext cx="1805429" cy="1001269"/>
            </a:xfrm>
            <a:custGeom>
              <a:avLst/>
              <a:gdLst/>
              <a:ahLst/>
              <a:cxnLst/>
              <a:rect l="l" t="t" r="r" b="b"/>
              <a:pathLst>
                <a:path w="10117" h="5611" extrusionOk="0">
                  <a:moveTo>
                    <a:pt x="1380" y="2094"/>
                  </a:moveTo>
                  <a:cubicBezTo>
                    <a:pt x="1380" y="2094"/>
                    <a:pt x="2099" y="3282"/>
                    <a:pt x="2693" y="3326"/>
                  </a:cubicBezTo>
                  <a:cubicBezTo>
                    <a:pt x="3287" y="3365"/>
                    <a:pt x="6400" y="2155"/>
                    <a:pt x="6400" y="2155"/>
                  </a:cubicBezTo>
                  <a:cubicBezTo>
                    <a:pt x="6400" y="2155"/>
                    <a:pt x="6947" y="243"/>
                    <a:pt x="7224" y="317"/>
                  </a:cubicBezTo>
                  <a:cubicBezTo>
                    <a:pt x="7502" y="386"/>
                    <a:pt x="7090" y="1448"/>
                    <a:pt x="7293" y="1527"/>
                  </a:cubicBezTo>
                  <a:cubicBezTo>
                    <a:pt x="7502" y="1605"/>
                    <a:pt x="9045" y="0"/>
                    <a:pt x="9232" y="130"/>
                  </a:cubicBezTo>
                  <a:cubicBezTo>
                    <a:pt x="9414" y="265"/>
                    <a:pt x="8429" y="1327"/>
                    <a:pt x="8429" y="1327"/>
                  </a:cubicBezTo>
                  <a:cubicBezTo>
                    <a:pt x="8429" y="1327"/>
                    <a:pt x="9813" y="347"/>
                    <a:pt x="9956" y="512"/>
                  </a:cubicBezTo>
                  <a:cubicBezTo>
                    <a:pt x="10099" y="672"/>
                    <a:pt x="8833" y="1605"/>
                    <a:pt x="8833" y="1605"/>
                  </a:cubicBezTo>
                  <a:cubicBezTo>
                    <a:pt x="8833" y="1605"/>
                    <a:pt x="9921" y="937"/>
                    <a:pt x="10016" y="1115"/>
                  </a:cubicBezTo>
                  <a:cubicBezTo>
                    <a:pt x="10116" y="1297"/>
                    <a:pt x="8954" y="2094"/>
                    <a:pt x="8954" y="2094"/>
                  </a:cubicBezTo>
                  <a:cubicBezTo>
                    <a:pt x="8954" y="2094"/>
                    <a:pt x="9834" y="1678"/>
                    <a:pt x="9947" y="1839"/>
                  </a:cubicBezTo>
                  <a:cubicBezTo>
                    <a:pt x="10060" y="2003"/>
                    <a:pt x="8880" y="2710"/>
                    <a:pt x="7111" y="3092"/>
                  </a:cubicBezTo>
                  <a:cubicBezTo>
                    <a:pt x="7111" y="3092"/>
                    <a:pt x="3188" y="5611"/>
                    <a:pt x="2082" y="5173"/>
                  </a:cubicBezTo>
                  <a:cubicBezTo>
                    <a:pt x="972" y="4731"/>
                    <a:pt x="1" y="3746"/>
                    <a:pt x="1" y="3746"/>
                  </a:cubicBezTo>
                  <a:close/>
                </a:path>
              </a:pathLst>
            </a:custGeom>
            <a:solidFill>
              <a:srgbClr val="E37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05;p24">
              <a:extLst>
                <a:ext uri="{FF2B5EF4-FFF2-40B4-BE49-F238E27FC236}">
                  <a16:creationId xmlns:a16="http://schemas.microsoft.com/office/drawing/2014/main" id="{E8D3457D-464D-43A6-B91E-3E53E859D33F}"/>
                </a:ext>
              </a:extLst>
            </p:cNvPr>
            <p:cNvSpPr/>
            <p:nvPr/>
          </p:nvSpPr>
          <p:spPr>
            <a:xfrm>
              <a:off x="1572839" y="2527370"/>
              <a:ext cx="650112" cy="776960"/>
            </a:xfrm>
            <a:custGeom>
              <a:avLst/>
              <a:gdLst/>
              <a:ahLst/>
              <a:cxnLst/>
              <a:rect l="l" t="t" r="r" b="b"/>
              <a:pathLst>
                <a:path w="3643" h="4354" extrusionOk="0">
                  <a:moveTo>
                    <a:pt x="3643" y="2416"/>
                  </a:moveTo>
                  <a:lnTo>
                    <a:pt x="2195" y="4354"/>
                  </a:lnTo>
                  <a:cubicBezTo>
                    <a:pt x="2195" y="4354"/>
                    <a:pt x="391" y="2767"/>
                    <a:pt x="217" y="2203"/>
                  </a:cubicBezTo>
                  <a:cubicBezTo>
                    <a:pt x="48" y="1640"/>
                    <a:pt x="1" y="573"/>
                    <a:pt x="751" y="339"/>
                  </a:cubicBezTo>
                  <a:cubicBezTo>
                    <a:pt x="1839" y="1"/>
                    <a:pt x="3643" y="2416"/>
                    <a:pt x="3643" y="2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06;p24">
              <a:extLst>
                <a:ext uri="{FF2B5EF4-FFF2-40B4-BE49-F238E27FC236}">
                  <a16:creationId xmlns:a16="http://schemas.microsoft.com/office/drawing/2014/main" id="{8ECE4344-9DAD-429A-86F3-48A062C2A0E5}"/>
                </a:ext>
              </a:extLst>
            </p:cNvPr>
            <p:cNvSpPr/>
            <p:nvPr/>
          </p:nvSpPr>
          <p:spPr>
            <a:xfrm>
              <a:off x="2827864" y="2176187"/>
              <a:ext cx="1265246" cy="1249668"/>
            </a:xfrm>
            <a:custGeom>
              <a:avLst/>
              <a:gdLst/>
              <a:ahLst/>
              <a:cxnLst/>
              <a:rect l="l" t="t" r="r" b="b"/>
              <a:pathLst>
                <a:path w="7090" h="7003" extrusionOk="0">
                  <a:moveTo>
                    <a:pt x="7089" y="5923"/>
                  </a:moveTo>
                  <a:lnTo>
                    <a:pt x="4336" y="6439"/>
                  </a:lnTo>
                  <a:lnTo>
                    <a:pt x="4336" y="6439"/>
                  </a:lnTo>
                  <a:lnTo>
                    <a:pt x="3508" y="6595"/>
                  </a:lnTo>
                  <a:lnTo>
                    <a:pt x="1331" y="7003"/>
                  </a:lnTo>
                  <a:lnTo>
                    <a:pt x="0" y="1457"/>
                  </a:lnTo>
                  <a:lnTo>
                    <a:pt x="2623" y="833"/>
                  </a:lnTo>
                  <a:lnTo>
                    <a:pt x="3447" y="638"/>
                  </a:lnTo>
                  <a:lnTo>
                    <a:pt x="6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07;p24">
              <a:extLst>
                <a:ext uri="{FF2B5EF4-FFF2-40B4-BE49-F238E27FC236}">
                  <a16:creationId xmlns:a16="http://schemas.microsoft.com/office/drawing/2014/main" id="{8B99131A-56CD-4CDB-A6A0-DA4858858CEB}"/>
                </a:ext>
              </a:extLst>
            </p:cNvPr>
            <p:cNvSpPr/>
            <p:nvPr/>
          </p:nvSpPr>
          <p:spPr>
            <a:xfrm>
              <a:off x="3295934" y="2289857"/>
              <a:ext cx="307300" cy="1063369"/>
            </a:xfrm>
            <a:custGeom>
              <a:avLst/>
              <a:gdLst/>
              <a:ahLst/>
              <a:cxnLst/>
              <a:rect l="l" t="t" r="r" b="b"/>
              <a:pathLst>
                <a:path w="1722" h="5959" extrusionOk="0">
                  <a:moveTo>
                    <a:pt x="1722" y="5867"/>
                  </a:moveTo>
                  <a:lnTo>
                    <a:pt x="1713" y="5802"/>
                  </a:lnTo>
                  <a:lnTo>
                    <a:pt x="885" y="5958"/>
                  </a:lnTo>
                  <a:lnTo>
                    <a:pt x="876" y="5902"/>
                  </a:lnTo>
                  <a:lnTo>
                    <a:pt x="815" y="5494"/>
                  </a:lnTo>
                  <a:lnTo>
                    <a:pt x="742" y="5009"/>
                  </a:lnTo>
                  <a:lnTo>
                    <a:pt x="677" y="4605"/>
                  </a:lnTo>
                  <a:lnTo>
                    <a:pt x="603" y="4120"/>
                  </a:lnTo>
                  <a:lnTo>
                    <a:pt x="542" y="3717"/>
                  </a:lnTo>
                  <a:lnTo>
                    <a:pt x="469" y="3231"/>
                  </a:lnTo>
                  <a:lnTo>
                    <a:pt x="404" y="2828"/>
                  </a:lnTo>
                  <a:lnTo>
                    <a:pt x="330" y="2342"/>
                  </a:lnTo>
                  <a:lnTo>
                    <a:pt x="269" y="1939"/>
                  </a:lnTo>
                  <a:lnTo>
                    <a:pt x="195" y="1453"/>
                  </a:lnTo>
                  <a:lnTo>
                    <a:pt x="130" y="1050"/>
                  </a:lnTo>
                  <a:lnTo>
                    <a:pt x="57" y="564"/>
                  </a:lnTo>
                  <a:lnTo>
                    <a:pt x="0" y="196"/>
                  </a:lnTo>
                  <a:lnTo>
                    <a:pt x="824" y="1"/>
                  </a:lnTo>
                  <a:lnTo>
                    <a:pt x="828" y="44"/>
                  </a:lnTo>
                  <a:lnTo>
                    <a:pt x="902" y="530"/>
                  </a:lnTo>
                  <a:lnTo>
                    <a:pt x="967" y="937"/>
                  </a:lnTo>
                  <a:lnTo>
                    <a:pt x="1041" y="1419"/>
                  </a:lnTo>
                  <a:lnTo>
                    <a:pt x="1102" y="1826"/>
                  </a:lnTo>
                  <a:lnTo>
                    <a:pt x="1175" y="2307"/>
                  </a:lnTo>
                  <a:lnTo>
                    <a:pt x="1240" y="2715"/>
                  </a:lnTo>
                  <a:lnTo>
                    <a:pt x="1314" y="3201"/>
                  </a:lnTo>
                  <a:lnTo>
                    <a:pt x="1375" y="3604"/>
                  </a:lnTo>
                  <a:lnTo>
                    <a:pt x="1448" y="4089"/>
                  </a:lnTo>
                  <a:lnTo>
                    <a:pt x="1514" y="4493"/>
                  </a:lnTo>
                  <a:lnTo>
                    <a:pt x="1587" y="4978"/>
                  </a:lnTo>
                  <a:lnTo>
                    <a:pt x="1713" y="580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08;p24">
              <a:extLst>
                <a:ext uri="{FF2B5EF4-FFF2-40B4-BE49-F238E27FC236}">
                  <a16:creationId xmlns:a16="http://schemas.microsoft.com/office/drawing/2014/main" id="{E98FCE80-8887-4321-B8E7-594127423388}"/>
                </a:ext>
              </a:extLst>
            </p:cNvPr>
            <p:cNvSpPr/>
            <p:nvPr/>
          </p:nvSpPr>
          <p:spPr>
            <a:xfrm>
              <a:off x="3305927" y="2298423"/>
              <a:ext cx="151151" cy="178983"/>
            </a:xfrm>
            <a:custGeom>
              <a:avLst/>
              <a:gdLst/>
              <a:ahLst/>
              <a:cxnLst/>
              <a:rect l="l" t="t" r="r" b="b"/>
              <a:pathLst>
                <a:path w="847" h="1003" extrusionOk="0">
                  <a:moveTo>
                    <a:pt x="74" y="1002"/>
                  </a:moveTo>
                  <a:lnTo>
                    <a:pt x="846" y="482"/>
                  </a:lnTo>
                  <a:lnTo>
                    <a:pt x="772" y="1"/>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09;p24">
              <a:extLst>
                <a:ext uri="{FF2B5EF4-FFF2-40B4-BE49-F238E27FC236}">
                  <a16:creationId xmlns:a16="http://schemas.microsoft.com/office/drawing/2014/main" id="{918FEAEE-7BF1-4B97-A3AE-92E1290C1B4E}"/>
                </a:ext>
              </a:extLst>
            </p:cNvPr>
            <p:cNvSpPr/>
            <p:nvPr/>
          </p:nvSpPr>
          <p:spPr>
            <a:xfrm>
              <a:off x="3330731" y="2457062"/>
              <a:ext cx="150973" cy="178804"/>
            </a:xfrm>
            <a:custGeom>
              <a:avLst/>
              <a:gdLst/>
              <a:ahLst/>
              <a:cxnLst/>
              <a:rect l="l" t="t" r="r" b="b"/>
              <a:pathLst>
                <a:path w="846" h="1002" extrusionOk="0">
                  <a:moveTo>
                    <a:pt x="74" y="1002"/>
                  </a:moveTo>
                  <a:lnTo>
                    <a:pt x="846" y="482"/>
                  </a:lnTo>
                  <a:lnTo>
                    <a:pt x="772" y="0"/>
                  </a:lnTo>
                  <a:lnTo>
                    <a:pt x="0"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10;p24">
              <a:extLst>
                <a:ext uri="{FF2B5EF4-FFF2-40B4-BE49-F238E27FC236}">
                  <a16:creationId xmlns:a16="http://schemas.microsoft.com/office/drawing/2014/main" id="{7AE25BEE-58B2-4276-A2B9-50E0B8D4E5C4}"/>
                </a:ext>
              </a:extLst>
            </p:cNvPr>
            <p:cNvSpPr/>
            <p:nvPr/>
          </p:nvSpPr>
          <p:spPr>
            <a:xfrm>
              <a:off x="3354643" y="2615701"/>
              <a:ext cx="151151" cy="178804"/>
            </a:xfrm>
            <a:custGeom>
              <a:avLst/>
              <a:gdLst/>
              <a:ahLst/>
              <a:cxnLst/>
              <a:rect l="l" t="t" r="r" b="b"/>
              <a:pathLst>
                <a:path w="847" h="1002" extrusionOk="0">
                  <a:moveTo>
                    <a:pt x="75" y="1002"/>
                  </a:moveTo>
                  <a:lnTo>
                    <a:pt x="846" y="481"/>
                  </a:lnTo>
                  <a:lnTo>
                    <a:pt x="773" y="0"/>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11;p24">
              <a:extLst>
                <a:ext uri="{FF2B5EF4-FFF2-40B4-BE49-F238E27FC236}">
                  <a16:creationId xmlns:a16="http://schemas.microsoft.com/office/drawing/2014/main" id="{2C1AFBCC-42EC-4DFC-82B5-72B74DCD4C36}"/>
                </a:ext>
              </a:extLst>
            </p:cNvPr>
            <p:cNvSpPr/>
            <p:nvPr/>
          </p:nvSpPr>
          <p:spPr>
            <a:xfrm>
              <a:off x="3379447" y="2774340"/>
              <a:ext cx="151151" cy="178804"/>
            </a:xfrm>
            <a:custGeom>
              <a:avLst/>
              <a:gdLst/>
              <a:ahLst/>
              <a:cxnLst/>
              <a:rect l="l" t="t" r="r" b="b"/>
              <a:pathLst>
                <a:path w="847" h="1002" extrusionOk="0">
                  <a:moveTo>
                    <a:pt x="74" y="1002"/>
                  </a:moveTo>
                  <a:lnTo>
                    <a:pt x="846" y="486"/>
                  </a:lnTo>
                  <a:lnTo>
                    <a:pt x="772" y="0"/>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12;p24">
              <a:extLst>
                <a:ext uri="{FF2B5EF4-FFF2-40B4-BE49-F238E27FC236}">
                  <a16:creationId xmlns:a16="http://schemas.microsoft.com/office/drawing/2014/main" id="{0C3BE733-0F34-4D11-BF56-A16780EA1468}"/>
                </a:ext>
              </a:extLst>
            </p:cNvPr>
            <p:cNvSpPr/>
            <p:nvPr/>
          </p:nvSpPr>
          <p:spPr>
            <a:xfrm>
              <a:off x="3403538" y="2932801"/>
              <a:ext cx="150973" cy="178983"/>
            </a:xfrm>
            <a:custGeom>
              <a:avLst/>
              <a:gdLst/>
              <a:ahLst/>
              <a:cxnLst/>
              <a:rect l="l" t="t" r="r" b="b"/>
              <a:pathLst>
                <a:path w="846" h="1003" extrusionOk="0">
                  <a:moveTo>
                    <a:pt x="74" y="1002"/>
                  </a:moveTo>
                  <a:lnTo>
                    <a:pt x="845" y="486"/>
                  </a:lnTo>
                  <a:lnTo>
                    <a:pt x="772" y="1"/>
                  </a:lnTo>
                  <a:lnTo>
                    <a:pt x="0" y="51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13;p24">
              <a:extLst>
                <a:ext uri="{FF2B5EF4-FFF2-40B4-BE49-F238E27FC236}">
                  <a16:creationId xmlns:a16="http://schemas.microsoft.com/office/drawing/2014/main" id="{88B14947-1C53-44AA-9A06-FF9701FBC3E6}"/>
                </a:ext>
              </a:extLst>
            </p:cNvPr>
            <p:cNvSpPr/>
            <p:nvPr/>
          </p:nvSpPr>
          <p:spPr>
            <a:xfrm>
              <a:off x="3428164" y="3091440"/>
              <a:ext cx="151151" cy="178983"/>
            </a:xfrm>
            <a:custGeom>
              <a:avLst/>
              <a:gdLst/>
              <a:ahLst/>
              <a:cxnLst/>
              <a:rect l="l" t="t" r="r" b="b"/>
              <a:pathLst>
                <a:path w="847" h="1003" extrusionOk="0">
                  <a:moveTo>
                    <a:pt x="74" y="1002"/>
                  </a:moveTo>
                  <a:lnTo>
                    <a:pt x="846" y="486"/>
                  </a:lnTo>
                  <a:lnTo>
                    <a:pt x="773" y="1"/>
                  </a:lnTo>
                  <a:lnTo>
                    <a:pt x="1" y="51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14;p24">
              <a:extLst>
                <a:ext uri="{FF2B5EF4-FFF2-40B4-BE49-F238E27FC236}">
                  <a16:creationId xmlns:a16="http://schemas.microsoft.com/office/drawing/2014/main" id="{79556EDE-9469-4447-98C3-DDECFB7721DB}"/>
                </a:ext>
              </a:extLst>
            </p:cNvPr>
            <p:cNvSpPr/>
            <p:nvPr/>
          </p:nvSpPr>
          <p:spPr>
            <a:xfrm>
              <a:off x="3452254" y="3250079"/>
              <a:ext cx="149367" cy="103143"/>
            </a:xfrm>
            <a:custGeom>
              <a:avLst/>
              <a:gdLst/>
              <a:ahLst/>
              <a:cxnLst/>
              <a:rect l="l" t="t" r="r" b="b"/>
              <a:pathLst>
                <a:path w="837" h="578" extrusionOk="0">
                  <a:moveTo>
                    <a:pt x="837" y="421"/>
                  </a:moveTo>
                  <a:lnTo>
                    <a:pt x="9" y="577"/>
                  </a:lnTo>
                  <a:lnTo>
                    <a:pt x="0" y="521"/>
                  </a:lnTo>
                  <a:lnTo>
                    <a:pt x="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15;p24">
              <a:extLst>
                <a:ext uri="{FF2B5EF4-FFF2-40B4-BE49-F238E27FC236}">
                  <a16:creationId xmlns:a16="http://schemas.microsoft.com/office/drawing/2014/main" id="{13DEED7F-3D4B-4305-BCBC-0C6AB06052DA}"/>
                </a:ext>
              </a:extLst>
            </p:cNvPr>
            <p:cNvSpPr/>
            <p:nvPr/>
          </p:nvSpPr>
          <p:spPr>
            <a:xfrm>
              <a:off x="2898173" y="2469375"/>
              <a:ext cx="114747" cy="114028"/>
            </a:xfrm>
            <a:custGeom>
              <a:avLst/>
              <a:gdLst/>
              <a:ahLst/>
              <a:cxnLst/>
              <a:rect l="l" t="t" r="r" b="b"/>
              <a:pathLst>
                <a:path w="643" h="639" extrusionOk="0">
                  <a:moveTo>
                    <a:pt x="543" y="551"/>
                  </a:moveTo>
                  <a:lnTo>
                    <a:pt x="226" y="625"/>
                  </a:lnTo>
                  <a:cubicBezTo>
                    <a:pt x="166" y="638"/>
                    <a:pt x="105" y="603"/>
                    <a:pt x="88" y="538"/>
                  </a:cubicBezTo>
                  <a:lnTo>
                    <a:pt x="18" y="222"/>
                  </a:lnTo>
                  <a:cubicBezTo>
                    <a:pt x="1" y="161"/>
                    <a:pt x="40" y="100"/>
                    <a:pt x="101" y="87"/>
                  </a:cubicBezTo>
                  <a:lnTo>
                    <a:pt x="421" y="14"/>
                  </a:lnTo>
                  <a:cubicBezTo>
                    <a:pt x="482" y="1"/>
                    <a:pt x="543" y="35"/>
                    <a:pt x="556" y="100"/>
                  </a:cubicBezTo>
                  <a:lnTo>
                    <a:pt x="629" y="417"/>
                  </a:lnTo>
                  <a:cubicBezTo>
                    <a:pt x="642" y="478"/>
                    <a:pt x="603" y="538"/>
                    <a:pt x="543" y="551"/>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16;p24">
              <a:extLst>
                <a:ext uri="{FF2B5EF4-FFF2-40B4-BE49-F238E27FC236}">
                  <a16:creationId xmlns:a16="http://schemas.microsoft.com/office/drawing/2014/main" id="{C1C3CC63-F449-4C1A-BEC6-01E6235CA8F9}"/>
                </a:ext>
              </a:extLst>
            </p:cNvPr>
            <p:cNvSpPr/>
            <p:nvPr/>
          </p:nvSpPr>
          <p:spPr>
            <a:xfrm>
              <a:off x="2932256" y="2617129"/>
              <a:ext cx="114747" cy="114742"/>
            </a:xfrm>
            <a:custGeom>
              <a:avLst/>
              <a:gdLst/>
              <a:ahLst/>
              <a:cxnLst/>
              <a:rect l="l" t="t" r="r" b="b"/>
              <a:pathLst>
                <a:path w="643" h="643" extrusionOk="0">
                  <a:moveTo>
                    <a:pt x="543" y="556"/>
                  </a:moveTo>
                  <a:lnTo>
                    <a:pt x="226" y="625"/>
                  </a:lnTo>
                  <a:cubicBezTo>
                    <a:pt x="165" y="643"/>
                    <a:pt x="100" y="604"/>
                    <a:pt x="87" y="543"/>
                  </a:cubicBezTo>
                  <a:lnTo>
                    <a:pt x="14" y="222"/>
                  </a:lnTo>
                  <a:cubicBezTo>
                    <a:pt x="1" y="161"/>
                    <a:pt x="40" y="101"/>
                    <a:pt x="100" y="88"/>
                  </a:cubicBezTo>
                  <a:lnTo>
                    <a:pt x="417" y="14"/>
                  </a:lnTo>
                  <a:cubicBezTo>
                    <a:pt x="482" y="1"/>
                    <a:pt x="543" y="40"/>
                    <a:pt x="556" y="101"/>
                  </a:cubicBezTo>
                  <a:lnTo>
                    <a:pt x="629" y="417"/>
                  </a:lnTo>
                  <a:cubicBezTo>
                    <a:pt x="642" y="478"/>
                    <a:pt x="603" y="538"/>
                    <a:pt x="543" y="556"/>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17;p24">
              <a:extLst>
                <a:ext uri="{FF2B5EF4-FFF2-40B4-BE49-F238E27FC236}">
                  <a16:creationId xmlns:a16="http://schemas.microsoft.com/office/drawing/2014/main" id="{F3900654-2341-418C-AE91-EF8D21621A91}"/>
                </a:ext>
              </a:extLst>
            </p:cNvPr>
            <p:cNvSpPr/>
            <p:nvPr/>
          </p:nvSpPr>
          <p:spPr>
            <a:xfrm>
              <a:off x="2966340" y="2764169"/>
              <a:ext cx="114747" cy="114742"/>
            </a:xfrm>
            <a:custGeom>
              <a:avLst/>
              <a:gdLst/>
              <a:ahLst/>
              <a:cxnLst/>
              <a:rect l="l" t="t" r="r" b="b"/>
              <a:pathLst>
                <a:path w="643" h="643" extrusionOk="0">
                  <a:moveTo>
                    <a:pt x="538" y="556"/>
                  </a:moveTo>
                  <a:lnTo>
                    <a:pt x="221" y="629"/>
                  </a:lnTo>
                  <a:cubicBezTo>
                    <a:pt x="161" y="642"/>
                    <a:pt x="100" y="603"/>
                    <a:pt x="87" y="543"/>
                  </a:cubicBezTo>
                  <a:lnTo>
                    <a:pt x="13" y="226"/>
                  </a:lnTo>
                  <a:cubicBezTo>
                    <a:pt x="0" y="161"/>
                    <a:pt x="39" y="100"/>
                    <a:pt x="100" y="87"/>
                  </a:cubicBezTo>
                  <a:lnTo>
                    <a:pt x="417" y="14"/>
                  </a:lnTo>
                  <a:cubicBezTo>
                    <a:pt x="477" y="1"/>
                    <a:pt x="538" y="40"/>
                    <a:pt x="555" y="100"/>
                  </a:cubicBezTo>
                  <a:lnTo>
                    <a:pt x="625" y="417"/>
                  </a:lnTo>
                  <a:cubicBezTo>
                    <a:pt x="642" y="482"/>
                    <a:pt x="603" y="543"/>
                    <a:pt x="538" y="556"/>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18;p24">
              <a:extLst>
                <a:ext uri="{FF2B5EF4-FFF2-40B4-BE49-F238E27FC236}">
                  <a16:creationId xmlns:a16="http://schemas.microsoft.com/office/drawing/2014/main" id="{ED6A6BCF-5951-4497-BFCB-17887E5D738F}"/>
                </a:ext>
              </a:extLst>
            </p:cNvPr>
            <p:cNvSpPr/>
            <p:nvPr/>
          </p:nvSpPr>
          <p:spPr>
            <a:xfrm>
              <a:off x="1623161" y="1531637"/>
              <a:ext cx="841951" cy="1078001"/>
            </a:xfrm>
            <a:custGeom>
              <a:avLst/>
              <a:gdLst/>
              <a:ahLst/>
              <a:cxnLst/>
              <a:rect l="l" t="t" r="r" b="b"/>
              <a:pathLst>
                <a:path w="4718" h="6041" extrusionOk="0">
                  <a:moveTo>
                    <a:pt x="2892" y="1"/>
                  </a:moveTo>
                  <a:cubicBezTo>
                    <a:pt x="2892" y="1"/>
                    <a:pt x="3443" y="31"/>
                    <a:pt x="3721" y="868"/>
                  </a:cubicBezTo>
                  <a:cubicBezTo>
                    <a:pt x="3994" y="1705"/>
                    <a:pt x="3881" y="1800"/>
                    <a:pt x="4215" y="1969"/>
                  </a:cubicBezTo>
                  <a:cubicBezTo>
                    <a:pt x="4549" y="2143"/>
                    <a:pt x="4718" y="2429"/>
                    <a:pt x="4622" y="2845"/>
                  </a:cubicBezTo>
                  <a:cubicBezTo>
                    <a:pt x="4527" y="3261"/>
                    <a:pt x="4280" y="4679"/>
                    <a:pt x="2684" y="4735"/>
                  </a:cubicBezTo>
                  <a:lnTo>
                    <a:pt x="2407" y="6040"/>
                  </a:lnTo>
                  <a:lnTo>
                    <a:pt x="764" y="5546"/>
                  </a:lnTo>
                  <a:lnTo>
                    <a:pt x="1050" y="3864"/>
                  </a:lnTo>
                  <a:lnTo>
                    <a:pt x="1" y="3309"/>
                  </a:lnTo>
                  <a:lnTo>
                    <a:pt x="1" y="2273"/>
                  </a:lnTo>
                  <a:lnTo>
                    <a:pt x="668" y="1631"/>
                  </a:lnTo>
                  <a:lnTo>
                    <a:pt x="2086" y="127"/>
                  </a:lnTo>
                  <a:close/>
                </a:path>
              </a:pathLst>
            </a:custGeom>
            <a:solidFill>
              <a:srgbClr val="F79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19;p24">
              <a:extLst>
                <a:ext uri="{FF2B5EF4-FFF2-40B4-BE49-F238E27FC236}">
                  <a16:creationId xmlns:a16="http://schemas.microsoft.com/office/drawing/2014/main" id="{BE62A71D-55B1-4757-9597-6592BAC0F230}"/>
                </a:ext>
              </a:extLst>
            </p:cNvPr>
            <p:cNvSpPr/>
            <p:nvPr/>
          </p:nvSpPr>
          <p:spPr>
            <a:xfrm>
              <a:off x="1760923" y="1941708"/>
              <a:ext cx="103861" cy="98503"/>
            </a:xfrm>
            <a:custGeom>
              <a:avLst/>
              <a:gdLst/>
              <a:ahLst/>
              <a:cxnLst/>
              <a:rect l="l" t="t" r="r" b="b"/>
              <a:pathLst>
                <a:path w="582" h="552" extrusionOk="0">
                  <a:moveTo>
                    <a:pt x="581" y="486"/>
                  </a:moveTo>
                  <a:cubicBezTo>
                    <a:pt x="581" y="499"/>
                    <a:pt x="581" y="508"/>
                    <a:pt x="581" y="517"/>
                  </a:cubicBezTo>
                  <a:cubicBezTo>
                    <a:pt x="581" y="525"/>
                    <a:pt x="577" y="534"/>
                    <a:pt x="577" y="543"/>
                  </a:cubicBezTo>
                  <a:cubicBezTo>
                    <a:pt x="573" y="547"/>
                    <a:pt x="568" y="551"/>
                    <a:pt x="564" y="551"/>
                  </a:cubicBezTo>
                  <a:cubicBezTo>
                    <a:pt x="560" y="551"/>
                    <a:pt x="555" y="551"/>
                    <a:pt x="551" y="551"/>
                  </a:cubicBezTo>
                  <a:cubicBezTo>
                    <a:pt x="547" y="551"/>
                    <a:pt x="547" y="547"/>
                    <a:pt x="542" y="543"/>
                  </a:cubicBezTo>
                  <a:cubicBezTo>
                    <a:pt x="542" y="543"/>
                    <a:pt x="538" y="538"/>
                    <a:pt x="538" y="534"/>
                  </a:cubicBezTo>
                  <a:cubicBezTo>
                    <a:pt x="538" y="530"/>
                    <a:pt x="534" y="521"/>
                    <a:pt x="534" y="517"/>
                  </a:cubicBezTo>
                  <a:cubicBezTo>
                    <a:pt x="534" y="508"/>
                    <a:pt x="529" y="495"/>
                    <a:pt x="521" y="469"/>
                  </a:cubicBezTo>
                  <a:cubicBezTo>
                    <a:pt x="512" y="447"/>
                    <a:pt x="499" y="417"/>
                    <a:pt x="482" y="382"/>
                  </a:cubicBezTo>
                  <a:cubicBezTo>
                    <a:pt x="469" y="352"/>
                    <a:pt x="447" y="317"/>
                    <a:pt x="417" y="278"/>
                  </a:cubicBezTo>
                  <a:cubicBezTo>
                    <a:pt x="391" y="244"/>
                    <a:pt x="360" y="209"/>
                    <a:pt x="325" y="179"/>
                  </a:cubicBezTo>
                  <a:cubicBezTo>
                    <a:pt x="291" y="148"/>
                    <a:pt x="252" y="122"/>
                    <a:pt x="213" y="101"/>
                  </a:cubicBezTo>
                  <a:cubicBezTo>
                    <a:pt x="178" y="79"/>
                    <a:pt x="139" y="61"/>
                    <a:pt x="109" y="48"/>
                  </a:cubicBezTo>
                  <a:cubicBezTo>
                    <a:pt x="78" y="40"/>
                    <a:pt x="52" y="27"/>
                    <a:pt x="31" y="22"/>
                  </a:cubicBezTo>
                  <a:cubicBezTo>
                    <a:pt x="9" y="14"/>
                    <a:pt x="0" y="9"/>
                    <a:pt x="0" y="5"/>
                  </a:cubicBezTo>
                  <a:cubicBezTo>
                    <a:pt x="0" y="1"/>
                    <a:pt x="13" y="1"/>
                    <a:pt x="35" y="1"/>
                  </a:cubicBezTo>
                  <a:cubicBezTo>
                    <a:pt x="57" y="5"/>
                    <a:pt x="83" y="9"/>
                    <a:pt x="117" y="18"/>
                  </a:cubicBezTo>
                  <a:cubicBezTo>
                    <a:pt x="152" y="27"/>
                    <a:pt x="191" y="40"/>
                    <a:pt x="230" y="61"/>
                  </a:cubicBezTo>
                  <a:cubicBezTo>
                    <a:pt x="269" y="79"/>
                    <a:pt x="312" y="105"/>
                    <a:pt x="347" y="135"/>
                  </a:cubicBezTo>
                  <a:cubicBezTo>
                    <a:pt x="386" y="166"/>
                    <a:pt x="421" y="196"/>
                    <a:pt x="451" y="235"/>
                  </a:cubicBezTo>
                  <a:cubicBezTo>
                    <a:pt x="482" y="270"/>
                    <a:pt x="503" y="304"/>
                    <a:pt x="521" y="339"/>
                  </a:cubicBezTo>
                  <a:cubicBezTo>
                    <a:pt x="538" y="369"/>
                    <a:pt x="551" y="400"/>
                    <a:pt x="560" y="421"/>
                  </a:cubicBezTo>
                  <a:cubicBezTo>
                    <a:pt x="568" y="443"/>
                    <a:pt x="573" y="456"/>
                    <a:pt x="573" y="460"/>
                  </a:cubicBezTo>
                  <a:cubicBezTo>
                    <a:pt x="577" y="469"/>
                    <a:pt x="577" y="478"/>
                    <a:pt x="581" y="486"/>
                  </a:cubicBezTo>
                  <a:close/>
                </a:path>
              </a:pathLst>
            </a:custGeom>
            <a:solidFill>
              <a:srgbClr val="A35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20;p24">
              <a:extLst>
                <a:ext uri="{FF2B5EF4-FFF2-40B4-BE49-F238E27FC236}">
                  <a16:creationId xmlns:a16="http://schemas.microsoft.com/office/drawing/2014/main" id="{90D259F3-17E6-4EFA-AF14-B22F262EFA18}"/>
                </a:ext>
              </a:extLst>
            </p:cNvPr>
            <p:cNvSpPr/>
            <p:nvPr/>
          </p:nvSpPr>
          <p:spPr>
            <a:xfrm>
              <a:off x="2160112" y="1833391"/>
              <a:ext cx="86015" cy="127055"/>
            </a:xfrm>
            <a:custGeom>
              <a:avLst/>
              <a:gdLst/>
              <a:ahLst/>
              <a:cxnLst/>
              <a:rect l="l" t="t" r="r" b="b"/>
              <a:pathLst>
                <a:path w="482" h="712" extrusionOk="0">
                  <a:moveTo>
                    <a:pt x="434" y="304"/>
                  </a:moveTo>
                  <a:cubicBezTo>
                    <a:pt x="482" y="486"/>
                    <a:pt x="438" y="655"/>
                    <a:pt x="330" y="686"/>
                  </a:cubicBezTo>
                  <a:cubicBezTo>
                    <a:pt x="226" y="712"/>
                    <a:pt x="100" y="590"/>
                    <a:pt x="48" y="408"/>
                  </a:cubicBezTo>
                  <a:cubicBezTo>
                    <a:pt x="1" y="231"/>
                    <a:pt x="44" y="61"/>
                    <a:pt x="152" y="31"/>
                  </a:cubicBezTo>
                  <a:cubicBezTo>
                    <a:pt x="256" y="1"/>
                    <a:pt x="382" y="122"/>
                    <a:pt x="434" y="304"/>
                  </a:cubicBezTo>
                  <a:close/>
                </a:path>
              </a:pathLst>
            </a:custGeom>
            <a:solidFill>
              <a:srgbClr val="4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21;p24">
              <a:extLst>
                <a:ext uri="{FF2B5EF4-FFF2-40B4-BE49-F238E27FC236}">
                  <a16:creationId xmlns:a16="http://schemas.microsoft.com/office/drawing/2014/main" id="{28E042AD-6474-4798-AAA2-9C1532E3BE80}"/>
                </a:ext>
              </a:extLst>
            </p:cNvPr>
            <p:cNvSpPr/>
            <p:nvPr/>
          </p:nvSpPr>
          <p:spPr>
            <a:xfrm>
              <a:off x="1980593" y="1916190"/>
              <a:ext cx="216823" cy="216100"/>
            </a:xfrm>
            <a:custGeom>
              <a:avLst/>
              <a:gdLst/>
              <a:ahLst/>
              <a:cxnLst/>
              <a:rect l="l" t="t" r="r" b="b"/>
              <a:pathLst>
                <a:path w="1215" h="1211" extrusionOk="0">
                  <a:moveTo>
                    <a:pt x="1215" y="603"/>
                  </a:moveTo>
                  <a:cubicBezTo>
                    <a:pt x="1215" y="942"/>
                    <a:pt x="941" y="1210"/>
                    <a:pt x="608" y="1210"/>
                  </a:cubicBezTo>
                  <a:cubicBezTo>
                    <a:pt x="274" y="1210"/>
                    <a:pt x="1" y="942"/>
                    <a:pt x="1" y="603"/>
                  </a:cubicBezTo>
                  <a:cubicBezTo>
                    <a:pt x="1" y="270"/>
                    <a:pt x="274" y="1"/>
                    <a:pt x="608" y="1"/>
                  </a:cubicBezTo>
                  <a:cubicBezTo>
                    <a:pt x="941" y="1"/>
                    <a:pt x="1215" y="270"/>
                    <a:pt x="1215" y="603"/>
                  </a:cubicBezTo>
                  <a:close/>
                </a:path>
              </a:pathLst>
            </a:custGeom>
            <a:solidFill>
              <a:srgbClr val="F78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22;p24">
              <a:extLst>
                <a:ext uri="{FF2B5EF4-FFF2-40B4-BE49-F238E27FC236}">
                  <a16:creationId xmlns:a16="http://schemas.microsoft.com/office/drawing/2014/main" id="{54009141-48C5-4865-9F85-8C271BA672F1}"/>
                </a:ext>
              </a:extLst>
            </p:cNvPr>
            <p:cNvSpPr/>
            <p:nvPr/>
          </p:nvSpPr>
          <p:spPr>
            <a:xfrm>
              <a:off x="2182596" y="2129791"/>
              <a:ext cx="130808" cy="53534"/>
            </a:xfrm>
            <a:custGeom>
              <a:avLst/>
              <a:gdLst/>
              <a:ahLst/>
              <a:cxnLst/>
              <a:rect l="l" t="t" r="r" b="b"/>
              <a:pathLst>
                <a:path w="733" h="300" extrusionOk="0">
                  <a:moveTo>
                    <a:pt x="685" y="243"/>
                  </a:moveTo>
                  <a:cubicBezTo>
                    <a:pt x="694" y="243"/>
                    <a:pt x="698" y="247"/>
                    <a:pt x="707" y="252"/>
                  </a:cubicBezTo>
                  <a:cubicBezTo>
                    <a:pt x="716" y="256"/>
                    <a:pt x="720" y="261"/>
                    <a:pt x="724" y="265"/>
                  </a:cubicBezTo>
                  <a:cubicBezTo>
                    <a:pt x="729" y="269"/>
                    <a:pt x="733" y="274"/>
                    <a:pt x="733" y="282"/>
                  </a:cubicBezTo>
                  <a:cubicBezTo>
                    <a:pt x="733" y="287"/>
                    <a:pt x="729" y="291"/>
                    <a:pt x="729" y="291"/>
                  </a:cubicBezTo>
                  <a:cubicBezTo>
                    <a:pt x="724" y="295"/>
                    <a:pt x="724" y="295"/>
                    <a:pt x="720" y="295"/>
                  </a:cubicBezTo>
                  <a:cubicBezTo>
                    <a:pt x="716" y="300"/>
                    <a:pt x="711" y="300"/>
                    <a:pt x="707" y="295"/>
                  </a:cubicBezTo>
                  <a:cubicBezTo>
                    <a:pt x="703" y="295"/>
                    <a:pt x="698" y="295"/>
                    <a:pt x="690" y="295"/>
                  </a:cubicBezTo>
                  <a:cubicBezTo>
                    <a:pt x="685" y="295"/>
                    <a:pt x="668" y="291"/>
                    <a:pt x="642" y="287"/>
                  </a:cubicBezTo>
                  <a:cubicBezTo>
                    <a:pt x="620" y="282"/>
                    <a:pt x="590" y="278"/>
                    <a:pt x="551" y="269"/>
                  </a:cubicBezTo>
                  <a:cubicBezTo>
                    <a:pt x="516" y="261"/>
                    <a:pt x="477" y="252"/>
                    <a:pt x="434" y="239"/>
                  </a:cubicBezTo>
                  <a:cubicBezTo>
                    <a:pt x="395" y="221"/>
                    <a:pt x="351" y="208"/>
                    <a:pt x="308" y="191"/>
                  </a:cubicBezTo>
                  <a:cubicBezTo>
                    <a:pt x="265" y="174"/>
                    <a:pt x="226" y="156"/>
                    <a:pt x="187" y="135"/>
                  </a:cubicBezTo>
                  <a:cubicBezTo>
                    <a:pt x="148" y="117"/>
                    <a:pt x="117" y="96"/>
                    <a:pt x="87" y="78"/>
                  </a:cubicBezTo>
                  <a:cubicBezTo>
                    <a:pt x="61" y="61"/>
                    <a:pt x="39" y="44"/>
                    <a:pt x="22" y="31"/>
                  </a:cubicBezTo>
                  <a:cubicBezTo>
                    <a:pt x="9" y="18"/>
                    <a:pt x="0" y="9"/>
                    <a:pt x="5" y="5"/>
                  </a:cubicBezTo>
                  <a:cubicBezTo>
                    <a:pt x="5" y="0"/>
                    <a:pt x="18" y="5"/>
                    <a:pt x="35" y="13"/>
                  </a:cubicBezTo>
                  <a:cubicBezTo>
                    <a:pt x="52" y="22"/>
                    <a:pt x="74" y="35"/>
                    <a:pt x="104" y="48"/>
                  </a:cubicBezTo>
                  <a:cubicBezTo>
                    <a:pt x="130" y="61"/>
                    <a:pt x="165" y="78"/>
                    <a:pt x="200" y="91"/>
                  </a:cubicBezTo>
                  <a:cubicBezTo>
                    <a:pt x="239" y="109"/>
                    <a:pt x="278" y="126"/>
                    <a:pt x="317" y="139"/>
                  </a:cubicBezTo>
                  <a:cubicBezTo>
                    <a:pt x="356" y="156"/>
                    <a:pt x="399" y="169"/>
                    <a:pt x="438" y="182"/>
                  </a:cubicBezTo>
                  <a:cubicBezTo>
                    <a:pt x="477" y="191"/>
                    <a:pt x="512" y="204"/>
                    <a:pt x="542" y="208"/>
                  </a:cubicBezTo>
                  <a:cubicBezTo>
                    <a:pt x="577" y="217"/>
                    <a:pt x="603" y="221"/>
                    <a:pt x="625" y="226"/>
                  </a:cubicBezTo>
                  <a:cubicBezTo>
                    <a:pt x="646" y="230"/>
                    <a:pt x="655" y="234"/>
                    <a:pt x="659" y="234"/>
                  </a:cubicBezTo>
                  <a:cubicBezTo>
                    <a:pt x="668" y="234"/>
                    <a:pt x="672" y="239"/>
                    <a:pt x="685" y="243"/>
                  </a:cubicBezTo>
                  <a:close/>
                </a:path>
              </a:pathLst>
            </a:custGeom>
            <a:solidFill>
              <a:srgbClr val="A35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23;p24">
              <a:extLst>
                <a:ext uri="{FF2B5EF4-FFF2-40B4-BE49-F238E27FC236}">
                  <a16:creationId xmlns:a16="http://schemas.microsoft.com/office/drawing/2014/main" id="{98699D11-F27B-4A26-AF10-F6FA128EBAA9}"/>
                </a:ext>
              </a:extLst>
            </p:cNvPr>
            <p:cNvSpPr/>
            <p:nvPr/>
          </p:nvSpPr>
          <p:spPr>
            <a:xfrm>
              <a:off x="1950435" y="2351065"/>
              <a:ext cx="151865" cy="106890"/>
            </a:xfrm>
            <a:custGeom>
              <a:avLst/>
              <a:gdLst/>
              <a:ahLst/>
              <a:cxnLst/>
              <a:rect l="l" t="t" r="r" b="b"/>
              <a:pathLst>
                <a:path w="851" h="599" extrusionOk="0">
                  <a:moveTo>
                    <a:pt x="850" y="143"/>
                  </a:moveTo>
                  <a:cubicBezTo>
                    <a:pt x="850" y="143"/>
                    <a:pt x="352" y="96"/>
                    <a:pt x="1" y="0"/>
                  </a:cubicBezTo>
                  <a:lnTo>
                    <a:pt x="755" y="599"/>
                  </a:lnTo>
                  <a:close/>
                </a:path>
              </a:pathLst>
            </a:custGeom>
            <a:solidFill>
              <a:srgbClr val="E37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24;p24">
              <a:extLst>
                <a:ext uri="{FF2B5EF4-FFF2-40B4-BE49-F238E27FC236}">
                  <a16:creationId xmlns:a16="http://schemas.microsoft.com/office/drawing/2014/main" id="{15DE8112-82C4-4969-8801-942D1572CF07}"/>
                </a:ext>
              </a:extLst>
            </p:cNvPr>
            <p:cNvSpPr/>
            <p:nvPr/>
          </p:nvSpPr>
          <p:spPr>
            <a:xfrm>
              <a:off x="2072672" y="1685637"/>
              <a:ext cx="154185" cy="82264"/>
            </a:xfrm>
            <a:custGeom>
              <a:avLst/>
              <a:gdLst/>
              <a:ahLst/>
              <a:cxnLst/>
              <a:rect l="l" t="t" r="r" b="b"/>
              <a:pathLst>
                <a:path w="864" h="461" extrusionOk="0">
                  <a:moveTo>
                    <a:pt x="746" y="1"/>
                  </a:moveTo>
                  <a:cubicBezTo>
                    <a:pt x="759" y="5"/>
                    <a:pt x="772" y="9"/>
                    <a:pt x="785" y="18"/>
                  </a:cubicBezTo>
                  <a:cubicBezTo>
                    <a:pt x="798" y="27"/>
                    <a:pt x="811" y="35"/>
                    <a:pt x="820" y="48"/>
                  </a:cubicBezTo>
                  <a:cubicBezTo>
                    <a:pt x="833" y="61"/>
                    <a:pt x="842" y="79"/>
                    <a:pt x="850" y="100"/>
                  </a:cubicBezTo>
                  <a:cubicBezTo>
                    <a:pt x="855" y="118"/>
                    <a:pt x="859" y="135"/>
                    <a:pt x="859" y="144"/>
                  </a:cubicBezTo>
                  <a:cubicBezTo>
                    <a:pt x="863" y="157"/>
                    <a:pt x="863" y="165"/>
                    <a:pt x="863" y="174"/>
                  </a:cubicBezTo>
                  <a:cubicBezTo>
                    <a:pt x="859" y="178"/>
                    <a:pt x="855" y="183"/>
                    <a:pt x="850" y="187"/>
                  </a:cubicBezTo>
                  <a:cubicBezTo>
                    <a:pt x="846" y="187"/>
                    <a:pt x="842" y="191"/>
                    <a:pt x="833" y="191"/>
                  </a:cubicBezTo>
                  <a:cubicBezTo>
                    <a:pt x="829" y="196"/>
                    <a:pt x="811" y="204"/>
                    <a:pt x="785" y="213"/>
                  </a:cubicBezTo>
                  <a:cubicBezTo>
                    <a:pt x="759" y="222"/>
                    <a:pt x="725" y="235"/>
                    <a:pt x="690" y="252"/>
                  </a:cubicBezTo>
                  <a:cubicBezTo>
                    <a:pt x="651" y="265"/>
                    <a:pt x="608" y="282"/>
                    <a:pt x="560" y="300"/>
                  </a:cubicBezTo>
                  <a:cubicBezTo>
                    <a:pt x="517" y="322"/>
                    <a:pt x="469" y="339"/>
                    <a:pt x="421" y="356"/>
                  </a:cubicBezTo>
                  <a:cubicBezTo>
                    <a:pt x="373" y="378"/>
                    <a:pt x="326" y="395"/>
                    <a:pt x="278" y="408"/>
                  </a:cubicBezTo>
                  <a:cubicBezTo>
                    <a:pt x="235" y="426"/>
                    <a:pt x="191" y="439"/>
                    <a:pt x="157" y="447"/>
                  </a:cubicBezTo>
                  <a:cubicBezTo>
                    <a:pt x="118" y="456"/>
                    <a:pt x="83" y="460"/>
                    <a:pt x="57" y="456"/>
                  </a:cubicBezTo>
                  <a:cubicBezTo>
                    <a:pt x="31" y="456"/>
                    <a:pt x="14" y="447"/>
                    <a:pt x="5" y="430"/>
                  </a:cubicBezTo>
                  <a:cubicBezTo>
                    <a:pt x="1" y="417"/>
                    <a:pt x="5" y="404"/>
                    <a:pt x="22" y="387"/>
                  </a:cubicBezTo>
                  <a:cubicBezTo>
                    <a:pt x="40" y="369"/>
                    <a:pt x="61" y="348"/>
                    <a:pt x="92" y="322"/>
                  </a:cubicBezTo>
                  <a:cubicBezTo>
                    <a:pt x="122" y="300"/>
                    <a:pt x="161" y="274"/>
                    <a:pt x="200" y="252"/>
                  </a:cubicBezTo>
                  <a:cubicBezTo>
                    <a:pt x="243" y="226"/>
                    <a:pt x="287" y="200"/>
                    <a:pt x="330" y="178"/>
                  </a:cubicBezTo>
                  <a:cubicBezTo>
                    <a:pt x="373" y="152"/>
                    <a:pt x="421" y="131"/>
                    <a:pt x="465" y="109"/>
                  </a:cubicBezTo>
                  <a:cubicBezTo>
                    <a:pt x="508" y="87"/>
                    <a:pt x="547" y="70"/>
                    <a:pt x="586" y="57"/>
                  </a:cubicBezTo>
                  <a:cubicBezTo>
                    <a:pt x="621" y="40"/>
                    <a:pt x="651" y="27"/>
                    <a:pt x="677" y="18"/>
                  </a:cubicBezTo>
                  <a:cubicBezTo>
                    <a:pt x="699" y="9"/>
                    <a:pt x="712" y="5"/>
                    <a:pt x="716" y="5"/>
                  </a:cubicBezTo>
                  <a:cubicBezTo>
                    <a:pt x="725" y="1"/>
                    <a:pt x="733" y="1"/>
                    <a:pt x="746" y="1"/>
                  </a:cubicBezTo>
                  <a:close/>
                </a:path>
              </a:pathLst>
            </a:custGeom>
            <a:solidFill>
              <a:srgbClr val="A95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25;p24">
              <a:extLst>
                <a:ext uri="{FF2B5EF4-FFF2-40B4-BE49-F238E27FC236}">
                  <a16:creationId xmlns:a16="http://schemas.microsoft.com/office/drawing/2014/main" id="{D7148BD5-32C1-4233-961F-4536B291BCE9}"/>
                </a:ext>
              </a:extLst>
            </p:cNvPr>
            <p:cNvSpPr/>
            <p:nvPr/>
          </p:nvSpPr>
          <p:spPr>
            <a:xfrm>
              <a:off x="1478440" y="1468289"/>
              <a:ext cx="995957" cy="1014474"/>
            </a:xfrm>
            <a:custGeom>
              <a:avLst/>
              <a:gdLst/>
              <a:ahLst/>
              <a:cxnLst/>
              <a:rect l="l" t="t" r="r" b="b"/>
              <a:pathLst>
                <a:path w="5581" h="5685" extrusionOk="0">
                  <a:moveTo>
                    <a:pt x="2407" y="2823"/>
                  </a:moveTo>
                  <a:cubicBezTo>
                    <a:pt x="2407" y="2823"/>
                    <a:pt x="3101" y="2255"/>
                    <a:pt x="2897" y="1136"/>
                  </a:cubicBezTo>
                  <a:cubicBezTo>
                    <a:pt x="2897" y="1136"/>
                    <a:pt x="3673" y="1787"/>
                    <a:pt x="4016" y="1557"/>
                  </a:cubicBezTo>
                  <a:cubicBezTo>
                    <a:pt x="4354" y="1327"/>
                    <a:pt x="3716" y="789"/>
                    <a:pt x="3716" y="789"/>
                  </a:cubicBezTo>
                  <a:cubicBezTo>
                    <a:pt x="3716" y="789"/>
                    <a:pt x="5082" y="1180"/>
                    <a:pt x="5334" y="920"/>
                  </a:cubicBezTo>
                  <a:cubicBezTo>
                    <a:pt x="5581" y="659"/>
                    <a:pt x="5173" y="0"/>
                    <a:pt x="3868" y="130"/>
                  </a:cubicBezTo>
                  <a:cubicBezTo>
                    <a:pt x="2567" y="260"/>
                    <a:pt x="512" y="1470"/>
                    <a:pt x="512" y="1470"/>
                  </a:cubicBezTo>
                  <a:lnTo>
                    <a:pt x="1" y="2910"/>
                  </a:lnTo>
                  <a:cubicBezTo>
                    <a:pt x="1" y="2910"/>
                    <a:pt x="291" y="3681"/>
                    <a:pt x="859" y="4323"/>
                  </a:cubicBezTo>
                  <a:cubicBezTo>
                    <a:pt x="1427" y="4960"/>
                    <a:pt x="1583" y="5381"/>
                    <a:pt x="1609" y="5684"/>
                  </a:cubicBezTo>
                  <a:cubicBezTo>
                    <a:pt x="1609" y="5684"/>
                    <a:pt x="2117" y="4414"/>
                    <a:pt x="2169" y="3994"/>
                  </a:cubicBezTo>
                  <a:cubicBezTo>
                    <a:pt x="2169" y="3994"/>
                    <a:pt x="1193" y="3907"/>
                    <a:pt x="1089" y="3183"/>
                  </a:cubicBezTo>
                  <a:cubicBezTo>
                    <a:pt x="985" y="2463"/>
                    <a:pt x="1900" y="1579"/>
                    <a:pt x="2407" y="2823"/>
                  </a:cubicBezTo>
                  <a:close/>
                </a:path>
              </a:pathLst>
            </a:custGeom>
            <a:solidFill>
              <a:srgbClr val="8B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26;p24">
              <a:extLst>
                <a:ext uri="{FF2B5EF4-FFF2-40B4-BE49-F238E27FC236}">
                  <a16:creationId xmlns:a16="http://schemas.microsoft.com/office/drawing/2014/main" id="{2CAB4041-74AF-484C-8120-73BBDED40B9A}"/>
                </a:ext>
              </a:extLst>
            </p:cNvPr>
            <p:cNvSpPr/>
            <p:nvPr/>
          </p:nvSpPr>
          <p:spPr>
            <a:xfrm>
              <a:off x="1374048" y="1257900"/>
              <a:ext cx="1231875" cy="729672"/>
            </a:xfrm>
            <a:custGeom>
              <a:avLst/>
              <a:gdLst/>
              <a:ahLst/>
              <a:cxnLst/>
              <a:rect l="l" t="t" r="r" b="b"/>
              <a:pathLst>
                <a:path w="6903" h="4089" extrusionOk="0">
                  <a:moveTo>
                    <a:pt x="6903" y="108"/>
                  </a:moveTo>
                  <a:lnTo>
                    <a:pt x="5026" y="1309"/>
                  </a:lnTo>
                  <a:lnTo>
                    <a:pt x="586" y="4089"/>
                  </a:lnTo>
                  <a:cubicBezTo>
                    <a:pt x="586" y="4089"/>
                    <a:pt x="0" y="3187"/>
                    <a:pt x="65" y="2480"/>
                  </a:cubicBezTo>
                  <a:cubicBezTo>
                    <a:pt x="130" y="1769"/>
                    <a:pt x="1397" y="464"/>
                    <a:pt x="2563" y="351"/>
                  </a:cubicBezTo>
                  <a:cubicBezTo>
                    <a:pt x="2970" y="312"/>
                    <a:pt x="3339" y="382"/>
                    <a:pt x="3642" y="490"/>
                  </a:cubicBezTo>
                  <a:cubicBezTo>
                    <a:pt x="3777" y="538"/>
                    <a:pt x="3898" y="594"/>
                    <a:pt x="4007" y="650"/>
                  </a:cubicBezTo>
                  <a:cubicBezTo>
                    <a:pt x="4362" y="832"/>
                    <a:pt x="4570" y="1028"/>
                    <a:pt x="4570" y="1028"/>
                  </a:cubicBezTo>
                  <a:cubicBezTo>
                    <a:pt x="6482" y="0"/>
                    <a:pt x="6903" y="108"/>
                    <a:pt x="6903" y="1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27;p24">
              <a:extLst>
                <a:ext uri="{FF2B5EF4-FFF2-40B4-BE49-F238E27FC236}">
                  <a16:creationId xmlns:a16="http://schemas.microsoft.com/office/drawing/2014/main" id="{2E5D363A-2300-435F-96E4-AE5E22E34ADE}"/>
                </a:ext>
              </a:extLst>
            </p:cNvPr>
            <p:cNvSpPr/>
            <p:nvPr/>
          </p:nvSpPr>
          <p:spPr>
            <a:xfrm>
              <a:off x="1890120" y="1345161"/>
              <a:ext cx="198977" cy="131873"/>
            </a:xfrm>
            <a:custGeom>
              <a:avLst/>
              <a:gdLst/>
              <a:ahLst/>
              <a:cxnLst/>
              <a:rect l="l" t="t" r="r" b="b"/>
              <a:pathLst>
                <a:path w="1115" h="739" extrusionOk="0">
                  <a:moveTo>
                    <a:pt x="1115" y="161"/>
                  </a:moveTo>
                  <a:lnTo>
                    <a:pt x="191" y="738"/>
                  </a:lnTo>
                  <a:lnTo>
                    <a:pt x="0" y="469"/>
                  </a:lnTo>
                  <a:lnTo>
                    <a:pt x="750" y="1"/>
                  </a:lnTo>
                  <a:cubicBezTo>
                    <a:pt x="885" y="49"/>
                    <a:pt x="1006" y="105"/>
                    <a:pt x="1115"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28;p24">
              <a:extLst>
                <a:ext uri="{FF2B5EF4-FFF2-40B4-BE49-F238E27FC236}">
                  <a16:creationId xmlns:a16="http://schemas.microsoft.com/office/drawing/2014/main" id="{70159723-3608-4841-B6B1-28C47728C77F}"/>
                </a:ext>
              </a:extLst>
            </p:cNvPr>
            <p:cNvSpPr/>
            <p:nvPr/>
          </p:nvSpPr>
          <p:spPr>
            <a:xfrm>
              <a:off x="1502531" y="1363005"/>
              <a:ext cx="96009" cy="68345"/>
            </a:xfrm>
            <a:custGeom>
              <a:avLst/>
              <a:gdLst/>
              <a:ahLst/>
              <a:cxnLst/>
              <a:rect l="l" t="t" r="r" b="b"/>
              <a:pathLst>
                <a:path w="538" h="383" extrusionOk="0">
                  <a:moveTo>
                    <a:pt x="503" y="61"/>
                  </a:moveTo>
                  <a:cubicBezTo>
                    <a:pt x="538" y="122"/>
                    <a:pt x="460" y="230"/>
                    <a:pt x="330" y="300"/>
                  </a:cubicBezTo>
                  <a:cubicBezTo>
                    <a:pt x="200" y="374"/>
                    <a:pt x="70" y="382"/>
                    <a:pt x="35" y="326"/>
                  </a:cubicBezTo>
                  <a:cubicBezTo>
                    <a:pt x="0" y="265"/>
                    <a:pt x="78" y="157"/>
                    <a:pt x="208" y="83"/>
                  </a:cubicBezTo>
                  <a:cubicBezTo>
                    <a:pt x="334" y="9"/>
                    <a:pt x="468" y="1"/>
                    <a:pt x="503" y="61"/>
                  </a:cubicBezTo>
                  <a:close/>
                </a:path>
              </a:pathLst>
            </a:custGeom>
            <a:solidFill>
              <a:srgbClr val="D44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29;p24">
              <a:extLst>
                <a:ext uri="{FF2B5EF4-FFF2-40B4-BE49-F238E27FC236}">
                  <a16:creationId xmlns:a16="http://schemas.microsoft.com/office/drawing/2014/main" id="{0DF645F7-1444-4335-AE3A-6689084CA109}"/>
                </a:ext>
              </a:extLst>
            </p:cNvPr>
            <p:cNvSpPr/>
            <p:nvPr/>
          </p:nvSpPr>
          <p:spPr>
            <a:xfrm>
              <a:off x="1403492" y="2521303"/>
              <a:ext cx="873716" cy="1390463"/>
            </a:xfrm>
            <a:custGeom>
              <a:avLst/>
              <a:gdLst/>
              <a:ahLst/>
              <a:cxnLst/>
              <a:rect l="l" t="t" r="r" b="b"/>
              <a:pathLst>
                <a:path w="4896" h="7792" extrusionOk="0">
                  <a:moveTo>
                    <a:pt x="1995" y="0"/>
                  </a:moveTo>
                  <a:cubicBezTo>
                    <a:pt x="1995" y="0"/>
                    <a:pt x="672" y="481"/>
                    <a:pt x="421" y="1331"/>
                  </a:cubicBezTo>
                  <a:cubicBezTo>
                    <a:pt x="169" y="2185"/>
                    <a:pt x="230" y="3282"/>
                    <a:pt x="191" y="4249"/>
                  </a:cubicBezTo>
                  <a:cubicBezTo>
                    <a:pt x="148" y="5220"/>
                    <a:pt x="0" y="5918"/>
                    <a:pt x="0" y="5918"/>
                  </a:cubicBezTo>
                  <a:lnTo>
                    <a:pt x="3066" y="7791"/>
                  </a:lnTo>
                  <a:cubicBezTo>
                    <a:pt x="3066" y="7791"/>
                    <a:pt x="4895" y="3209"/>
                    <a:pt x="3638" y="4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30;p24">
              <a:extLst>
                <a:ext uri="{FF2B5EF4-FFF2-40B4-BE49-F238E27FC236}">
                  <a16:creationId xmlns:a16="http://schemas.microsoft.com/office/drawing/2014/main" id="{22771734-D905-4926-8844-5E7133D873A7}"/>
                </a:ext>
              </a:extLst>
            </p:cNvPr>
            <p:cNvSpPr/>
            <p:nvPr/>
          </p:nvSpPr>
          <p:spPr>
            <a:xfrm>
              <a:off x="1593004" y="2544501"/>
              <a:ext cx="259295" cy="175771"/>
            </a:xfrm>
            <a:custGeom>
              <a:avLst/>
              <a:gdLst/>
              <a:ahLst/>
              <a:cxnLst/>
              <a:rect l="l" t="t" r="r" b="b"/>
              <a:pathLst>
                <a:path w="1453" h="985" extrusionOk="0">
                  <a:moveTo>
                    <a:pt x="1327" y="39"/>
                  </a:moveTo>
                  <a:cubicBezTo>
                    <a:pt x="1349" y="31"/>
                    <a:pt x="1366" y="22"/>
                    <a:pt x="1384" y="13"/>
                  </a:cubicBezTo>
                  <a:cubicBezTo>
                    <a:pt x="1401" y="9"/>
                    <a:pt x="1414" y="5"/>
                    <a:pt x="1427" y="0"/>
                  </a:cubicBezTo>
                  <a:cubicBezTo>
                    <a:pt x="1440" y="0"/>
                    <a:pt x="1444" y="0"/>
                    <a:pt x="1449" y="5"/>
                  </a:cubicBezTo>
                  <a:cubicBezTo>
                    <a:pt x="1453" y="9"/>
                    <a:pt x="1453" y="13"/>
                    <a:pt x="1449" y="18"/>
                  </a:cubicBezTo>
                  <a:cubicBezTo>
                    <a:pt x="1449" y="22"/>
                    <a:pt x="1444" y="26"/>
                    <a:pt x="1436" y="35"/>
                  </a:cubicBezTo>
                  <a:cubicBezTo>
                    <a:pt x="1431" y="39"/>
                    <a:pt x="1423" y="44"/>
                    <a:pt x="1414" y="48"/>
                  </a:cubicBezTo>
                  <a:cubicBezTo>
                    <a:pt x="1405" y="52"/>
                    <a:pt x="1397" y="61"/>
                    <a:pt x="1384" y="65"/>
                  </a:cubicBezTo>
                  <a:cubicBezTo>
                    <a:pt x="1371" y="74"/>
                    <a:pt x="1340" y="91"/>
                    <a:pt x="1297" y="122"/>
                  </a:cubicBezTo>
                  <a:cubicBezTo>
                    <a:pt x="1249" y="148"/>
                    <a:pt x="1188" y="182"/>
                    <a:pt x="1123" y="226"/>
                  </a:cubicBezTo>
                  <a:cubicBezTo>
                    <a:pt x="1054" y="269"/>
                    <a:pt x="980" y="317"/>
                    <a:pt x="898" y="369"/>
                  </a:cubicBezTo>
                  <a:cubicBezTo>
                    <a:pt x="816" y="421"/>
                    <a:pt x="733" y="477"/>
                    <a:pt x="651" y="534"/>
                  </a:cubicBezTo>
                  <a:cubicBezTo>
                    <a:pt x="568" y="590"/>
                    <a:pt x="486" y="646"/>
                    <a:pt x="412" y="698"/>
                  </a:cubicBezTo>
                  <a:cubicBezTo>
                    <a:pt x="334" y="755"/>
                    <a:pt x="265" y="802"/>
                    <a:pt x="204" y="846"/>
                  </a:cubicBezTo>
                  <a:cubicBezTo>
                    <a:pt x="148" y="889"/>
                    <a:pt x="100" y="924"/>
                    <a:pt x="61" y="950"/>
                  </a:cubicBezTo>
                  <a:cubicBezTo>
                    <a:pt x="22" y="971"/>
                    <a:pt x="5" y="985"/>
                    <a:pt x="0" y="980"/>
                  </a:cubicBezTo>
                  <a:cubicBezTo>
                    <a:pt x="0" y="980"/>
                    <a:pt x="13" y="963"/>
                    <a:pt x="48" y="932"/>
                  </a:cubicBezTo>
                  <a:cubicBezTo>
                    <a:pt x="78" y="906"/>
                    <a:pt x="126" y="867"/>
                    <a:pt x="178" y="824"/>
                  </a:cubicBezTo>
                  <a:cubicBezTo>
                    <a:pt x="235" y="776"/>
                    <a:pt x="300" y="729"/>
                    <a:pt x="373" y="672"/>
                  </a:cubicBezTo>
                  <a:cubicBezTo>
                    <a:pt x="447" y="616"/>
                    <a:pt x="525" y="560"/>
                    <a:pt x="603" y="503"/>
                  </a:cubicBezTo>
                  <a:cubicBezTo>
                    <a:pt x="681" y="447"/>
                    <a:pt x="759" y="395"/>
                    <a:pt x="837" y="343"/>
                  </a:cubicBezTo>
                  <a:cubicBezTo>
                    <a:pt x="915" y="291"/>
                    <a:pt x="985" y="247"/>
                    <a:pt x="1050" y="204"/>
                  </a:cubicBezTo>
                  <a:cubicBezTo>
                    <a:pt x="1115" y="165"/>
                    <a:pt x="1167" y="135"/>
                    <a:pt x="1206" y="109"/>
                  </a:cubicBezTo>
                  <a:cubicBezTo>
                    <a:pt x="1249" y="83"/>
                    <a:pt x="1271" y="70"/>
                    <a:pt x="1279" y="65"/>
                  </a:cubicBezTo>
                  <a:cubicBezTo>
                    <a:pt x="1292" y="57"/>
                    <a:pt x="1310" y="48"/>
                    <a:pt x="1327" y="39"/>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31;p24">
              <a:extLst>
                <a:ext uri="{FF2B5EF4-FFF2-40B4-BE49-F238E27FC236}">
                  <a16:creationId xmlns:a16="http://schemas.microsoft.com/office/drawing/2014/main" id="{BF1E5768-8EF6-49A9-92D5-C4ABE1DE36AE}"/>
                </a:ext>
              </a:extLst>
            </p:cNvPr>
            <p:cNvSpPr/>
            <p:nvPr/>
          </p:nvSpPr>
          <p:spPr>
            <a:xfrm>
              <a:off x="1540362" y="3035051"/>
              <a:ext cx="57463" cy="627600"/>
            </a:xfrm>
            <a:custGeom>
              <a:avLst/>
              <a:gdLst/>
              <a:ahLst/>
              <a:cxnLst/>
              <a:rect l="l" t="t" r="r" b="b"/>
              <a:pathLst>
                <a:path w="322" h="3517" extrusionOk="0">
                  <a:moveTo>
                    <a:pt x="239" y="247"/>
                  </a:moveTo>
                  <a:cubicBezTo>
                    <a:pt x="239" y="208"/>
                    <a:pt x="239" y="169"/>
                    <a:pt x="239" y="130"/>
                  </a:cubicBezTo>
                  <a:cubicBezTo>
                    <a:pt x="239" y="91"/>
                    <a:pt x="239" y="61"/>
                    <a:pt x="243" y="39"/>
                  </a:cubicBezTo>
                  <a:cubicBezTo>
                    <a:pt x="243" y="13"/>
                    <a:pt x="248" y="4"/>
                    <a:pt x="252" y="0"/>
                  </a:cubicBezTo>
                  <a:cubicBezTo>
                    <a:pt x="261" y="0"/>
                    <a:pt x="265" y="4"/>
                    <a:pt x="265" y="13"/>
                  </a:cubicBezTo>
                  <a:cubicBezTo>
                    <a:pt x="269" y="22"/>
                    <a:pt x="274" y="35"/>
                    <a:pt x="278" y="48"/>
                  </a:cubicBezTo>
                  <a:cubicBezTo>
                    <a:pt x="278" y="65"/>
                    <a:pt x="282" y="83"/>
                    <a:pt x="282" y="104"/>
                  </a:cubicBezTo>
                  <a:cubicBezTo>
                    <a:pt x="282" y="122"/>
                    <a:pt x="287" y="148"/>
                    <a:pt x="287" y="174"/>
                  </a:cubicBezTo>
                  <a:cubicBezTo>
                    <a:pt x="291" y="204"/>
                    <a:pt x="295" y="273"/>
                    <a:pt x="300" y="386"/>
                  </a:cubicBezTo>
                  <a:cubicBezTo>
                    <a:pt x="308" y="499"/>
                    <a:pt x="313" y="637"/>
                    <a:pt x="317" y="798"/>
                  </a:cubicBezTo>
                  <a:cubicBezTo>
                    <a:pt x="321" y="963"/>
                    <a:pt x="317" y="1140"/>
                    <a:pt x="313" y="1340"/>
                  </a:cubicBezTo>
                  <a:cubicBezTo>
                    <a:pt x="304" y="1539"/>
                    <a:pt x="295" y="1739"/>
                    <a:pt x="278" y="1943"/>
                  </a:cubicBezTo>
                  <a:cubicBezTo>
                    <a:pt x="261" y="2146"/>
                    <a:pt x="239" y="2341"/>
                    <a:pt x="209" y="2532"/>
                  </a:cubicBezTo>
                  <a:cubicBezTo>
                    <a:pt x="183" y="2719"/>
                    <a:pt x="152" y="2888"/>
                    <a:pt x="122" y="3035"/>
                  </a:cubicBezTo>
                  <a:cubicBezTo>
                    <a:pt x="96" y="3178"/>
                    <a:pt x="70" y="3295"/>
                    <a:pt x="44" y="3382"/>
                  </a:cubicBezTo>
                  <a:cubicBezTo>
                    <a:pt x="22" y="3473"/>
                    <a:pt x="9" y="3516"/>
                    <a:pt x="5" y="3512"/>
                  </a:cubicBezTo>
                  <a:cubicBezTo>
                    <a:pt x="1" y="3512"/>
                    <a:pt x="9" y="3469"/>
                    <a:pt x="27" y="3382"/>
                  </a:cubicBezTo>
                  <a:cubicBezTo>
                    <a:pt x="44" y="3295"/>
                    <a:pt x="61" y="3183"/>
                    <a:pt x="87" y="3039"/>
                  </a:cubicBezTo>
                  <a:cubicBezTo>
                    <a:pt x="113" y="2896"/>
                    <a:pt x="139" y="2736"/>
                    <a:pt x="161" y="2550"/>
                  </a:cubicBezTo>
                  <a:cubicBezTo>
                    <a:pt x="187" y="2367"/>
                    <a:pt x="204" y="2177"/>
                    <a:pt x="222" y="1982"/>
                  </a:cubicBezTo>
                  <a:cubicBezTo>
                    <a:pt x="239" y="1786"/>
                    <a:pt x="252" y="1596"/>
                    <a:pt x="256" y="1409"/>
                  </a:cubicBezTo>
                  <a:cubicBezTo>
                    <a:pt x="265" y="1223"/>
                    <a:pt x="265" y="1054"/>
                    <a:pt x="261" y="902"/>
                  </a:cubicBezTo>
                  <a:cubicBezTo>
                    <a:pt x="261" y="750"/>
                    <a:pt x="256" y="624"/>
                    <a:pt x="252" y="529"/>
                  </a:cubicBezTo>
                  <a:cubicBezTo>
                    <a:pt x="252" y="429"/>
                    <a:pt x="248" y="377"/>
                    <a:pt x="243" y="364"/>
                  </a:cubicBezTo>
                  <a:cubicBezTo>
                    <a:pt x="243" y="330"/>
                    <a:pt x="243" y="291"/>
                    <a:pt x="239" y="247"/>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32;p24">
              <a:extLst>
                <a:ext uri="{FF2B5EF4-FFF2-40B4-BE49-F238E27FC236}">
                  <a16:creationId xmlns:a16="http://schemas.microsoft.com/office/drawing/2014/main" id="{B733265B-B110-46DB-86A5-63BE6402217D}"/>
                </a:ext>
              </a:extLst>
            </p:cNvPr>
            <p:cNvSpPr/>
            <p:nvPr/>
          </p:nvSpPr>
          <p:spPr>
            <a:xfrm>
              <a:off x="1792687" y="2679942"/>
              <a:ext cx="1804359" cy="1001983"/>
            </a:xfrm>
            <a:custGeom>
              <a:avLst/>
              <a:gdLst/>
              <a:ahLst/>
              <a:cxnLst/>
              <a:rect l="l" t="t" r="r" b="b"/>
              <a:pathLst>
                <a:path w="10111" h="5615" extrusionOk="0">
                  <a:moveTo>
                    <a:pt x="1374" y="2094"/>
                  </a:moveTo>
                  <a:cubicBezTo>
                    <a:pt x="1374" y="2094"/>
                    <a:pt x="2094" y="3287"/>
                    <a:pt x="2688" y="3326"/>
                  </a:cubicBezTo>
                  <a:cubicBezTo>
                    <a:pt x="3287" y="3369"/>
                    <a:pt x="6400" y="2159"/>
                    <a:pt x="6400" y="2159"/>
                  </a:cubicBezTo>
                  <a:cubicBezTo>
                    <a:pt x="6400" y="2159"/>
                    <a:pt x="6946" y="247"/>
                    <a:pt x="7219" y="317"/>
                  </a:cubicBezTo>
                  <a:cubicBezTo>
                    <a:pt x="7497" y="390"/>
                    <a:pt x="7089" y="1453"/>
                    <a:pt x="7293" y="1531"/>
                  </a:cubicBezTo>
                  <a:cubicBezTo>
                    <a:pt x="7497" y="1609"/>
                    <a:pt x="9044" y="0"/>
                    <a:pt x="9226" y="134"/>
                  </a:cubicBezTo>
                  <a:cubicBezTo>
                    <a:pt x="9413" y="269"/>
                    <a:pt x="8429" y="1331"/>
                    <a:pt x="8429" y="1331"/>
                  </a:cubicBezTo>
                  <a:cubicBezTo>
                    <a:pt x="8429" y="1331"/>
                    <a:pt x="9812" y="351"/>
                    <a:pt x="9955" y="512"/>
                  </a:cubicBezTo>
                  <a:cubicBezTo>
                    <a:pt x="10098" y="676"/>
                    <a:pt x="8828" y="1609"/>
                    <a:pt x="8828" y="1609"/>
                  </a:cubicBezTo>
                  <a:cubicBezTo>
                    <a:pt x="8828" y="1609"/>
                    <a:pt x="9920" y="937"/>
                    <a:pt x="10016" y="1119"/>
                  </a:cubicBezTo>
                  <a:cubicBezTo>
                    <a:pt x="10111" y="1301"/>
                    <a:pt x="8949" y="2094"/>
                    <a:pt x="8949" y="2094"/>
                  </a:cubicBezTo>
                  <a:cubicBezTo>
                    <a:pt x="8949" y="2094"/>
                    <a:pt x="9829" y="1678"/>
                    <a:pt x="9942" y="1843"/>
                  </a:cubicBezTo>
                  <a:cubicBezTo>
                    <a:pt x="10055" y="2007"/>
                    <a:pt x="8880" y="2714"/>
                    <a:pt x="7106" y="3091"/>
                  </a:cubicBezTo>
                  <a:cubicBezTo>
                    <a:pt x="7106" y="3091"/>
                    <a:pt x="3182" y="5615"/>
                    <a:pt x="2077" y="5173"/>
                  </a:cubicBezTo>
                  <a:cubicBezTo>
                    <a:pt x="971" y="4735"/>
                    <a:pt x="0" y="3746"/>
                    <a:pt x="0" y="3746"/>
                  </a:cubicBezTo>
                  <a:close/>
                </a:path>
              </a:pathLst>
            </a:custGeom>
            <a:solidFill>
              <a:srgbClr val="F79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33;p24">
              <a:extLst>
                <a:ext uri="{FF2B5EF4-FFF2-40B4-BE49-F238E27FC236}">
                  <a16:creationId xmlns:a16="http://schemas.microsoft.com/office/drawing/2014/main" id="{62FAAF0E-D949-4559-AB45-5317641DD514}"/>
                </a:ext>
              </a:extLst>
            </p:cNvPr>
            <p:cNvSpPr/>
            <p:nvPr/>
          </p:nvSpPr>
          <p:spPr>
            <a:xfrm>
              <a:off x="1439003" y="2649606"/>
              <a:ext cx="650825" cy="776247"/>
            </a:xfrm>
            <a:custGeom>
              <a:avLst/>
              <a:gdLst/>
              <a:ahLst/>
              <a:cxnLst/>
              <a:rect l="l" t="t" r="r" b="b"/>
              <a:pathLst>
                <a:path w="3647" h="4350" extrusionOk="0">
                  <a:moveTo>
                    <a:pt x="3647" y="2416"/>
                  </a:moveTo>
                  <a:lnTo>
                    <a:pt x="2199" y="4350"/>
                  </a:lnTo>
                  <a:cubicBezTo>
                    <a:pt x="2199" y="4350"/>
                    <a:pt x="391" y="2763"/>
                    <a:pt x="222" y="2203"/>
                  </a:cubicBezTo>
                  <a:cubicBezTo>
                    <a:pt x="48" y="1640"/>
                    <a:pt x="1" y="569"/>
                    <a:pt x="751" y="339"/>
                  </a:cubicBezTo>
                  <a:cubicBezTo>
                    <a:pt x="1839" y="1"/>
                    <a:pt x="3647" y="2416"/>
                    <a:pt x="3647" y="2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extLst>
              <p:ext uri="{D42A27DB-BD31-4B8C-83A1-F6EECF244321}">
                <p14:modId xmlns:p14="http://schemas.microsoft.com/office/powerpoint/2010/main" val="2890946073"/>
              </p:ext>
            </p:extLst>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315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346212"/>
            <a:ext cx="9041130" cy="899657"/>
          </a:xfrm>
        </p:spPr>
        <p:txBody>
          <a:bodyPr/>
          <a:lstStyle/>
          <a:p>
            <a:r>
              <a:rPr lang="en-IN" sz="2400" b="0" dirty="0"/>
              <a:t>4. List the top 5 states contributing to the sales.</a:t>
            </a:r>
            <a:br>
              <a:rPr lang="en-IN" sz="2400" b="0" dirty="0"/>
            </a:br>
            <a:br>
              <a:rPr lang="en-IN" sz="2400" b="0" dirty="0"/>
            </a:br>
            <a:br>
              <a:rPr lang="en-IN" sz="2400" b="0" dirty="0"/>
            </a:br>
            <a:endParaRPr lang="en-IN"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Chart 42">
            <a:extLst>
              <a:ext uri="{FF2B5EF4-FFF2-40B4-BE49-F238E27FC236}">
                <a16:creationId xmlns:a16="http://schemas.microsoft.com/office/drawing/2014/main" id="{A2B54701-76C6-4A62-B5DC-6281F9BBCB17}"/>
              </a:ext>
            </a:extLst>
          </p:cNvPr>
          <p:cNvGraphicFramePr>
            <a:graphicFrameLocks/>
          </p:cNvGraphicFramePr>
          <p:nvPr>
            <p:extLst>
              <p:ext uri="{D42A27DB-BD31-4B8C-83A1-F6EECF244321}">
                <p14:modId xmlns:p14="http://schemas.microsoft.com/office/powerpoint/2010/main" val="3784221016"/>
              </p:ext>
            </p:extLst>
          </p:nvPr>
        </p:nvGraphicFramePr>
        <p:xfrm>
          <a:off x="4469131" y="1005840"/>
          <a:ext cx="4491990" cy="3791447"/>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C1FC85CF-33F6-4767-BD83-6DA6AE15B98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82879" y="346212"/>
            <a:ext cx="4194811" cy="4137660"/>
          </a:xfrm>
          <a:prstGeom prst="rect">
            <a:avLst/>
          </a:prstGeom>
        </p:spPr>
      </p:pic>
    </p:spTree>
    <p:extLst>
      <p:ext uri="{BB962C8B-B14F-4D97-AF65-F5344CB8AC3E}">
        <p14:creationId xmlns:p14="http://schemas.microsoft.com/office/powerpoint/2010/main" val="422472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240030"/>
            <a:ext cx="9041130" cy="948690"/>
          </a:xfrm>
        </p:spPr>
        <p:txBody>
          <a:bodyPr/>
          <a:lstStyle/>
          <a:p>
            <a:r>
              <a:rPr lang="en-IN" sz="2000" b="0" dirty="0"/>
              <a:t>5. Relation between age and gender based on number of orders?</a:t>
            </a:r>
            <a:br>
              <a:rPr lang="en-IN" sz="2000" b="0" dirty="0"/>
            </a:br>
            <a:br>
              <a:rPr lang="en-IN" sz="2000" b="0" dirty="0"/>
            </a:br>
            <a:endParaRPr lang="en-IN" sz="3200" b="0" dirty="0"/>
          </a:p>
        </p:txBody>
      </p:sp>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Chart 42">
            <a:extLst>
              <a:ext uri="{FF2B5EF4-FFF2-40B4-BE49-F238E27FC236}">
                <a16:creationId xmlns:a16="http://schemas.microsoft.com/office/drawing/2014/main" id="{9866941B-F842-4625-90F6-915844142CC2}"/>
              </a:ext>
            </a:extLst>
          </p:cNvPr>
          <p:cNvGraphicFramePr>
            <a:graphicFrameLocks/>
          </p:cNvGraphicFramePr>
          <p:nvPr>
            <p:extLst>
              <p:ext uri="{D42A27DB-BD31-4B8C-83A1-F6EECF244321}">
                <p14:modId xmlns:p14="http://schemas.microsoft.com/office/powerpoint/2010/main" val="3970698136"/>
              </p:ext>
            </p:extLst>
          </p:nvPr>
        </p:nvGraphicFramePr>
        <p:xfrm>
          <a:off x="4706269" y="617222"/>
          <a:ext cx="4094052" cy="445836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7722F93A-19A0-4BC9-864A-222C5C0CFFC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57200" y="868680"/>
            <a:ext cx="4249070" cy="3931647"/>
          </a:xfrm>
          <a:prstGeom prst="rect">
            <a:avLst/>
          </a:prstGeom>
        </p:spPr>
      </p:pic>
    </p:spTree>
    <p:extLst>
      <p:ext uri="{BB962C8B-B14F-4D97-AF65-F5344CB8AC3E}">
        <p14:creationId xmlns:p14="http://schemas.microsoft.com/office/powerpoint/2010/main" val="57580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E91-9D34-44C3-9469-FF94773C9D0E}"/>
              </a:ext>
            </a:extLst>
          </p:cNvPr>
          <p:cNvSpPr>
            <a:spLocks noGrp="1"/>
          </p:cNvSpPr>
          <p:nvPr>
            <p:ph type="title"/>
          </p:nvPr>
        </p:nvSpPr>
        <p:spPr>
          <a:xfrm>
            <a:off x="0" y="240030"/>
            <a:ext cx="9041130" cy="948690"/>
          </a:xfrm>
        </p:spPr>
        <p:txBody>
          <a:bodyPr/>
          <a:lstStyle/>
          <a:p>
            <a:r>
              <a:rPr lang="en-IN" sz="2400" b="0" dirty="0"/>
              <a:t>6. Which channel is contributing to maximum sales?</a:t>
            </a:r>
            <a:br>
              <a:rPr lang="en-IN" sz="2400" b="0" dirty="0"/>
            </a:br>
            <a:br>
              <a:rPr lang="en-IN" sz="2400" b="0" dirty="0"/>
            </a:br>
            <a:endParaRPr lang="en-IN" b="0" dirty="0"/>
          </a:p>
        </p:txBody>
      </p:sp>
      <p:sp>
        <p:nvSpPr>
          <p:cNvPr id="178" name="Title 1">
            <a:extLst>
              <a:ext uri="{FF2B5EF4-FFF2-40B4-BE49-F238E27FC236}">
                <a16:creationId xmlns:a16="http://schemas.microsoft.com/office/drawing/2014/main" id="{3DDFCB47-E54F-4EE3-93A7-EEEDA24B13D1}"/>
              </a:ext>
            </a:extLst>
          </p:cNvPr>
          <p:cNvSpPr txBox="1">
            <a:spLocks/>
          </p:cNvSpPr>
          <p:nvPr/>
        </p:nvSpPr>
        <p:spPr>
          <a:xfrm>
            <a:off x="3263941" y="617221"/>
            <a:ext cx="5658254" cy="4183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lang="en-IN" sz="3200" b="0" dirty="0"/>
          </a:p>
        </p:txBody>
      </p:sp>
      <p:graphicFrame>
        <p:nvGraphicFramePr>
          <p:cNvPr id="179" name="Chart 178">
            <a:extLst>
              <a:ext uri="{FF2B5EF4-FFF2-40B4-BE49-F238E27FC236}">
                <a16:creationId xmlns:a16="http://schemas.microsoft.com/office/drawing/2014/main" id="{1C26E2C2-4F0E-4159-AF3E-15B3FFA54020}"/>
              </a:ext>
            </a:extLst>
          </p:cNvPr>
          <p:cNvGraphicFramePr>
            <a:graphicFrameLocks/>
          </p:cNvGraphicFramePr>
          <p:nvPr/>
        </p:nvGraphicFramePr>
        <p:xfrm>
          <a:off x="4882654" y="788670"/>
          <a:ext cx="3917667" cy="36110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Chart 42">
            <a:extLst>
              <a:ext uri="{FF2B5EF4-FFF2-40B4-BE49-F238E27FC236}">
                <a16:creationId xmlns:a16="http://schemas.microsoft.com/office/drawing/2014/main" id="{62FFD37B-6205-4447-9E41-80310FB3A980}"/>
              </a:ext>
            </a:extLst>
          </p:cNvPr>
          <p:cNvGraphicFramePr>
            <a:graphicFrameLocks/>
          </p:cNvGraphicFramePr>
          <p:nvPr>
            <p:extLst>
              <p:ext uri="{D42A27DB-BD31-4B8C-83A1-F6EECF244321}">
                <p14:modId xmlns:p14="http://schemas.microsoft.com/office/powerpoint/2010/main" val="369688178"/>
              </p:ext>
            </p:extLst>
          </p:nvPr>
        </p:nvGraphicFramePr>
        <p:xfrm>
          <a:off x="4379844" y="826216"/>
          <a:ext cx="4420478" cy="4183106"/>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CCA7F93E-835E-47C0-88EB-0609BA326F4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21805" y="957896"/>
            <a:ext cx="4036166" cy="3733592"/>
          </a:xfrm>
          <a:prstGeom prst="rect">
            <a:avLst/>
          </a:prstGeom>
        </p:spPr>
      </p:pic>
    </p:spTree>
    <p:extLst>
      <p:ext uri="{BB962C8B-B14F-4D97-AF65-F5344CB8AC3E}">
        <p14:creationId xmlns:p14="http://schemas.microsoft.com/office/powerpoint/2010/main" val="1673494837"/>
      </p:ext>
    </p:extLst>
  </p:cSld>
  <p:clrMapOvr>
    <a:masterClrMapping/>
  </p:clrMapOvr>
</p:sld>
</file>

<file path=ppt/theme/theme1.xml><?xml version="1.0" encoding="utf-8"?>
<a:theme xmlns:a="http://schemas.openxmlformats.org/drawingml/2006/main" name="Online Shopping Sales Infographics by Slidesgo">
  <a:themeElements>
    <a:clrScheme name="Simple Light">
      <a:dk1>
        <a:srgbClr val="000000"/>
      </a:dk1>
      <a:lt1>
        <a:srgbClr val="FFFFFF"/>
      </a:lt1>
      <a:dk2>
        <a:srgbClr val="818181"/>
      </a:dk2>
      <a:lt2>
        <a:srgbClr val="E6E6E6"/>
      </a:lt2>
      <a:accent1>
        <a:srgbClr val="00C0F3"/>
      </a:accent1>
      <a:accent2>
        <a:srgbClr val="FF6D2F"/>
      </a:accent2>
      <a:accent3>
        <a:srgbClr val="FBBF10"/>
      </a:accent3>
      <a:accent4>
        <a:srgbClr val="00CC74"/>
      </a:accent4>
      <a:accent5>
        <a:srgbClr val="EF2929"/>
      </a:accent5>
      <a:accent6>
        <a:srgbClr val="165C7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425</Words>
  <Application>Microsoft Office PowerPoint</Application>
  <PresentationFormat>On-screen Show (16:9)</PresentationFormat>
  <Paragraphs>72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Fira Sans Extra Condensed</vt:lpstr>
      <vt:lpstr>Roboto</vt:lpstr>
      <vt:lpstr>Inter</vt:lpstr>
      <vt:lpstr>Arial</vt:lpstr>
      <vt:lpstr>Aharoni</vt:lpstr>
      <vt:lpstr>zeitung</vt:lpstr>
      <vt:lpstr>Ebrima</vt:lpstr>
      <vt:lpstr>Calibri</vt:lpstr>
      <vt:lpstr>Online Shopping Sales Infographics by Slidesgo</vt:lpstr>
      <vt:lpstr> Vrinda Store Dataset Store Data analysis is also called retail analytics</vt:lpstr>
      <vt:lpstr>Objective  Create a sales report. Understand the customer behavior and help to grow more sales. Analysis of all the important factors that affect the business.     </vt:lpstr>
      <vt:lpstr>Questions  1. Compare the sales and orders using a single chart. Which month got the highest sales and orders? 2 . Who purchased more men and women in 2022? 3. What are the different order statuses in 2022? 4. List the top 5 states contributing to the sales. 5. Relation between age and gender based on number of orders? 6. Which channel is contributing to maximum sales? 7. Highest selling Category? Etc. </vt:lpstr>
      <vt:lpstr>1. Compare the sales and orders using a single chart. Which month got the highest sales and orders? </vt:lpstr>
      <vt:lpstr>2. Who purchased more men and women in 2022? Women purchased more then men. </vt:lpstr>
      <vt:lpstr>3. What are the different order statuses in 2022?  </vt:lpstr>
      <vt:lpstr>4. List the top 5 states contributing to the sales.   </vt:lpstr>
      <vt:lpstr>5. Relation between age and gender based on number of orders?  </vt:lpstr>
      <vt:lpstr>6. Which channel is contributing to maximum sales?  </vt:lpstr>
      <vt:lpstr>7. Highest selling Category? Etc.  </vt:lpstr>
      <vt:lpstr>Conclusion   Target women customers of the age group (30-40) living in Maharashtra, Karnataka, and Uttar Pradesh by showing ads and offers available on Amazon, Flipkart, and Myntra. We should be focusing on Maharashtra, Karnataka and Uttar Pradesh because they are the top three states.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Vrinda Store Dataset Store Data analysis is also called retail analytics</dc:title>
  <cp:lastModifiedBy>ANWAR</cp:lastModifiedBy>
  <cp:revision>17</cp:revision>
  <dcterms:modified xsi:type="dcterms:W3CDTF">2024-03-03T08:34:15Z</dcterms:modified>
</cp:coreProperties>
</file>