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0"/>
  </p:notesMasterIdLst>
  <p:sldIdLst>
    <p:sldId id="256" r:id="rId2"/>
    <p:sldId id="257" r:id="rId3"/>
    <p:sldId id="258" r:id="rId4"/>
    <p:sldId id="268" r:id="rId5"/>
    <p:sldId id="265" r:id="rId6"/>
    <p:sldId id="259" r:id="rId7"/>
    <p:sldId id="261" r:id="rId8"/>
    <p:sldId id="278" r:id="rId9"/>
  </p:sldIdLst>
  <p:sldSz cx="9144000" cy="5143500" type="screen16x9"/>
  <p:notesSz cx="6858000" cy="9144000"/>
  <p:embeddedFontLst>
    <p:embeddedFont>
      <p:font typeface="Black Han Sans" panose="020B0604020202020204" charset="-127"/>
      <p:regular r:id="rId11"/>
    </p:embeddedFont>
    <p:embeddedFont>
      <p:font typeface="Anaheim" panose="020B0604020202020204" charset="0"/>
      <p:regular r:id="rId12"/>
    </p:embeddedFont>
    <p:embeddedFont>
      <p:font typeface="Bebas Neue" panose="020B0604020202020204" charset="0"/>
      <p:regular r:id="rId13"/>
    </p:embeddedFont>
    <p:embeddedFont>
      <p:font typeface="Nunito Light" pitchFamily="2" charset="0"/>
      <p:regular r:id="rId14"/>
      <p:italic r:id="rId15"/>
    </p:embeddedFont>
    <p:embeddedFont>
      <p:font typeface="Open Sans" panose="020B0606030504020204" pitchFamily="3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WAR" initials="A" lastIdx="1" clrIdx="0">
    <p:extLst>
      <p:ext uri="{19B8F6BF-5375-455C-9EA6-DF929625EA0E}">
        <p15:presenceInfo xmlns:p15="http://schemas.microsoft.com/office/powerpoint/2012/main" userId="8f869d3f6ad08d1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773F8FC-7C22-45E0-9659-0A9798620EC2}">
  <a:tblStyle styleId="{6773F8FC-7C22-45E0-9659-0A9798620EC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2A18BDF-1400-45F4-BEFF-F74267364465}"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600"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theme" Target="theme/theme1.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6" name="Google Shape;666;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8"/>
        <p:cNvGrpSpPr/>
        <p:nvPr/>
      </p:nvGrpSpPr>
      <p:grpSpPr>
        <a:xfrm>
          <a:off x="0" y="0"/>
          <a:ext cx="0" cy="0"/>
          <a:chOff x="0" y="0"/>
          <a:chExt cx="0" cy="0"/>
        </a:xfrm>
      </p:grpSpPr>
      <p:sp>
        <p:nvSpPr>
          <p:cNvPr id="1329" name="Google Shape;1329;g54dda1946d_4_27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0" name="Google Shape;1330;g54dda1946d_4_27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8910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1"/>
        <p:cNvGrpSpPr/>
        <p:nvPr/>
      </p:nvGrpSpPr>
      <p:grpSpPr>
        <a:xfrm>
          <a:off x="0" y="0"/>
          <a:ext cx="0" cy="0"/>
          <a:chOff x="0" y="0"/>
          <a:chExt cx="0" cy="0"/>
        </a:xfrm>
      </p:grpSpPr>
      <p:sp>
        <p:nvSpPr>
          <p:cNvPr id="1212" name="Google Shape;1212;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3" name="Google Shape;1213;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49287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9" name="Google Shape;74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1" name="Google Shape;801;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3"/>
        <p:cNvGrpSpPr/>
        <p:nvPr/>
      </p:nvGrpSpPr>
      <p:grpSpPr>
        <a:xfrm>
          <a:off x="0" y="0"/>
          <a:ext cx="0" cy="0"/>
          <a:chOff x="0" y="0"/>
          <a:chExt cx="0" cy="0"/>
        </a:xfrm>
      </p:grpSpPr>
      <p:sp>
        <p:nvSpPr>
          <p:cNvPr id="3144" name="Google Shape;3144;g51b1a71d38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5" name="Google Shape;3145;g51b1a71d38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30784" y="340797"/>
            <a:ext cx="8923262" cy="3095488"/>
            <a:chOff x="546926" y="3123628"/>
            <a:chExt cx="2075322" cy="719931"/>
          </a:xfrm>
        </p:grpSpPr>
        <p:sp>
          <p:nvSpPr>
            <p:cNvPr id="10" name="Google Shape;10;p2"/>
            <p:cNvSpPr/>
            <p:nvPr/>
          </p:nvSpPr>
          <p:spPr>
            <a:xfrm>
              <a:off x="777771" y="3123628"/>
              <a:ext cx="150050" cy="36000"/>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46926" y="3560309"/>
              <a:ext cx="148975" cy="35450"/>
            </a:xfrm>
            <a:custGeom>
              <a:avLst/>
              <a:gdLst/>
              <a:ahLst/>
              <a:cxnLst/>
              <a:rect l="l" t="t" r="r" b="b"/>
              <a:pathLst>
                <a:path w="5959" h="1418" extrusionOk="0">
                  <a:moveTo>
                    <a:pt x="2471" y="1"/>
                  </a:moveTo>
                  <a:cubicBezTo>
                    <a:pt x="2337" y="1"/>
                    <a:pt x="2219" y="86"/>
                    <a:pt x="2119" y="205"/>
                  </a:cubicBezTo>
                  <a:cubicBezTo>
                    <a:pt x="1965" y="359"/>
                    <a:pt x="1854" y="560"/>
                    <a:pt x="1812" y="777"/>
                  </a:cubicBezTo>
                  <a:cubicBezTo>
                    <a:pt x="1738" y="743"/>
                    <a:pt x="1665" y="708"/>
                    <a:pt x="1582" y="708"/>
                  </a:cubicBezTo>
                  <a:cubicBezTo>
                    <a:pt x="1564" y="708"/>
                    <a:pt x="1545" y="710"/>
                    <a:pt x="1526" y="714"/>
                  </a:cubicBezTo>
                  <a:cubicBezTo>
                    <a:pt x="1436" y="714"/>
                    <a:pt x="1346" y="798"/>
                    <a:pt x="1346" y="910"/>
                  </a:cubicBezTo>
                  <a:cubicBezTo>
                    <a:pt x="1248" y="798"/>
                    <a:pt x="1122" y="741"/>
                    <a:pt x="999" y="741"/>
                  </a:cubicBezTo>
                  <a:cubicBezTo>
                    <a:pt x="928" y="741"/>
                    <a:pt x="858" y="760"/>
                    <a:pt x="795" y="798"/>
                  </a:cubicBezTo>
                  <a:cubicBezTo>
                    <a:pt x="620" y="888"/>
                    <a:pt x="530" y="1111"/>
                    <a:pt x="376" y="1243"/>
                  </a:cubicBezTo>
                  <a:cubicBezTo>
                    <a:pt x="307" y="1328"/>
                    <a:pt x="90" y="1376"/>
                    <a:pt x="0" y="1418"/>
                  </a:cubicBezTo>
                  <a:lnTo>
                    <a:pt x="5959" y="1418"/>
                  </a:lnTo>
                  <a:cubicBezTo>
                    <a:pt x="5736" y="1397"/>
                    <a:pt x="5471" y="1328"/>
                    <a:pt x="5339" y="1090"/>
                  </a:cubicBezTo>
                  <a:cubicBezTo>
                    <a:pt x="5275" y="1000"/>
                    <a:pt x="5254" y="888"/>
                    <a:pt x="5164" y="825"/>
                  </a:cubicBezTo>
                  <a:cubicBezTo>
                    <a:pt x="5137" y="811"/>
                    <a:pt x="5109" y="805"/>
                    <a:pt x="5080" y="805"/>
                  </a:cubicBezTo>
                  <a:cubicBezTo>
                    <a:pt x="5011" y="805"/>
                    <a:pt x="4935" y="837"/>
                    <a:pt x="4857" y="867"/>
                  </a:cubicBezTo>
                  <a:cubicBezTo>
                    <a:pt x="4836" y="888"/>
                    <a:pt x="4809" y="888"/>
                    <a:pt x="4788" y="888"/>
                  </a:cubicBezTo>
                  <a:cubicBezTo>
                    <a:pt x="4767" y="888"/>
                    <a:pt x="4746" y="867"/>
                    <a:pt x="4746" y="846"/>
                  </a:cubicBezTo>
                  <a:cubicBezTo>
                    <a:pt x="4656" y="714"/>
                    <a:pt x="4635" y="534"/>
                    <a:pt x="4544" y="428"/>
                  </a:cubicBezTo>
                  <a:cubicBezTo>
                    <a:pt x="4480" y="330"/>
                    <a:pt x="4387" y="285"/>
                    <a:pt x="4294" y="285"/>
                  </a:cubicBezTo>
                  <a:cubicBezTo>
                    <a:pt x="4236" y="285"/>
                    <a:pt x="4177" y="303"/>
                    <a:pt x="4126" y="338"/>
                  </a:cubicBezTo>
                  <a:cubicBezTo>
                    <a:pt x="3972" y="401"/>
                    <a:pt x="3882" y="560"/>
                    <a:pt x="3840" y="735"/>
                  </a:cubicBezTo>
                  <a:cubicBezTo>
                    <a:pt x="3729" y="624"/>
                    <a:pt x="3596" y="512"/>
                    <a:pt x="3464" y="470"/>
                  </a:cubicBezTo>
                  <a:cubicBezTo>
                    <a:pt x="3416" y="457"/>
                    <a:pt x="3368" y="450"/>
                    <a:pt x="3321" y="450"/>
                  </a:cubicBezTo>
                  <a:cubicBezTo>
                    <a:pt x="3218" y="450"/>
                    <a:pt x="3122" y="484"/>
                    <a:pt x="3046" y="560"/>
                  </a:cubicBezTo>
                  <a:cubicBezTo>
                    <a:pt x="2934" y="295"/>
                    <a:pt x="2760" y="30"/>
                    <a:pt x="2516" y="4"/>
                  </a:cubicBezTo>
                  <a:cubicBezTo>
                    <a:pt x="2501" y="2"/>
                    <a:pt x="2486" y="1"/>
                    <a:pt x="24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2378848" y="3195622"/>
              <a:ext cx="243400" cy="58050"/>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360039" y="3809260"/>
              <a:ext cx="142350" cy="34300"/>
            </a:xfrm>
            <a:custGeom>
              <a:avLst/>
              <a:gdLst/>
              <a:ahLst/>
              <a:cxnLst/>
              <a:rect l="l" t="t" r="r" b="b"/>
              <a:pathLst>
                <a:path w="5694" h="1372" extrusionOk="0">
                  <a:moveTo>
                    <a:pt x="2405" y="0"/>
                  </a:moveTo>
                  <a:cubicBezTo>
                    <a:pt x="2251" y="0"/>
                    <a:pt x="2119" y="90"/>
                    <a:pt x="2034" y="201"/>
                  </a:cubicBezTo>
                  <a:cubicBezTo>
                    <a:pt x="1875" y="334"/>
                    <a:pt x="1790" y="530"/>
                    <a:pt x="1722" y="752"/>
                  </a:cubicBezTo>
                  <a:cubicBezTo>
                    <a:pt x="1637" y="710"/>
                    <a:pt x="1547" y="662"/>
                    <a:pt x="1457" y="662"/>
                  </a:cubicBezTo>
                  <a:cubicBezTo>
                    <a:pt x="1372" y="689"/>
                    <a:pt x="1282" y="773"/>
                    <a:pt x="1282" y="863"/>
                  </a:cubicBezTo>
                  <a:cubicBezTo>
                    <a:pt x="1199" y="767"/>
                    <a:pt x="1081" y="712"/>
                    <a:pt x="961" y="712"/>
                  </a:cubicBezTo>
                  <a:cubicBezTo>
                    <a:pt x="889" y="712"/>
                    <a:pt x="818" y="732"/>
                    <a:pt x="752" y="773"/>
                  </a:cubicBezTo>
                  <a:cubicBezTo>
                    <a:pt x="599" y="863"/>
                    <a:pt x="509" y="1059"/>
                    <a:pt x="376" y="1192"/>
                  </a:cubicBezTo>
                  <a:cubicBezTo>
                    <a:pt x="286" y="1261"/>
                    <a:pt x="90" y="1324"/>
                    <a:pt x="0" y="1351"/>
                  </a:cubicBezTo>
                  <a:lnTo>
                    <a:pt x="5694" y="1372"/>
                  </a:lnTo>
                  <a:cubicBezTo>
                    <a:pt x="5477" y="1324"/>
                    <a:pt x="5233" y="1282"/>
                    <a:pt x="5101" y="1038"/>
                  </a:cubicBezTo>
                  <a:cubicBezTo>
                    <a:pt x="5032" y="953"/>
                    <a:pt x="5011" y="842"/>
                    <a:pt x="4921" y="795"/>
                  </a:cubicBezTo>
                  <a:cubicBezTo>
                    <a:pt x="4895" y="775"/>
                    <a:pt x="4869" y="768"/>
                    <a:pt x="4842" y="768"/>
                  </a:cubicBezTo>
                  <a:cubicBezTo>
                    <a:pt x="4780" y="768"/>
                    <a:pt x="4712" y="809"/>
                    <a:pt x="4635" y="842"/>
                  </a:cubicBezTo>
                  <a:cubicBezTo>
                    <a:pt x="4613" y="842"/>
                    <a:pt x="4592" y="863"/>
                    <a:pt x="4571" y="863"/>
                  </a:cubicBezTo>
                  <a:cubicBezTo>
                    <a:pt x="4550" y="842"/>
                    <a:pt x="4550" y="821"/>
                    <a:pt x="4523" y="795"/>
                  </a:cubicBezTo>
                  <a:cubicBezTo>
                    <a:pt x="4460" y="689"/>
                    <a:pt x="4439" y="509"/>
                    <a:pt x="4349" y="397"/>
                  </a:cubicBezTo>
                  <a:cubicBezTo>
                    <a:pt x="4278" y="313"/>
                    <a:pt x="4182" y="274"/>
                    <a:pt x="4088" y="274"/>
                  </a:cubicBezTo>
                  <a:cubicBezTo>
                    <a:pt x="4033" y="274"/>
                    <a:pt x="3979" y="287"/>
                    <a:pt x="3930" y="313"/>
                  </a:cubicBezTo>
                  <a:cubicBezTo>
                    <a:pt x="3798" y="397"/>
                    <a:pt x="3708" y="556"/>
                    <a:pt x="3665" y="710"/>
                  </a:cubicBezTo>
                  <a:cubicBezTo>
                    <a:pt x="3554" y="599"/>
                    <a:pt x="3443" y="487"/>
                    <a:pt x="3310" y="445"/>
                  </a:cubicBezTo>
                  <a:cubicBezTo>
                    <a:pt x="3268" y="430"/>
                    <a:pt x="3224" y="422"/>
                    <a:pt x="3180" y="422"/>
                  </a:cubicBezTo>
                  <a:cubicBezTo>
                    <a:pt x="3085" y="422"/>
                    <a:pt x="2989" y="457"/>
                    <a:pt x="2913" y="530"/>
                  </a:cubicBezTo>
                  <a:cubicBezTo>
                    <a:pt x="2802" y="291"/>
                    <a:pt x="2627" y="27"/>
                    <a:pt x="24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p:nvPr/>
        </p:nvSpPr>
        <p:spPr>
          <a:xfrm>
            <a:off x="-1041000" y="3009775"/>
            <a:ext cx="11225986" cy="3987262"/>
          </a:xfrm>
          <a:custGeom>
            <a:avLst/>
            <a:gdLst/>
            <a:ahLst/>
            <a:cxnLst/>
            <a:rect l="l" t="t" r="r" b="b"/>
            <a:pathLst>
              <a:path w="105159" h="44599" extrusionOk="0">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0" y="4190050"/>
            <a:ext cx="9144064" cy="953462"/>
          </a:xfrm>
          <a:custGeom>
            <a:avLst/>
            <a:gdLst/>
            <a:ahLst/>
            <a:cxnLst/>
            <a:rect l="l" t="t" r="r" b="b"/>
            <a:pathLst>
              <a:path w="87612" h="9670" extrusionOk="0">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72800" y="2380200"/>
            <a:ext cx="250671" cy="247440"/>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473025" y="451965"/>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3400" y="-46775"/>
            <a:ext cx="378348" cy="5229346"/>
          </a:xfrm>
          <a:custGeom>
            <a:avLst/>
            <a:gdLst/>
            <a:ahLst/>
            <a:cxnLst/>
            <a:rect l="l" t="t" r="r" b="b"/>
            <a:pathLst>
              <a:path w="5911" h="47821" extrusionOk="0">
                <a:moveTo>
                  <a:pt x="64" y="0"/>
                </a:moveTo>
                <a:lnTo>
                  <a:pt x="0" y="47778"/>
                </a:lnTo>
                <a:lnTo>
                  <a:pt x="5911" y="47820"/>
                </a:lnTo>
                <a:lnTo>
                  <a:pt x="27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735728" y="-46767"/>
            <a:ext cx="441750" cy="4098509"/>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000382" y="156315"/>
            <a:ext cx="1232346" cy="295650"/>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146988" y="4632575"/>
            <a:ext cx="3181346" cy="175049"/>
          </a:xfrm>
          <a:custGeom>
            <a:avLst/>
            <a:gdLst/>
            <a:ahLst/>
            <a:cxnLst/>
            <a:rect l="l" t="t" r="r" b="b"/>
            <a:pathLst>
              <a:path w="36476" h="2273" extrusionOk="0">
                <a:moveTo>
                  <a:pt x="18246" y="1"/>
                </a:moveTo>
                <a:cubicBezTo>
                  <a:pt x="8162" y="1"/>
                  <a:pt x="0" y="504"/>
                  <a:pt x="0" y="1123"/>
                </a:cubicBezTo>
                <a:cubicBezTo>
                  <a:pt x="0" y="1764"/>
                  <a:pt x="8162" y="2273"/>
                  <a:pt x="18246" y="2273"/>
                </a:cubicBezTo>
                <a:cubicBezTo>
                  <a:pt x="28309" y="2273"/>
                  <a:pt x="36476" y="1764"/>
                  <a:pt x="36476" y="1123"/>
                </a:cubicBezTo>
                <a:cubicBezTo>
                  <a:pt x="36476" y="504"/>
                  <a:pt x="28309" y="1"/>
                  <a:pt x="182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txBox="1">
            <a:spLocks noGrp="1"/>
          </p:cNvSpPr>
          <p:nvPr>
            <p:ph type="subTitle" idx="1"/>
          </p:nvPr>
        </p:nvSpPr>
        <p:spPr>
          <a:xfrm>
            <a:off x="844500" y="2302950"/>
            <a:ext cx="5948400" cy="418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23" name="Google Shape;23;p2"/>
          <p:cNvSpPr txBox="1">
            <a:spLocks noGrp="1"/>
          </p:cNvSpPr>
          <p:nvPr>
            <p:ph type="ctrTitle"/>
          </p:nvPr>
        </p:nvSpPr>
        <p:spPr>
          <a:xfrm>
            <a:off x="844500" y="599625"/>
            <a:ext cx="5948400" cy="1783500"/>
          </a:xfrm>
          <a:prstGeom prst="rect">
            <a:avLst/>
          </a:prstGeom>
        </p:spPr>
        <p:txBody>
          <a:bodyPr spcFirstLastPara="1" wrap="square" lIns="91425" tIns="91425" rIns="91425" bIns="91425" anchor="b" anchorCtr="0">
            <a:noAutofit/>
          </a:bodyPr>
          <a:lstStyle>
            <a:lvl1pPr lvl="0" algn="l" rtl="0">
              <a:lnSpc>
                <a:spcPct val="80000"/>
              </a:lnSpc>
              <a:spcBef>
                <a:spcPts val="0"/>
              </a:spcBef>
              <a:spcAft>
                <a:spcPts val="0"/>
              </a:spcAft>
              <a:buClr>
                <a:srgbClr val="191919"/>
              </a:buClr>
              <a:buSzPts val="5200"/>
              <a:buNone/>
              <a:defRPr sz="5500"/>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grpSp>
        <p:nvGrpSpPr>
          <p:cNvPr id="24" name="Google Shape;24;p2"/>
          <p:cNvGrpSpPr/>
          <p:nvPr/>
        </p:nvGrpSpPr>
        <p:grpSpPr>
          <a:xfrm>
            <a:off x="512340" y="3044211"/>
            <a:ext cx="1133103" cy="1456552"/>
            <a:chOff x="1307321" y="654999"/>
            <a:chExt cx="1131632" cy="1454661"/>
          </a:xfrm>
        </p:grpSpPr>
        <p:sp>
          <p:nvSpPr>
            <p:cNvPr id="25" name="Google Shape;25;p2"/>
            <p:cNvSpPr/>
            <p:nvPr/>
          </p:nvSpPr>
          <p:spPr>
            <a:xfrm>
              <a:off x="1307321" y="654999"/>
              <a:ext cx="1131632" cy="1021965"/>
            </a:xfrm>
            <a:custGeom>
              <a:avLst/>
              <a:gdLst/>
              <a:ahLst/>
              <a:cxnLst/>
              <a:rect l="l" t="t" r="r" b="b"/>
              <a:pathLst>
                <a:path w="25735" h="23241" extrusionOk="0">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876952" y="1126611"/>
              <a:ext cx="81569" cy="983049"/>
            </a:xfrm>
            <a:custGeom>
              <a:avLst/>
              <a:gdLst/>
              <a:ahLst/>
              <a:cxnLst/>
              <a:rect l="l" t="t" r="r" b="b"/>
              <a:pathLst>
                <a:path w="1855" h="22356" extrusionOk="0">
                  <a:moveTo>
                    <a:pt x="711" y="0"/>
                  </a:moveTo>
                  <a:lnTo>
                    <a:pt x="1" y="22356"/>
                  </a:lnTo>
                  <a:lnTo>
                    <a:pt x="1855" y="22287"/>
                  </a:ln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7;p2"/>
          <p:cNvGrpSpPr/>
          <p:nvPr/>
        </p:nvGrpSpPr>
        <p:grpSpPr>
          <a:xfrm>
            <a:off x="2923624" y="3089993"/>
            <a:ext cx="900971" cy="1488281"/>
            <a:chOff x="267900" y="392875"/>
            <a:chExt cx="1039422" cy="1716785"/>
          </a:xfrm>
        </p:grpSpPr>
        <p:sp>
          <p:nvSpPr>
            <p:cNvPr id="28" name="Google Shape;28;p2"/>
            <p:cNvSpPr/>
            <p:nvPr/>
          </p:nvSpPr>
          <p:spPr>
            <a:xfrm>
              <a:off x="267900" y="392875"/>
              <a:ext cx="1039422" cy="1222831"/>
            </a:xfrm>
            <a:custGeom>
              <a:avLst/>
              <a:gdLst/>
              <a:ahLst/>
              <a:cxnLst/>
              <a:rect l="l" t="t" r="r" b="b"/>
              <a:pathLst>
                <a:path w="23638" h="27809" extrusionOk="0">
                  <a:moveTo>
                    <a:pt x="12964" y="0"/>
                  </a:moveTo>
                  <a:cubicBezTo>
                    <a:pt x="9950" y="0"/>
                    <a:pt x="7434" y="2963"/>
                    <a:pt x="7304" y="6692"/>
                  </a:cubicBezTo>
                  <a:cubicBezTo>
                    <a:pt x="7283" y="7222"/>
                    <a:pt x="7325" y="7751"/>
                    <a:pt x="7394" y="8255"/>
                  </a:cubicBezTo>
                  <a:cubicBezTo>
                    <a:pt x="6070" y="8964"/>
                    <a:pt x="4990" y="10310"/>
                    <a:pt x="4412" y="11988"/>
                  </a:cubicBezTo>
                  <a:cubicBezTo>
                    <a:pt x="4015" y="12094"/>
                    <a:pt x="3645" y="12253"/>
                    <a:pt x="3290" y="12449"/>
                  </a:cubicBezTo>
                  <a:cubicBezTo>
                    <a:pt x="620" y="13996"/>
                    <a:pt x="1" y="17920"/>
                    <a:pt x="1897" y="21209"/>
                  </a:cubicBezTo>
                  <a:cubicBezTo>
                    <a:pt x="3289" y="23613"/>
                    <a:pt x="5610" y="25016"/>
                    <a:pt x="7798" y="25016"/>
                  </a:cubicBezTo>
                  <a:cubicBezTo>
                    <a:pt x="8040" y="25016"/>
                    <a:pt x="8280" y="24999"/>
                    <a:pt x="8517" y="24964"/>
                  </a:cubicBezTo>
                  <a:cubicBezTo>
                    <a:pt x="9889" y="26728"/>
                    <a:pt x="11806" y="27808"/>
                    <a:pt x="13925" y="27808"/>
                  </a:cubicBezTo>
                  <a:cubicBezTo>
                    <a:pt x="18050" y="27808"/>
                    <a:pt x="21408" y="23725"/>
                    <a:pt x="21472" y="18651"/>
                  </a:cubicBezTo>
                  <a:cubicBezTo>
                    <a:pt x="22663" y="17438"/>
                    <a:pt x="23437" y="15627"/>
                    <a:pt x="23527" y="13577"/>
                  </a:cubicBezTo>
                  <a:cubicBezTo>
                    <a:pt x="23638" y="9891"/>
                    <a:pt x="21408" y="6798"/>
                    <a:pt x="18474" y="6512"/>
                  </a:cubicBezTo>
                  <a:cubicBezTo>
                    <a:pt x="18363" y="2958"/>
                    <a:pt x="16064" y="93"/>
                    <a:pt x="13130" y="3"/>
                  </a:cubicBezTo>
                  <a:cubicBezTo>
                    <a:pt x="13075" y="1"/>
                    <a:pt x="13019" y="0"/>
                    <a:pt x="12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61804" y="1126611"/>
              <a:ext cx="80602" cy="983049"/>
            </a:xfrm>
            <a:custGeom>
              <a:avLst/>
              <a:gdLst/>
              <a:ahLst/>
              <a:cxnLst/>
              <a:rect l="l" t="t" r="r" b="b"/>
              <a:pathLst>
                <a:path w="1833" h="22356" extrusionOk="0">
                  <a:moveTo>
                    <a:pt x="705" y="0"/>
                  </a:moveTo>
                  <a:lnTo>
                    <a:pt x="0" y="22356"/>
                  </a:lnTo>
                  <a:lnTo>
                    <a:pt x="0" y="22356"/>
                  </a:lnTo>
                  <a:lnTo>
                    <a:pt x="1833" y="22287"/>
                  </a:lnTo>
                  <a:lnTo>
                    <a:pt x="7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flipH="1">
            <a:off x="7906774" y="3089993"/>
            <a:ext cx="900971" cy="1488281"/>
            <a:chOff x="267900" y="392875"/>
            <a:chExt cx="1039422" cy="1716785"/>
          </a:xfrm>
        </p:grpSpPr>
        <p:sp>
          <p:nvSpPr>
            <p:cNvPr id="31" name="Google Shape;31;p2"/>
            <p:cNvSpPr/>
            <p:nvPr/>
          </p:nvSpPr>
          <p:spPr>
            <a:xfrm>
              <a:off x="267900" y="392875"/>
              <a:ext cx="1039422" cy="1222831"/>
            </a:xfrm>
            <a:custGeom>
              <a:avLst/>
              <a:gdLst/>
              <a:ahLst/>
              <a:cxnLst/>
              <a:rect l="l" t="t" r="r" b="b"/>
              <a:pathLst>
                <a:path w="23638" h="27809" extrusionOk="0">
                  <a:moveTo>
                    <a:pt x="12964" y="0"/>
                  </a:moveTo>
                  <a:cubicBezTo>
                    <a:pt x="9950" y="0"/>
                    <a:pt x="7434" y="2963"/>
                    <a:pt x="7304" y="6692"/>
                  </a:cubicBezTo>
                  <a:cubicBezTo>
                    <a:pt x="7283" y="7222"/>
                    <a:pt x="7325" y="7751"/>
                    <a:pt x="7394" y="8255"/>
                  </a:cubicBezTo>
                  <a:cubicBezTo>
                    <a:pt x="6070" y="8964"/>
                    <a:pt x="4990" y="10310"/>
                    <a:pt x="4412" y="11988"/>
                  </a:cubicBezTo>
                  <a:cubicBezTo>
                    <a:pt x="4015" y="12094"/>
                    <a:pt x="3645" y="12253"/>
                    <a:pt x="3290" y="12449"/>
                  </a:cubicBezTo>
                  <a:cubicBezTo>
                    <a:pt x="620" y="13996"/>
                    <a:pt x="1" y="17920"/>
                    <a:pt x="1897" y="21209"/>
                  </a:cubicBezTo>
                  <a:cubicBezTo>
                    <a:pt x="3289" y="23613"/>
                    <a:pt x="5610" y="25016"/>
                    <a:pt x="7798" y="25016"/>
                  </a:cubicBezTo>
                  <a:cubicBezTo>
                    <a:pt x="8040" y="25016"/>
                    <a:pt x="8280" y="24999"/>
                    <a:pt x="8517" y="24964"/>
                  </a:cubicBezTo>
                  <a:cubicBezTo>
                    <a:pt x="9889" y="26728"/>
                    <a:pt x="11806" y="27808"/>
                    <a:pt x="13925" y="27808"/>
                  </a:cubicBezTo>
                  <a:cubicBezTo>
                    <a:pt x="18050" y="27808"/>
                    <a:pt x="21408" y="23725"/>
                    <a:pt x="21472" y="18651"/>
                  </a:cubicBezTo>
                  <a:cubicBezTo>
                    <a:pt x="22663" y="17438"/>
                    <a:pt x="23437" y="15627"/>
                    <a:pt x="23527" y="13577"/>
                  </a:cubicBezTo>
                  <a:cubicBezTo>
                    <a:pt x="23638" y="9891"/>
                    <a:pt x="21408" y="6798"/>
                    <a:pt x="18474" y="6512"/>
                  </a:cubicBezTo>
                  <a:cubicBezTo>
                    <a:pt x="18363" y="2958"/>
                    <a:pt x="16064" y="93"/>
                    <a:pt x="13130" y="3"/>
                  </a:cubicBezTo>
                  <a:cubicBezTo>
                    <a:pt x="13075" y="1"/>
                    <a:pt x="13019" y="0"/>
                    <a:pt x="12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61804" y="1126611"/>
              <a:ext cx="80602" cy="983049"/>
            </a:xfrm>
            <a:custGeom>
              <a:avLst/>
              <a:gdLst/>
              <a:ahLst/>
              <a:cxnLst/>
              <a:rect l="l" t="t" r="r" b="b"/>
              <a:pathLst>
                <a:path w="1833" h="22356" extrusionOk="0">
                  <a:moveTo>
                    <a:pt x="705" y="0"/>
                  </a:moveTo>
                  <a:lnTo>
                    <a:pt x="0" y="22356"/>
                  </a:lnTo>
                  <a:lnTo>
                    <a:pt x="0" y="22356"/>
                  </a:lnTo>
                  <a:lnTo>
                    <a:pt x="1833" y="22287"/>
                  </a:lnTo>
                  <a:lnTo>
                    <a:pt x="7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2">
  <p:cSld name="CUSTOM_13_1">
    <p:spTree>
      <p:nvGrpSpPr>
        <p:cNvPr id="1" name="Shape 325"/>
        <p:cNvGrpSpPr/>
        <p:nvPr/>
      </p:nvGrpSpPr>
      <p:grpSpPr>
        <a:xfrm>
          <a:off x="0" y="0"/>
          <a:ext cx="0" cy="0"/>
          <a:chOff x="0" y="0"/>
          <a:chExt cx="0" cy="0"/>
        </a:xfrm>
      </p:grpSpPr>
      <p:sp>
        <p:nvSpPr>
          <p:cNvPr id="326" name="Google Shape;326;p16"/>
          <p:cNvSpPr/>
          <p:nvPr/>
        </p:nvSpPr>
        <p:spPr>
          <a:xfrm>
            <a:off x="3425925" y="-30350"/>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6"/>
          <p:cNvSpPr/>
          <p:nvPr/>
        </p:nvSpPr>
        <p:spPr>
          <a:xfrm flipH="1">
            <a:off x="-1041000" y="3009775"/>
            <a:ext cx="11225986" cy="3987262"/>
          </a:xfrm>
          <a:custGeom>
            <a:avLst/>
            <a:gdLst/>
            <a:ahLst/>
            <a:cxnLst/>
            <a:rect l="l" t="t" r="r" b="b"/>
            <a:pathLst>
              <a:path w="105159" h="44599" extrusionOk="0">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6"/>
          <p:cNvSpPr/>
          <p:nvPr/>
        </p:nvSpPr>
        <p:spPr>
          <a:xfrm>
            <a:off x="0" y="4705507"/>
            <a:ext cx="9144064" cy="438003"/>
          </a:xfrm>
          <a:custGeom>
            <a:avLst/>
            <a:gdLst/>
            <a:ahLst/>
            <a:cxnLst/>
            <a:rect l="l" t="t" r="r" b="b"/>
            <a:pathLst>
              <a:path w="87612" h="9670" extrusionOk="0">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9" name="Google Shape;329;p16"/>
          <p:cNvGrpSpPr/>
          <p:nvPr/>
        </p:nvGrpSpPr>
        <p:grpSpPr>
          <a:xfrm>
            <a:off x="2216420" y="3818242"/>
            <a:ext cx="841821" cy="1082123"/>
            <a:chOff x="1307321" y="654999"/>
            <a:chExt cx="1131632" cy="1454661"/>
          </a:xfrm>
        </p:grpSpPr>
        <p:sp>
          <p:nvSpPr>
            <p:cNvPr id="330" name="Google Shape;330;p16"/>
            <p:cNvSpPr/>
            <p:nvPr/>
          </p:nvSpPr>
          <p:spPr>
            <a:xfrm>
              <a:off x="1307321" y="654999"/>
              <a:ext cx="1131632" cy="1021965"/>
            </a:xfrm>
            <a:custGeom>
              <a:avLst/>
              <a:gdLst/>
              <a:ahLst/>
              <a:cxnLst/>
              <a:rect l="l" t="t" r="r" b="b"/>
              <a:pathLst>
                <a:path w="25735" h="23241" extrusionOk="0">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6"/>
            <p:cNvSpPr/>
            <p:nvPr/>
          </p:nvSpPr>
          <p:spPr>
            <a:xfrm>
              <a:off x="1876952" y="1126611"/>
              <a:ext cx="81569" cy="983049"/>
            </a:xfrm>
            <a:custGeom>
              <a:avLst/>
              <a:gdLst/>
              <a:ahLst/>
              <a:cxnLst/>
              <a:rect l="l" t="t" r="r" b="b"/>
              <a:pathLst>
                <a:path w="1855" h="22356" extrusionOk="0">
                  <a:moveTo>
                    <a:pt x="711" y="0"/>
                  </a:moveTo>
                  <a:lnTo>
                    <a:pt x="1" y="22356"/>
                  </a:lnTo>
                  <a:lnTo>
                    <a:pt x="1855" y="22287"/>
                  </a:ln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2" name="Google Shape;332;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33" name="Google Shape;333;p16"/>
          <p:cNvSpPr txBox="1">
            <a:spLocks noGrp="1"/>
          </p:cNvSpPr>
          <p:nvPr>
            <p:ph type="subTitle" idx="1"/>
          </p:nvPr>
        </p:nvSpPr>
        <p:spPr>
          <a:xfrm>
            <a:off x="2437350" y="1245425"/>
            <a:ext cx="4269300" cy="22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200"/>
              <a:buChar char="●"/>
              <a:defRPr b="0"/>
            </a:lvl1pPr>
            <a:lvl2pPr lvl="1" algn="ctr" rtl="0">
              <a:lnSpc>
                <a:spcPct val="100000"/>
              </a:lnSpc>
              <a:spcBef>
                <a:spcPts val="0"/>
              </a:spcBef>
              <a:spcAft>
                <a:spcPts val="0"/>
              </a:spcAft>
              <a:buSzPts val="1200"/>
              <a:buChar char="○"/>
              <a:defRPr/>
            </a:lvl2pPr>
            <a:lvl3pPr lvl="2" algn="ctr" rtl="0">
              <a:lnSpc>
                <a:spcPct val="100000"/>
              </a:lnSpc>
              <a:spcBef>
                <a:spcPts val="0"/>
              </a:spcBef>
              <a:spcAft>
                <a:spcPts val="0"/>
              </a:spcAft>
              <a:buSzPts val="1200"/>
              <a:buChar char="■"/>
              <a:defRPr/>
            </a:lvl3pPr>
            <a:lvl4pPr lvl="3" algn="ctr" rtl="0">
              <a:lnSpc>
                <a:spcPct val="100000"/>
              </a:lnSpc>
              <a:spcBef>
                <a:spcPts val="0"/>
              </a:spcBef>
              <a:spcAft>
                <a:spcPts val="0"/>
              </a:spcAft>
              <a:buSzPts val="1200"/>
              <a:buChar char="●"/>
              <a:defRPr/>
            </a:lvl4pPr>
            <a:lvl5pPr lvl="4" algn="ctr" rtl="0">
              <a:lnSpc>
                <a:spcPct val="100000"/>
              </a:lnSpc>
              <a:spcBef>
                <a:spcPts val="0"/>
              </a:spcBef>
              <a:spcAft>
                <a:spcPts val="0"/>
              </a:spcAft>
              <a:buSzPts val="1200"/>
              <a:buChar char="○"/>
              <a:defRPr/>
            </a:lvl5pPr>
            <a:lvl6pPr lvl="5" algn="ctr" rtl="0">
              <a:lnSpc>
                <a:spcPct val="100000"/>
              </a:lnSpc>
              <a:spcBef>
                <a:spcPts val="0"/>
              </a:spcBef>
              <a:spcAft>
                <a:spcPts val="0"/>
              </a:spcAft>
              <a:buSzPts val="1200"/>
              <a:buChar char="■"/>
              <a:defRPr/>
            </a:lvl6pPr>
            <a:lvl7pPr lvl="6" algn="ctr" rtl="0">
              <a:lnSpc>
                <a:spcPct val="100000"/>
              </a:lnSpc>
              <a:spcBef>
                <a:spcPts val="0"/>
              </a:spcBef>
              <a:spcAft>
                <a:spcPts val="0"/>
              </a:spcAft>
              <a:buSzPts val="1200"/>
              <a:buChar char="●"/>
              <a:defRPr/>
            </a:lvl7pPr>
            <a:lvl8pPr lvl="7" algn="ctr" rtl="0">
              <a:lnSpc>
                <a:spcPct val="100000"/>
              </a:lnSpc>
              <a:spcBef>
                <a:spcPts val="0"/>
              </a:spcBef>
              <a:spcAft>
                <a:spcPts val="0"/>
              </a:spcAft>
              <a:buSzPts val="1200"/>
              <a:buChar char="○"/>
              <a:defRPr/>
            </a:lvl8pPr>
            <a:lvl9pPr lvl="8" algn="ctr" rtl="0">
              <a:lnSpc>
                <a:spcPct val="100000"/>
              </a:lnSpc>
              <a:spcBef>
                <a:spcPts val="0"/>
              </a:spcBef>
              <a:spcAft>
                <a:spcPts val="0"/>
              </a:spcAft>
              <a:buSzPts val="1200"/>
              <a:buChar char="■"/>
              <a:defRPr/>
            </a:lvl9pPr>
          </a:lstStyle>
          <a:p>
            <a:endParaRPr/>
          </a:p>
        </p:txBody>
      </p:sp>
      <p:grpSp>
        <p:nvGrpSpPr>
          <p:cNvPr id="334" name="Google Shape;334;p16"/>
          <p:cNvGrpSpPr/>
          <p:nvPr/>
        </p:nvGrpSpPr>
        <p:grpSpPr>
          <a:xfrm flipH="1">
            <a:off x="7355845" y="3869642"/>
            <a:ext cx="841821" cy="1082123"/>
            <a:chOff x="1307321" y="654999"/>
            <a:chExt cx="1131632" cy="1454661"/>
          </a:xfrm>
        </p:grpSpPr>
        <p:sp>
          <p:nvSpPr>
            <p:cNvPr id="335" name="Google Shape;335;p16"/>
            <p:cNvSpPr/>
            <p:nvPr/>
          </p:nvSpPr>
          <p:spPr>
            <a:xfrm>
              <a:off x="1307321" y="654999"/>
              <a:ext cx="1131632" cy="1021965"/>
            </a:xfrm>
            <a:custGeom>
              <a:avLst/>
              <a:gdLst/>
              <a:ahLst/>
              <a:cxnLst/>
              <a:rect l="l" t="t" r="r" b="b"/>
              <a:pathLst>
                <a:path w="25735" h="23241" extrusionOk="0">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6"/>
            <p:cNvSpPr/>
            <p:nvPr/>
          </p:nvSpPr>
          <p:spPr>
            <a:xfrm>
              <a:off x="1876952" y="1126611"/>
              <a:ext cx="81569" cy="983049"/>
            </a:xfrm>
            <a:custGeom>
              <a:avLst/>
              <a:gdLst/>
              <a:ahLst/>
              <a:cxnLst/>
              <a:rect l="l" t="t" r="r" b="b"/>
              <a:pathLst>
                <a:path w="1855" h="22356" extrusionOk="0">
                  <a:moveTo>
                    <a:pt x="711" y="0"/>
                  </a:moveTo>
                  <a:lnTo>
                    <a:pt x="1" y="22356"/>
                  </a:lnTo>
                  <a:lnTo>
                    <a:pt x="1855" y="22287"/>
                  </a:ln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7" name="Google Shape;337;p16"/>
          <p:cNvSpPr/>
          <p:nvPr/>
        </p:nvSpPr>
        <p:spPr>
          <a:xfrm>
            <a:off x="8246700" y="1618425"/>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6"/>
          <p:cNvSpPr/>
          <p:nvPr/>
        </p:nvSpPr>
        <p:spPr>
          <a:xfrm>
            <a:off x="8553938" y="1372753"/>
            <a:ext cx="248824" cy="2456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6"/>
          <p:cNvSpPr/>
          <p:nvPr/>
        </p:nvSpPr>
        <p:spPr>
          <a:xfrm rot="10800000" flipH="1">
            <a:off x="8702325" y="1078625"/>
            <a:ext cx="475178" cy="4130850"/>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6"/>
          <p:cNvSpPr/>
          <p:nvPr/>
        </p:nvSpPr>
        <p:spPr>
          <a:xfrm flipH="1">
            <a:off x="-33672" y="-30354"/>
            <a:ext cx="441750" cy="4098509"/>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6"/>
          <p:cNvSpPr/>
          <p:nvPr/>
        </p:nvSpPr>
        <p:spPr>
          <a:xfrm>
            <a:off x="-1096887" y="4836975"/>
            <a:ext cx="3181346" cy="175049"/>
          </a:xfrm>
          <a:custGeom>
            <a:avLst/>
            <a:gdLst/>
            <a:ahLst/>
            <a:cxnLst/>
            <a:rect l="l" t="t" r="r" b="b"/>
            <a:pathLst>
              <a:path w="36476" h="2273" extrusionOk="0">
                <a:moveTo>
                  <a:pt x="18246" y="1"/>
                </a:moveTo>
                <a:cubicBezTo>
                  <a:pt x="8162" y="1"/>
                  <a:pt x="0" y="504"/>
                  <a:pt x="0" y="1123"/>
                </a:cubicBezTo>
                <a:cubicBezTo>
                  <a:pt x="0" y="1764"/>
                  <a:pt x="8162" y="2273"/>
                  <a:pt x="18246" y="2273"/>
                </a:cubicBezTo>
                <a:cubicBezTo>
                  <a:pt x="28309" y="2273"/>
                  <a:pt x="36476" y="1764"/>
                  <a:pt x="36476" y="1123"/>
                </a:cubicBezTo>
                <a:cubicBezTo>
                  <a:pt x="36476" y="504"/>
                  <a:pt x="28309" y="1"/>
                  <a:pt x="182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2" name="Google Shape;342;p16"/>
          <p:cNvGrpSpPr/>
          <p:nvPr/>
        </p:nvGrpSpPr>
        <p:grpSpPr>
          <a:xfrm flipH="1">
            <a:off x="-1340160" y="3843765"/>
            <a:ext cx="3284189" cy="1168269"/>
            <a:chOff x="2536050" y="2210275"/>
            <a:chExt cx="5672175" cy="2017737"/>
          </a:xfrm>
        </p:grpSpPr>
        <p:sp>
          <p:nvSpPr>
            <p:cNvPr id="343" name="Google Shape;343;p16"/>
            <p:cNvSpPr/>
            <p:nvPr/>
          </p:nvSpPr>
          <p:spPr>
            <a:xfrm>
              <a:off x="2536050" y="2210275"/>
              <a:ext cx="5672175" cy="1619642"/>
            </a:xfrm>
            <a:custGeom>
              <a:avLst/>
              <a:gdLst/>
              <a:ahLst/>
              <a:cxnLst/>
              <a:rect l="l" t="t" r="r" b="b"/>
              <a:pathLst>
                <a:path w="73667" h="21035" extrusionOk="0">
                  <a:moveTo>
                    <a:pt x="39484" y="0"/>
                  </a:moveTo>
                  <a:cubicBezTo>
                    <a:pt x="32918" y="0"/>
                    <a:pt x="27391" y="2097"/>
                    <a:pt x="25491" y="3096"/>
                  </a:cubicBezTo>
                  <a:cubicBezTo>
                    <a:pt x="23526" y="4112"/>
                    <a:pt x="16795" y="7465"/>
                    <a:pt x="14454" y="7995"/>
                  </a:cubicBezTo>
                  <a:cubicBezTo>
                    <a:pt x="12118" y="8524"/>
                    <a:pt x="4947" y="9541"/>
                    <a:pt x="2585" y="11241"/>
                  </a:cubicBezTo>
                  <a:cubicBezTo>
                    <a:pt x="577" y="12676"/>
                    <a:pt x="0" y="15854"/>
                    <a:pt x="223" y="18433"/>
                  </a:cubicBezTo>
                  <a:cubicBezTo>
                    <a:pt x="286" y="19164"/>
                    <a:pt x="265" y="20335"/>
                    <a:pt x="948" y="20774"/>
                  </a:cubicBezTo>
                  <a:cubicBezTo>
                    <a:pt x="1282" y="20970"/>
                    <a:pt x="1700" y="20970"/>
                    <a:pt x="2076" y="20970"/>
                  </a:cubicBezTo>
                  <a:cubicBezTo>
                    <a:pt x="4296" y="21016"/>
                    <a:pt x="6520" y="21035"/>
                    <a:pt x="8746" y="21035"/>
                  </a:cubicBezTo>
                  <a:cubicBezTo>
                    <a:pt x="17407" y="21035"/>
                    <a:pt x="26101" y="20752"/>
                    <a:pt x="34738" y="20663"/>
                  </a:cubicBezTo>
                  <a:cubicBezTo>
                    <a:pt x="43297" y="20573"/>
                    <a:pt x="51840" y="20467"/>
                    <a:pt x="60399" y="20308"/>
                  </a:cubicBezTo>
                  <a:cubicBezTo>
                    <a:pt x="63312" y="20266"/>
                    <a:pt x="66204" y="20202"/>
                    <a:pt x="69117" y="20112"/>
                  </a:cubicBezTo>
                  <a:cubicBezTo>
                    <a:pt x="69403" y="20112"/>
                    <a:pt x="69757" y="20134"/>
                    <a:pt x="70133" y="20134"/>
                  </a:cubicBezTo>
                  <a:cubicBezTo>
                    <a:pt x="70460" y="20149"/>
                    <a:pt x="70807" y="20166"/>
                    <a:pt x="71146" y="20166"/>
                  </a:cubicBezTo>
                  <a:cubicBezTo>
                    <a:pt x="71725" y="20166"/>
                    <a:pt x="72280" y="20118"/>
                    <a:pt x="72670" y="19938"/>
                  </a:cubicBezTo>
                  <a:cubicBezTo>
                    <a:pt x="73666" y="19472"/>
                    <a:pt x="71590" y="11109"/>
                    <a:pt x="70970" y="8858"/>
                  </a:cubicBezTo>
                  <a:cubicBezTo>
                    <a:pt x="70329" y="6628"/>
                    <a:pt x="68502" y="6496"/>
                    <a:pt x="66844" y="6363"/>
                  </a:cubicBezTo>
                  <a:cubicBezTo>
                    <a:pt x="65213" y="6231"/>
                    <a:pt x="61172" y="4488"/>
                    <a:pt x="57046" y="2857"/>
                  </a:cubicBezTo>
                  <a:cubicBezTo>
                    <a:pt x="52921" y="1221"/>
                    <a:pt x="47052" y="140"/>
                    <a:pt x="40167" y="8"/>
                  </a:cubicBezTo>
                  <a:cubicBezTo>
                    <a:pt x="39938" y="3"/>
                    <a:pt x="39711" y="0"/>
                    <a:pt x="394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6"/>
            <p:cNvSpPr/>
            <p:nvPr/>
          </p:nvSpPr>
          <p:spPr>
            <a:xfrm>
              <a:off x="2558072" y="3186233"/>
              <a:ext cx="5593868" cy="643699"/>
            </a:xfrm>
            <a:custGeom>
              <a:avLst/>
              <a:gdLst/>
              <a:ahLst/>
              <a:cxnLst/>
              <a:rect l="l" t="t" r="r" b="b"/>
              <a:pathLst>
                <a:path w="72650" h="8360" extrusionOk="0">
                  <a:moveTo>
                    <a:pt x="12345" y="0"/>
                  </a:moveTo>
                  <a:cubicBezTo>
                    <a:pt x="8827" y="0"/>
                    <a:pt x="5890" y="2805"/>
                    <a:pt x="5477" y="6468"/>
                  </a:cubicBezTo>
                  <a:lnTo>
                    <a:pt x="0" y="6489"/>
                  </a:lnTo>
                  <a:cubicBezTo>
                    <a:pt x="48" y="7104"/>
                    <a:pt x="180" y="7792"/>
                    <a:pt x="662" y="8099"/>
                  </a:cubicBezTo>
                  <a:cubicBezTo>
                    <a:pt x="996" y="8295"/>
                    <a:pt x="1414" y="8295"/>
                    <a:pt x="1790" y="8295"/>
                  </a:cubicBezTo>
                  <a:cubicBezTo>
                    <a:pt x="4010" y="8341"/>
                    <a:pt x="6234" y="8360"/>
                    <a:pt x="8460" y="8360"/>
                  </a:cubicBezTo>
                  <a:cubicBezTo>
                    <a:pt x="17121" y="8360"/>
                    <a:pt x="25815" y="8077"/>
                    <a:pt x="34452" y="7988"/>
                  </a:cubicBezTo>
                  <a:cubicBezTo>
                    <a:pt x="43011" y="7898"/>
                    <a:pt x="51554" y="7792"/>
                    <a:pt x="60113" y="7633"/>
                  </a:cubicBezTo>
                  <a:cubicBezTo>
                    <a:pt x="63026" y="7591"/>
                    <a:pt x="65918" y="7527"/>
                    <a:pt x="68831" y="7437"/>
                  </a:cubicBezTo>
                  <a:cubicBezTo>
                    <a:pt x="68868" y="7437"/>
                    <a:pt x="68907" y="7436"/>
                    <a:pt x="68947" y="7436"/>
                  </a:cubicBezTo>
                  <a:cubicBezTo>
                    <a:pt x="69461" y="7436"/>
                    <a:pt x="70161" y="7501"/>
                    <a:pt x="70830" y="7501"/>
                  </a:cubicBezTo>
                  <a:cubicBezTo>
                    <a:pt x="71420" y="7501"/>
                    <a:pt x="71987" y="7451"/>
                    <a:pt x="72384" y="7263"/>
                  </a:cubicBezTo>
                  <a:cubicBezTo>
                    <a:pt x="72586" y="7173"/>
                    <a:pt x="72649" y="6775"/>
                    <a:pt x="72649" y="6225"/>
                  </a:cubicBezTo>
                  <a:lnTo>
                    <a:pt x="72649" y="6225"/>
                  </a:lnTo>
                  <a:lnTo>
                    <a:pt x="64795" y="6246"/>
                  </a:lnTo>
                  <a:cubicBezTo>
                    <a:pt x="63979" y="3222"/>
                    <a:pt x="61395" y="992"/>
                    <a:pt x="58286" y="928"/>
                  </a:cubicBezTo>
                  <a:cubicBezTo>
                    <a:pt x="58239" y="927"/>
                    <a:pt x="58192" y="927"/>
                    <a:pt x="58146" y="927"/>
                  </a:cubicBezTo>
                  <a:cubicBezTo>
                    <a:pt x="55001" y="927"/>
                    <a:pt x="52315" y="3204"/>
                    <a:pt x="51506" y="6288"/>
                  </a:cubicBezTo>
                  <a:lnTo>
                    <a:pt x="19178" y="6421"/>
                  </a:lnTo>
                  <a:cubicBezTo>
                    <a:pt x="18760" y="2846"/>
                    <a:pt x="15958" y="65"/>
                    <a:pt x="12473" y="1"/>
                  </a:cubicBezTo>
                  <a:cubicBezTo>
                    <a:pt x="12430" y="1"/>
                    <a:pt x="12388" y="0"/>
                    <a:pt x="123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6"/>
            <p:cNvSpPr/>
            <p:nvPr/>
          </p:nvSpPr>
          <p:spPr>
            <a:xfrm>
              <a:off x="3059640" y="3267775"/>
              <a:ext cx="897252" cy="888859"/>
            </a:xfrm>
            <a:custGeom>
              <a:avLst/>
              <a:gdLst/>
              <a:ahLst/>
              <a:cxnLst/>
              <a:rect l="l" t="t" r="r" b="b"/>
              <a:pathLst>
                <a:path w="11653" h="11544" extrusionOk="0">
                  <a:moveTo>
                    <a:pt x="5806" y="0"/>
                  </a:moveTo>
                  <a:cubicBezTo>
                    <a:pt x="2685" y="0"/>
                    <a:pt x="132" y="2512"/>
                    <a:pt x="64" y="5648"/>
                  </a:cubicBezTo>
                  <a:cubicBezTo>
                    <a:pt x="1" y="8825"/>
                    <a:pt x="2516" y="11473"/>
                    <a:pt x="5715" y="11542"/>
                  </a:cubicBezTo>
                  <a:cubicBezTo>
                    <a:pt x="5754" y="11543"/>
                    <a:pt x="5793" y="11543"/>
                    <a:pt x="5832" y="11543"/>
                  </a:cubicBezTo>
                  <a:cubicBezTo>
                    <a:pt x="8957" y="11543"/>
                    <a:pt x="11521" y="9030"/>
                    <a:pt x="11584" y="5891"/>
                  </a:cubicBezTo>
                  <a:cubicBezTo>
                    <a:pt x="11652" y="2713"/>
                    <a:pt x="9137" y="65"/>
                    <a:pt x="5932" y="2"/>
                  </a:cubicBezTo>
                  <a:cubicBezTo>
                    <a:pt x="5890" y="1"/>
                    <a:pt x="5848" y="0"/>
                    <a:pt x="58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46" name="Google Shape;346;p16"/>
            <p:cNvSpPr/>
            <p:nvPr/>
          </p:nvSpPr>
          <p:spPr>
            <a:xfrm>
              <a:off x="3258219" y="3464737"/>
              <a:ext cx="499637" cy="494940"/>
            </a:xfrm>
            <a:custGeom>
              <a:avLst/>
              <a:gdLst/>
              <a:ahLst/>
              <a:cxnLst/>
              <a:rect l="l" t="t" r="r" b="b"/>
              <a:pathLst>
                <a:path w="6489" h="6428" extrusionOk="0">
                  <a:moveTo>
                    <a:pt x="3234" y="1"/>
                  </a:moveTo>
                  <a:cubicBezTo>
                    <a:pt x="1504" y="1"/>
                    <a:pt x="69" y="1394"/>
                    <a:pt x="22" y="3137"/>
                  </a:cubicBezTo>
                  <a:cubicBezTo>
                    <a:pt x="1" y="4922"/>
                    <a:pt x="1415" y="6378"/>
                    <a:pt x="3179" y="6426"/>
                  </a:cubicBezTo>
                  <a:cubicBezTo>
                    <a:pt x="3204" y="6427"/>
                    <a:pt x="3230" y="6427"/>
                    <a:pt x="3256" y="6427"/>
                  </a:cubicBezTo>
                  <a:cubicBezTo>
                    <a:pt x="4985" y="6427"/>
                    <a:pt x="6426" y="5028"/>
                    <a:pt x="6468" y="3270"/>
                  </a:cubicBezTo>
                  <a:cubicBezTo>
                    <a:pt x="6489" y="1501"/>
                    <a:pt x="5075" y="23"/>
                    <a:pt x="3311" y="2"/>
                  </a:cubicBezTo>
                  <a:cubicBezTo>
                    <a:pt x="3285" y="1"/>
                    <a:pt x="3259" y="1"/>
                    <a:pt x="32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6"/>
            <p:cNvSpPr/>
            <p:nvPr/>
          </p:nvSpPr>
          <p:spPr>
            <a:xfrm>
              <a:off x="3428309" y="3633287"/>
              <a:ext cx="159539" cy="157845"/>
            </a:xfrm>
            <a:custGeom>
              <a:avLst/>
              <a:gdLst/>
              <a:ahLst/>
              <a:cxnLst/>
              <a:rect l="l" t="t" r="r" b="b"/>
              <a:pathLst>
                <a:path w="2072" h="2050" extrusionOk="0">
                  <a:moveTo>
                    <a:pt x="1060" y="0"/>
                  </a:moveTo>
                  <a:cubicBezTo>
                    <a:pt x="482" y="0"/>
                    <a:pt x="22" y="440"/>
                    <a:pt x="22" y="1012"/>
                  </a:cubicBezTo>
                  <a:cubicBezTo>
                    <a:pt x="0" y="1563"/>
                    <a:pt x="440" y="2029"/>
                    <a:pt x="1012" y="2050"/>
                  </a:cubicBezTo>
                  <a:cubicBezTo>
                    <a:pt x="1589" y="2050"/>
                    <a:pt x="2050" y="1610"/>
                    <a:pt x="2050" y="1033"/>
                  </a:cubicBezTo>
                  <a:cubicBezTo>
                    <a:pt x="2071" y="482"/>
                    <a:pt x="1632" y="21"/>
                    <a:pt x="10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48" name="Google Shape;348;p16"/>
            <p:cNvSpPr/>
            <p:nvPr/>
          </p:nvSpPr>
          <p:spPr>
            <a:xfrm>
              <a:off x="6587173" y="3340769"/>
              <a:ext cx="897252" cy="887242"/>
            </a:xfrm>
            <a:custGeom>
              <a:avLst/>
              <a:gdLst/>
              <a:ahLst/>
              <a:cxnLst/>
              <a:rect l="l" t="t" r="r" b="b"/>
              <a:pathLst>
                <a:path w="11653" h="11523" extrusionOk="0">
                  <a:moveTo>
                    <a:pt x="5805" y="0"/>
                  </a:moveTo>
                  <a:cubicBezTo>
                    <a:pt x="2685" y="0"/>
                    <a:pt x="132" y="2491"/>
                    <a:pt x="64" y="5626"/>
                  </a:cubicBezTo>
                  <a:cubicBezTo>
                    <a:pt x="0" y="8831"/>
                    <a:pt x="2537" y="11452"/>
                    <a:pt x="5715" y="11521"/>
                  </a:cubicBezTo>
                  <a:cubicBezTo>
                    <a:pt x="5754" y="11522"/>
                    <a:pt x="5793" y="11522"/>
                    <a:pt x="5832" y="11522"/>
                  </a:cubicBezTo>
                  <a:cubicBezTo>
                    <a:pt x="8957" y="11522"/>
                    <a:pt x="11521" y="9009"/>
                    <a:pt x="11583" y="5870"/>
                  </a:cubicBezTo>
                  <a:cubicBezTo>
                    <a:pt x="11652" y="2692"/>
                    <a:pt x="9136" y="44"/>
                    <a:pt x="5932" y="2"/>
                  </a:cubicBezTo>
                  <a:cubicBezTo>
                    <a:pt x="5890" y="1"/>
                    <a:pt x="5847"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49" name="Google Shape;349;p16"/>
            <p:cNvSpPr/>
            <p:nvPr/>
          </p:nvSpPr>
          <p:spPr>
            <a:xfrm>
              <a:off x="6785752" y="3536115"/>
              <a:ext cx="499637" cy="494863"/>
            </a:xfrm>
            <a:custGeom>
              <a:avLst/>
              <a:gdLst/>
              <a:ahLst/>
              <a:cxnLst/>
              <a:rect l="l" t="t" r="r" b="b"/>
              <a:pathLst>
                <a:path w="6489" h="6427" extrusionOk="0">
                  <a:moveTo>
                    <a:pt x="3233" y="1"/>
                  </a:moveTo>
                  <a:cubicBezTo>
                    <a:pt x="1504" y="1"/>
                    <a:pt x="69" y="1394"/>
                    <a:pt x="43" y="3158"/>
                  </a:cubicBezTo>
                  <a:cubicBezTo>
                    <a:pt x="1" y="4922"/>
                    <a:pt x="1415" y="6400"/>
                    <a:pt x="3178" y="6426"/>
                  </a:cubicBezTo>
                  <a:cubicBezTo>
                    <a:pt x="3205" y="6427"/>
                    <a:pt x="3231" y="6427"/>
                    <a:pt x="3257" y="6427"/>
                  </a:cubicBezTo>
                  <a:cubicBezTo>
                    <a:pt x="5011" y="6427"/>
                    <a:pt x="6426" y="5028"/>
                    <a:pt x="6467" y="3291"/>
                  </a:cubicBezTo>
                  <a:cubicBezTo>
                    <a:pt x="6489" y="1500"/>
                    <a:pt x="5101" y="44"/>
                    <a:pt x="3311" y="2"/>
                  </a:cubicBezTo>
                  <a:cubicBezTo>
                    <a:pt x="3285" y="1"/>
                    <a:pt x="3259" y="1"/>
                    <a:pt x="32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6"/>
            <p:cNvSpPr/>
            <p:nvPr/>
          </p:nvSpPr>
          <p:spPr>
            <a:xfrm>
              <a:off x="6955842" y="3704588"/>
              <a:ext cx="159539" cy="157999"/>
            </a:xfrm>
            <a:custGeom>
              <a:avLst/>
              <a:gdLst/>
              <a:ahLst/>
              <a:cxnLst/>
              <a:rect l="l" t="t" r="r" b="b"/>
              <a:pathLst>
                <a:path w="2072" h="2052" extrusionOk="0">
                  <a:moveTo>
                    <a:pt x="1059" y="1"/>
                  </a:moveTo>
                  <a:cubicBezTo>
                    <a:pt x="482" y="1"/>
                    <a:pt x="21" y="441"/>
                    <a:pt x="21" y="1013"/>
                  </a:cubicBezTo>
                  <a:cubicBezTo>
                    <a:pt x="0" y="1563"/>
                    <a:pt x="461" y="2051"/>
                    <a:pt x="1012" y="2051"/>
                  </a:cubicBezTo>
                  <a:cubicBezTo>
                    <a:pt x="1025" y="2051"/>
                    <a:pt x="1037" y="2051"/>
                    <a:pt x="1050" y="2051"/>
                  </a:cubicBezTo>
                  <a:cubicBezTo>
                    <a:pt x="1609" y="2051"/>
                    <a:pt x="2050" y="1599"/>
                    <a:pt x="2071" y="1060"/>
                  </a:cubicBezTo>
                  <a:cubicBezTo>
                    <a:pt x="2071" y="483"/>
                    <a:pt x="1631" y="22"/>
                    <a:pt x="10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51" name="Google Shape;351;p16"/>
            <p:cNvSpPr/>
            <p:nvPr/>
          </p:nvSpPr>
          <p:spPr>
            <a:xfrm>
              <a:off x="2597726" y="2882396"/>
              <a:ext cx="794460" cy="377057"/>
            </a:xfrm>
            <a:custGeom>
              <a:avLst/>
              <a:gdLst/>
              <a:ahLst/>
              <a:cxnLst/>
              <a:rect l="l" t="t" r="r" b="b"/>
              <a:pathLst>
                <a:path w="10318" h="4897" extrusionOk="0">
                  <a:moveTo>
                    <a:pt x="10152" y="1"/>
                  </a:moveTo>
                  <a:cubicBezTo>
                    <a:pt x="10126" y="1"/>
                    <a:pt x="10099" y="12"/>
                    <a:pt x="10078" y="39"/>
                  </a:cubicBezTo>
                  <a:cubicBezTo>
                    <a:pt x="9638" y="505"/>
                    <a:pt x="9177" y="966"/>
                    <a:pt x="8690" y="1384"/>
                  </a:cubicBezTo>
                  <a:cubicBezTo>
                    <a:pt x="7986" y="2046"/>
                    <a:pt x="7234" y="2708"/>
                    <a:pt x="6370" y="3105"/>
                  </a:cubicBezTo>
                  <a:cubicBezTo>
                    <a:pt x="5645" y="3460"/>
                    <a:pt x="4808" y="3635"/>
                    <a:pt x="4035" y="3815"/>
                  </a:cubicBezTo>
                  <a:cubicBezTo>
                    <a:pt x="2753" y="4143"/>
                    <a:pt x="1450" y="4408"/>
                    <a:pt x="147" y="4652"/>
                  </a:cubicBezTo>
                  <a:cubicBezTo>
                    <a:pt x="1" y="4692"/>
                    <a:pt x="57" y="4897"/>
                    <a:pt x="196" y="4897"/>
                  </a:cubicBezTo>
                  <a:cubicBezTo>
                    <a:pt x="202" y="4897"/>
                    <a:pt x="209" y="4896"/>
                    <a:pt x="216" y="4895"/>
                  </a:cubicBezTo>
                  <a:cubicBezTo>
                    <a:pt x="767" y="4784"/>
                    <a:pt x="1296" y="4673"/>
                    <a:pt x="1847" y="4541"/>
                  </a:cubicBezTo>
                  <a:cubicBezTo>
                    <a:pt x="2774" y="4366"/>
                    <a:pt x="3680" y="4165"/>
                    <a:pt x="4585" y="3926"/>
                  </a:cubicBezTo>
                  <a:cubicBezTo>
                    <a:pt x="5338" y="3725"/>
                    <a:pt x="6132" y="3529"/>
                    <a:pt x="6815" y="3153"/>
                  </a:cubicBezTo>
                  <a:cubicBezTo>
                    <a:pt x="8092" y="2401"/>
                    <a:pt x="9241" y="1299"/>
                    <a:pt x="10237" y="192"/>
                  </a:cubicBezTo>
                  <a:cubicBezTo>
                    <a:pt x="10317" y="112"/>
                    <a:pt x="10236" y="1"/>
                    <a:pt x="10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52" name="Google Shape;352;p16"/>
            <p:cNvSpPr/>
            <p:nvPr/>
          </p:nvSpPr>
          <p:spPr>
            <a:xfrm>
              <a:off x="7184990" y="2809017"/>
              <a:ext cx="231300" cy="230992"/>
            </a:xfrm>
            <a:custGeom>
              <a:avLst/>
              <a:gdLst/>
              <a:ahLst/>
              <a:cxnLst/>
              <a:rect l="l" t="t" r="r" b="b"/>
              <a:pathLst>
                <a:path w="3004" h="3000" extrusionOk="0">
                  <a:moveTo>
                    <a:pt x="1481" y="244"/>
                  </a:moveTo>
                  <a:cubicBezTo>
                    <a:pt x="1496" y="244"/>
                    <a:pt x="1511" y="244"/>
                    <a:pt x="1526" y="245"/>
                  </a:cubicBezTo>
                  <a:cubicBezTo>
                    <a:pt x="2230" y="245"/>
                    <a:pt x="2760" y="838"/>
                    <a:pt x="2760" y="1521"/>
                  </a:cubicBezTo>
                  <a:cubicBezTo>
                    <a:pt x="2718" y="2192"/>
                    <a:pt x="2207" y="2761"/>
                    <a:pt x="1516" y="2761"/>
                  </a:cubicBezTo>
                  <a:cubicBezTo>
                    <a:pt x="1504" y="2761"/>
                    <a:pt x="1491" y="2761"/>
                    <a:pt x="1478" y="2761"/>
                  </a:cubicBezTo>
                  <a:cubicBezTo>
                    <a:pt x="795" y="2734"/>
                    <a:pt x="223" y="2162"/>
                    <a:pt x="244" y="1479"/>
                  </a:cubicBezTo>
                  <a:cubicBezTo>
                    <a:pt x="265" y="811"/>
                    <a:pt x="818" y="244"/>
                    <a:pt x="1481" y="244"/>
                  </a:cubicBezTo>
                  <a:close/>
                  <a:moveTo>
                    <a:pt x="1490" y="1"/>
                  </a:moveTo>
                  <a:cubicBezTo>
                    <a:pt x="710" y="1"/>
                    <a:pt x="22" y="676"/>
                    <a:pt x="1" y="1479"/>
                  </a:cubicBezTo>
                  <a:cubicBezTo>
                    <a:pt x="1" y="2273"/>
                    <a:pt x="663" y="2978"/>
                    <a:pt x="1478" y="2999"/>
                  </a:cubicBezTo>
                  <a:cubicBezTo>
                    <a:pt x="2315" y="2999"/>
                    <a:pt x="2953" y="2346"/>
                    <a:pt x="3003" y="1537"/>
                  </a:cubicBezTo>
                  <a:lnTo>
                    <a:pt x="3003" y="1537"/>
                  </a:lnTo>
                  <a:cubicBezTo>
                    <a:pt x="3003" y="1532"/>
                    <a:pt x="3004" y="1527"/>
                    <a:pt x="3004" y="1521"/>
                  </a:cubicBezTo>
                  <a:lnTo>
                    <a:pt x="3004" y="1521"/>
                  </a:lnTo>
                  <a:cubicBezTo>
                    <a:pt x="3004" y="1521"/>
                    <a:pt x="3004" y="1521"/>
                    <a:pt x="3004" y="1521"/>
                  </a:cubicBezTo>
                  <a:cubicBezTo>
                    <a:pt x="3004" y="1518"/>
                    <a:pt x="3004" y="1515"/>
                    <a:pt x="3003" y="1513"/>
                  </a:cubicBezTo>
                  <a:lnTo>
                    <a:pt x="3003" y="1513"/>
                  </a:lnTo>
                  <a:cubicBezTo>
                    <a:pt x="2978" y="701"/>
                    <a:pt x="2360" y="23"/>
                    <a:pt x="1526" y="1"/>
                  </a:cubicBezTo>
                  <a:cubicBezTo>
                    <a:pt x="1514" y="1"/>
                    <a:pt x="1502" y="1"/>
                    <a:pt x="1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53" name="Google Shape;353;p16"/>
            <p:cNvSpPr/>
            <p:nvPr/>
          </p:nvSpPr>
          <p:spPr>
            <a:xfrm>
              <a:off x="5159852" y="2907267"/>
              <a:ext cx="298981" cy="70068"/>
            </a:xfrm>
            <a:custGeom>
              <a:avLst/>
              <a:gdLst/>
              <a:ahLst/>
              <a:cxnLst/>
              <a:rect l="l" t="t" r="r" b="b"/>
              <a:pathLst>
                <a:path w="3883" h="910" extrusionOk="0">
                  <a:moveTo>
                    <a:pt x="1771" y="0"/>
                  </a:moveTo>
                  <a:cubicBezTo>
                    <a:pt x="788" y="0"/>
                    <a:pt x="0" y="175"/>
                    <a:pt x="0" y="425"/>
                  </a:cubicBezTo>
                  <a:cubicBezTo>
                    <a:pt x="0" y="664"/>
                    <a:pt x="858" y="886"/>
                    <a:pt x="1918" y="907"/>
                  </a:cubicBezTo>
                  <a:cubicBezTo>
                    <a:pt x="1977" y="909"/>
                    <a:pt x="2036" y="909"/>
                    <a:pt x="2093" y="909"/>
                  </a:cubicBezTo>
                  <a:cubicBezTo>
                    <a:pt x="3090" y="909"/>
                    <a:pt x="3863" y="739"/>
                    <a:pt x="3883" y="489"/>
                  </a:cubicBezTo>
                  <a:cubicBezTo>
                    <a:pt x="3883" y="245"/>
                    <a:pt x="3019" y="28"/>
                    <a:pt x="1939" y="2"/>
                  </a:cubicBezTo>
                  <a:cubicBezTo>
                    <a:pt x="1882" y="1"/>
                    <a:pt x="1826" y="0"/>
                    <a:pt x="17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54" name="Google Shape;354;p16"/>
            <p:cNvSpPr/>
            <p:nvPr/>
          </p:nvSpPr>
          <p:spPr>
            <a:xfrm>
              <a:off x="6485227" y="2914197"/>
              <a:ext cx="298981" cy="71685"/>
            </a:xfrm>
            <a:custGeom>
              <a:avLst/>
              <a:gdLst/>
              <a:ahLst/>
              <a:cxnLst/>
              <a:rect l="l" t="t" r="r" b="b"/>
              <a:pathLst>
                <a:path w="3883" h="931" extrusionOk="0">
                  <a:moveTo>
                    <a:pt x="1782" y="0"/>
                  </a:moveTo>
                  <a:cubicBezTo>
                    <a:pt x="794" y="0"/>
                    <a:pt x="0" y="189"/>
                    <a:pt x="0" y="420"/>
                  </a:cubicBezTo>
                  <a:cubicBezTo>
                    <a:pt x="0" y="685"/>
                    <a:pt x="858" y="907"/>
                    <a:pt x="1918" y="929"/>
                  </a:cubicBezTo>
                  <a:cubicBezTo>
                    <a:pt x="1971" y="930"/>
                    <a:pt x="2025" y="930"/>
                    <a:pt x="2077" y="930"/>
                  </a:cubicBezTo>
                  <a:cubicBezTo>
                    <a:pt x="3082" y="930"/>
                    <a:pt x="3861" y="742"/>
                    <a:pt x="3861" y="510"/>
                  </a:cubicBezTo>
                  <a:cubicBezTo>
                    <a:pt x="3882" y="245"/>
                    <a:pt x="2998" y="23"/>
                    <a:pt x="1939" y="2"/>
                  </a:cubicBezTo>
                  <a:cubicBezTo>
                    <a:pt x="1886" y="1"/>
                    <a:pt x="1834" y="0"/>
                    <a:pt x="1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55" name="Google Shape;355;p16"/>
            <p:cNvSpPr/>
            <p:nvPr/>
          </p:nvSpPr>
          <p:spPr>
            <a:xfrm>
              <a:off x="4087339" y="2845668"/>
              <a:ext cx="94014" cy="967628"/>
            </a:xfrm>
            <a:custGeom>
              <a:avLst/>
              <a:gdLst/>
              <a:ahLst/>
              <a:cxnLst/>
              <a:rect l="l" t="t" r="r" b="b"/>
              <a:pathLst>
                <a:path w="1221" h="12567" extrusionOk="0">
                  <a:moveTo>
                    <a:pt x="354" y="1"/>
                  </a:moveTo>
                  <a:cubicBezTo>
                    <a:pt x="295" y="1"/>
                    <a:pt x="233" y="34"/>
                    <a:pt x="223" y="97"/>
                  </a:cubicBezTo>
                  <a:cubicBezTo>
                    <a:pt x="180" y="696"/>
                    <a:pt x="133" y="1289"/>
                    <a:pt x="111" y="1861"/>
                  </a:cubicBezTo>
                  <a:cubicBezTo>
                    <a:pt x="0" y="4006"/>
                    <a:pt x="0" y="6098"/>
                    <a:pt x="265" y="8217"/>
                  </a:cubicBezTo>
                  <a:cubicBezTo>
                    <a:pt x="445" y="9652"/>
                    <a:pt x="689" y="11066"/>
                    <a:pt x="975" y="12480"/>
                  </a:cubicBezTo>
                  <a:cubicBezTo>
                    <a:pt x="983" y="12540"/>
                    <a:pt x="1026" y="12566"/>
                    <a:pt x="1072" y="12566"/>
                  </a:cubicBezTo>
                  <a:cubicBezTo>
                    <a:pt x="1142" y="12566"/>
                    <a:pt x="1221" y="12504"/>
                    <a:pt x="1192" y="12411"/>
                  </a:cubicBezTo>
                  <a:cubicBezTo>
                    <a:pt x="1086" y="11903"/>
                    <a:pt x="996" y="11373"/>
                    <a:pt x="906" y="10844"/>
                  </a:cubicBezTo>
                  <a:cubicBezTo>
                    <a:pt x="530" y="8746"/>
                    <a:pt x="265" y="6654"/>
                    <a:pt x="265" y="4536"/>
                  </a:cubicBezTo>
                  <a:cubicBezTo>
                    <a:pt x="265" y="3053"/>
                    <a:pt x="334" y="1575"/>
                    <a:pt x="466" y="119"/>
                  </a:cubicBezTo>
                  <a:cubicBezTo>
                    <a:pt x="477" y="39"/>
                    <a:pt x="417" y="1"/>
                    <a:pt x="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56" name="Google Shape;356;p16"/>
            <p:cNvSpPr/>
            <p:nvPr/>
          </p:nvSpPr>
          <p:spPr>
            <a:xfrm>
              <a:off x="5589657" y="2792462"/>
              <a:ext cx="28104" cy="1005895"/>
            </a:xfrm>
            <a:custGeom>
              <a:avLst/>
              <a:gdLst/>
              <a:ahLst/>
              <a:cxnLst/>
              <a:rect l="l" t="t" r="r" b="b"/>
              <a:pathLst>
                <a:path w="365" h="13064" extrusionOk="0">
                  <a:moveTo>
                    <a:pt x="240" y="0"/>
                  </a:moveTo>
                  <a:cubicBezTo>
                    <a:pt x="186" y="0"/>
                    <a:pt x="133" y="34"/>
                    <a:pt x="133" y="105"/>
                  </a:cubicBezTo>
                  <a:cubicBezTo>
                    <a:pt x="133" y="635"/>
                    <a:pt x="112" y="1164"/>
                    <a:pt x="112" y="1694"/>
                  </a:cubicBezTo>
                  <a:cubicBezTo>
                    <a:pt x="64" y="5444"/>
                    <a:pt x="43" y="9199"/>
                    <a:pt x="1" y="12949"/>
                  </a:cubicBezTo>
                  <a:cubicBezTo>
                    <a:pt x="1" y="13025"/>
                    <a:pt x="62" y="13064"/>
                    <a:pt x="123" y="13064"/>
                  </a:cubicBezTo>
                  <a:cubicBezTo>
                    <a:pt x="183" y="13064"/>
                    <a:pt x="244" y="13025"/>
                    <a:pt x="244" y="12949"/>
                  </a:cubicBezTo>
                  <a:lnTo>
                    <a:pt x="244" y="11381"/>
                  </a:lnTo>
                  <a:cubicBezTo>
                    <a:pt x="287" y="7631"/>
                    <a:pt x="329" y="3876"/>
                    <a:pt x="350" y="126"/>
                  </a:cubicBezTo>
                  <a:cubicBezTo>
                    <a:pt x="364" y="44"/>
                    <a:pt x="301" y="0"/>
                    <a:pt x="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57" name="Google Shape;357;p16"/>
            <p:cNvSpPr/>
            <p:nvPr/>
          </p:nvSpPr>
          <p:spPr>
            <a:xfrm>
              <a:off x="6435871" y="2630611"/>
              <a:ext cx="572630" cy="1150035"/>
            </a:xfrm>
            <a:custGeom>
              <a:avLst/>
              <a:gdLst/>
              <a:ahLst/>
              <a:cxnLst/>
              <a:rect l="l" t="t" r="r" b="b"/>
              <a:pathLst>
                <a:path w="7437" h="14936" extrusionOk="0">
                  <a:moveTo>
                    <a:pt x="7092" y="0"/>
                  </a:moveTo>
                  <a:cubicBezTo>
                    <a:pt x="7019" y="0"/>
                    <a:pt x="6936" y="60"/>
                    <a:pt x="6949" y="152"/>
                  </a:cubicBezTo>
                  <a:cubicBezTo>
                    <a:pt x="7082" y="994"/>
                    <a:pt x="7082" y="1874"/>
                    <a:pt x="7039" y="2737"/>
                  </a:cubicBezTo>
                  <a:cubicBezTo>
                    <a:pt x="6949" y="4018"/>
                    <a:pt x="6684" y="5385"/>
                    <a:pt x="5805" y="6354"/>
                  </a:cubicBezTo>
                  <a:cubicBezTo>
                    <a:pt x="4900" y="7329"/>
                    <a:pt x="3660" y="7879"/>
                    <a:pt x="2580" y="8626"/>
                  </a:cubicBezTo>
                  <a:cubicBezTo>
                    <a:pt x="2098" y="8981"/>
                    <a:pt x="1632" y="9357"/>
                    <a:pt x="1277" y="9844"/>
                  </a:cubicBezTo>
                  <a:cubicBezTo>
                    <a:pt x="858" y="10438"/>
                    <a:pt x="615" y="11190"/>
                    <a:pt x="440" y="11894"/>
                  </a:cubicBezTo>
                  <a:cubicBezTo>
                    <a:pt x="196" y="12821"/>
                    <a:pt x="0" y="13838"/>
                    <a:pt x="43" y="14828"/>
                  </a:cubicBezTo>
                  <a:cubicBezTo>
                    <a:pt x="54" y="14897"/>
                    <a:pt x="119" y="14936"/>
                    <a:pt x="179" y="14936"/>
                  </a:cubicBezTo>
                  <a:cubicBezTo>
                    <a:pt x="235" y="14936"/>
                    <a:pt x="286" y="14902"/>
                    <a:pt x="286" y="14828"/>
                  </a:cubicBezTo>
                  <a:cubicBezTo>
                    <a:pt x="218" y="13552"/>
                    <a:pt x="530" y="12201"/>
                    <a:pt x="970" y="10988"/>
                  </a:cubicBezTo>
                  <a:cubicBezTo>
                    <a:pt x="1478" y="9601"/>
                    <a:pt x="2601" y="8849"/>
                    <a:pt x="3840" y="8123"/>
                  </a:cubicBezTo>
                  <a:cubicBezTo>
                    <a:pt x="4878" y="7482"/>
                    <a:pt x="6001" y="6773"/>
                    <a:pt x="6573" y="5650"/>
                  </a:cubicBezTo>
                  <a:cubicBezTo>
                    <a:pt x="7436" y="4018"/>
                    <a:pt x="7436" y="1874"/>
                    <a:pt x="7193" y="89"/>
                  </a:cubicBezTo>
                  <a:cubicBezTo>
                    <a:pt x="7184" y="27"/>
                    <a:pt x="7140" y="0"/>
                    <a:pt x="70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58" name="Google Shape;358;p16"/>
            <p:cNvSpPr/>
            <p:nvPr/>
          </p:nvSpPr>
          <p:spPr>
            <a:xfrm>
              <a:off x="4094269" y="2288044"/>
              <a:ext cx="2893797" cy="573631"/>
            </a:xfrm>
            <a:custGeom>
              <a:avLst/>
              <a:gdLst/>
              <a:ahLst/>
              <a:cxnLst/>
              <a:rect l="l" t="t" r="r" b="b"/>
              <a:pathLst>
                <a:path w="37583" h="7450" extrusionOk="0">
                  <a:moveTo>
                    <a:pt x="21368" y="0"/>
                  </a:moveTo>
                  <a:cubicBezTo>
                    <a:pt x="20545" y="0"/>
                    <a:pt x="19726" y="21"/>
                    <a:pt x="18913" y="57"/>
                  </a:cubicBezTo>
                  <a:cubicBezTo>
                    <a:pt x="15116" y="232"/>
                    <a:pt x="11276" y="920"/>
                    <a:pt x="7791" y="2483"/>
                  </a:cubicBezTo>
                  <a:cubicBezTo>
                    <a:pt x="5561" y="3500"/>
                    <a:pt x="3379" y="4670"/>
                    <a:pt x="1303" y="5952"/>
                  </a:cubicBezTo>
                  <a:cubicBezTo>
                    <a:pt x="1303" y="5952"/>
                    <a:pt x="0" y="6852"/>
                    <a:pt x="265" y="7361"/>
                  </a:cubicBezTo>
                  <a:cubicBezTo>
                    <a:pt x="296" y="7422"/>
                    <a:pt x="753" y="7449"/>
                    <a:pt x="1537" y="7449"/>
                  </a:cubicBezTo>
                  <a:cubicBezTo>
                    <a:pt x="6973" y="7449"/>
                    <a:pt x="28110" y="6152"/>
                    <a:pt x="31757" y="6037"/>
                  </a:cubicBezTo>
                  <a:cubicBezTo>
                    <a:pt x="35925" y="5904"/>
                    <a:pt x="37583" y="5179"/>
                    <a:pt x="37493" y="4204"/>
                  </a:cubicBezTo>
                  <a:cubicBezTo>
                    <a:pt x="37408" y="3304"/>
                    <a:pt x="35554" y="2859"/>
                    <a:pt x="34913" y="2642"/>
                  </a:cubicBezTo>
                  <a:cubicBezTo>
                    <a:pt x="33478" y="2154"/>
                    <a:pt x="32133" y="1514"/>
                    <a:pt x="30676" y="1116"/>
                  </a:cubicBezTo>
                  <a:cubicBezTo>
                    <a:pt x="27669" y="294"/>
                    <a:pt x="24496" y="0"/>
                    <a:pt x="213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59" name="Google Shape;359;p16"/>
            <p:cNvSpPr/>
            <p:nvPr/>
          </p:nvSpPr>
          <p:spPr>
            <a:xfrm>
              <a:off x="2547831" y="3403677"/>
              <a:ext cx="221137" cy="239847"/>
            </a:xfrm>
            <a:custGeom>
              <a:avLst/>
              <a:gdLst/>
              <a:ahLst/>
              <a:cxnLst/>
              <a:rect l="l" t="t" r="r" b="b"/>
              <a:pathLst>
                <a:path w="2872" h="3115" extrusionOk="0">
                  <a:moveTo>
                    <a:pt x="181" y="0"/>
                  </a:moveTo>
                  <a:cubicBezTo>
                    <a:pt x="27" y="970"/>
                    <a:pt x="1" y="1986"/>
                    <a:pt x="70" y="2934"/>
                  </a:cubicBezTo>
                  <a:cubicBezTo>
                    <a:pt x="91" y="3003"/>
                    <a:pt x="91" y="3046"/>
                    <a:pt x="91" y="3115"/>
                  </a:cubicBezTo>
                  <a:cubicBezTo>
                    <a:pt x="642" y="3088"/>
                    <a:pt x="1282" y="3046"/>
                    <a:pt x="1770" y="2956"/>
                  </a:cubicBezTo>
                  <a:cubicBezTo>
                    <a:pt x="2871" y="2760"/>
                    <a:pt x="2808" y="1743"/>
                    <a:pt x="2739" y="906"/>
                  </a:cubicBezTo>
                  <a:cubicBezTo>
                    <a:pt x="2675" y="265"/>
                    <a:pt x="975" y="69"/>
                    <a:pt x="1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60" name="Google Shape;360;p16"/>
            <p:cNvSpPr/>
            <p:nvPr/>
          </p:nvSpPr>
          <p:spPr>
            <a:xfrm>
              <a:off x="7999018" y="2890635"/>
              <a:ext cx="1694" cy="1694"/>
            </a:xfrm>
            <a:custGeom>
              <a:avLst/>
              <a:gdLst/>
              <a:ahLst/>
              <a:cxnLst/>
              <a:rect l="l" t="t" r="r" b="b"/>
              <a:pathLst>
                <a:path w="22" h="22" extrusionOk="0">
                  <a:moveTo>
                    <a:pt x="21" y="22"/>
                  </a:moveTo>
                  <a:lnTo>
                    <a:pt x="21" y="22"/>
                  </a:lnTo>
                  <a:lnTo>
                    <a:pt x="21" y="22"/>
                  </a:lnTo>
                  <a:close/>
                  <a:moveTo>
                    <a:pt x="21" y="1"/>
                  </a:moveTo>
                  <a:lnTo>
                    <a:pt x="21" y="1"/>
                  </a:lnTo>
                  <a:lnTo>
                    <a:pt x="21" y="1"/>
                  </a:lnTo>
                  <a:close/>
                  <a:moveTo>
                    <a:pt x="0" y="1"/>
                  </a:moveTo>
                  <a:lnTo>
                    <a:pt x="21" y="1"/>
                  </a:lnTo>
                  <a:lnTo>
                    <a:pt x="0" y="1"/>
                  </a:lnTo>
                  <a:close/>
                  <a:moveTo>
                    <a:pt x="0" y="1"/>
                  </a:move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6"/>
            <p:cNvSpPr/>
            <p:nvPr/>
          </p:nvSpPr>
          <p:spPr>
            <a:xfrm>
              <a:off x="7805290" y="2824185"/>
              <a:ext cx="288818" cy="458828"/>
            </a:xfrm>
            <a:custGeom>
              <a:avLst/>
              <a:gdLst/>
              <a:ahLst/>
              <a:cxnLst/>
              <a:rect l="l" t="t" r="r" b="b"/>
              <a:pathLst>
                <a:path w="3751" h="5959" extrusionOk="0">
                  <a:moveTo>
                    <a:pt x="2161" y="0"/>
                  </a:moveTo>
                  <a:cubicBezTo>
                    <a:pt x="1367" y="265"/>
                    <a:pt x="0" y="906"/>
                    <a:pt x="43" y="2140"/>
                  </a:cubicBezTo>
                  <a:cubicBezTo>
                    <a:pt x="133" y="3888"/>
                    <a:pt x="662" y="4968"/>
                    <a:pt x="1875" y="5540"/>
                  </a:cubicBezTo>
                  <a:cubicBezTo>
                    <a:pt x="2516" y="5826"/>
                    <a:pt x="3220" y="5916"/>
                    <a:pt x="3750" y="5959"/>
                  </a:cubicBezTo>
                  <a:cubicBezTo>
                    <a:pt x="3332" y="3861"/>
                    <a:pt x="2802" y="1833"/>
                    <a:pt x="2537" y="885"/>
                  </a:cubicBezTo>
                  <a:lnTo>
                    <a:pt x="2537" y="864"/>
                  </a:lnTo>
                  <a:lnTo>
                    <a:pt x="2516" y="864"/>
                  </a:lnTo>
                  <a:cubicBezTo>
                    <a:pt x="2426" y="530"/>
                    <a:pt x="2320" y="244"/>
                    <a:pt x="21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6"/>
            <p:cNvSpPr/>
            <p:nvPr/>
          </p:nvSpPr>
          <p:spPr>
            <a:xfrm>
              <a:off x="2733397" y="3074123"/>
              <a:ext cx="3311" cy="3388"/>
            </a:xfrm>
            <a:custGeom>
              <a:avLst/>
              <a:gdLst/>
              <a:ahLst/>
              <a:cxnLst/>
              <a:rect l="l" t="t" r="r" b="b"/>
              <a:pathLst>
                <a:path w="43" h="44" extrusionOk="0">
                  <a:moveTo>
                    <a:pt x="1" y="43"/>
                  </a:moveTo>
                  <a:lnTo>
                    <a:pt x="1" y="43"/>
                  </a:lnTo>
                  <a:lnTo>
                    <a:pt x="1" y="43"/>
                  </a:lnTo>
                  <a:close/>
                  <a:moveTo>
                    <a:pt x="22" y="22"/>
                  </a:moveTo>
                  <a:lnTo>
                    <a:pt x="22" y="22"/>
                  </a:lnTo>
                  <a:lnTo>
                    <a:pt x="1" y="22"/>
                  </a:lnTo>
                  <a:lnTo>
                    <a:pt x="22" y="22"/>
                  </a:lnTo>
                  <a:lnTo>
                    <a:pt x="22" y="22"/>
                  </a:lnTo>
                  <a:close/>
                  <a:moveTo>
                    <a:pt x="22" y="22"/>
                  </a:moveTo>
                  <a:lnTo>
                    <a:pt x="22" y="22"/>
                  </a:lnTo>
                  <a:lnTo>
                    <a:pt x="22" y="22"/>
                  </a:lnTo>
                  <a:close/>
                  <a:moveTo>
                    <a:pt x="43" y="1"/>
                  </a:moveTo>
                  <a:cubicBezTo>
                    <a:pt x="43" y="1"/>
                    <a:pt x="43" y="22"/>
                    <a:pt x="22" y="22"/>
                  </a:cubicBezTo>
                  <a:cubicBezTo>
                    <a:pt x="43" y="22"/>
                    <a:pt x="43" y="1"/>
                    <a:pt x="43" y="1"/>
                  </a:cubicBezTo>
                  <a:close/>
                  <a:moveTo>
                    <a:pt x="43" y="1"/>
                  </a:moveTo>
                  <a:lnTo>
                    <a:pt x="43" y="1"/>
                  </a:lnTo>
                  <a:lnTo>
                    <a:pt x="43" y="1"/>
                  </a:lnTo>
                  <a:close/>
                  <a:moveTo>
                    <a:pt x="43" y="1"/>
                  </a:moveTo>
                  <a:lnTo>
                    <a:pt x="43" y="1"/>
                  </a:lnTo>
                  <a:lnTo>
                    <a:pt x="43" y="1"/>
                  </a:lnTo>
                  <a:close/>
                  <a:moveTo>
                    <a:pt x="43" y="1"/>
                  </a:moveTo>
                  <a:lnTo>
                    <a:pt x="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6"/>
            <p:cNvSpPr/>
            <p:nvPr/>
          </p:nvSpPr>
          <p:spPr>
            <a:xfrm>
              <a:off x="2692588" y="2931444"/>
              <a:ext cx="438501" cy="181945"/>
            </a:xfrm>
            <a:custGeom>
              <a:avLst/>
              <a:gdLst/>
              <a:ahLst/>
              <a:cxnLst/>
              <a:rect l="l" t="t" r="r" b="b"/>
              <a:pathLst>
                <a:path w="5695" h="2363" extrusionOk="0">
                  <a:moveTo>
                    <a:pt x="5694" y="0"/>
                  </a:moveTo>
                  <a:lnTo>
                    <a:pt x="5694" y="0"/>
                  </a:lnTo>
                  <a:cubicBezTo>
                    <a:pt x="3618" y="509"/>
                    <a:pt x="1632" y="1102"/>
                    <a:pt x="573" y="1854"/>
                  </a:cubicBezTo>
                  <a:cubicBezTo>
                    <a:pt x="573" y="1854"/>
                    <a:pt x="573" y="1875"/>
                    <a:pt x="552" y="1875"/>
                  </a:cubicBezTo>
                  <a:lnTo>
                    <a:pt x="531" y="1875"/>
                  </a:lnTo>
                  <a:lnTo>
                    <a:pt x="531" y="1896"/>
                  </a:lnTo>
                  <a:cubicBezTo>
                    <a:pt x="329" y="2029"/>
                    <a:pt x="155" y="2182"/>
                    <a:pt x="1" y="2362"/>
                  </a:cubicBezTo>
                  <a:lnTo>
                    <a:pt x="504" y="2362"/>
                  </a:lnTo>
                  <a:cubicBezTo>
                    <a:pt x="504" y="2362"/>
                    <a:pt x="2405" y="2272"/>
                    <a:pt x="3793" y="1700"/>
                  </a:cubicBezTo>
                  <a:cubicBezTo>
                    <a:pt x="4678" y="1346"/>
                    <a:pt x="5318" y="551"/>
                    <a:pt x="56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632"/>
        <p:cNvGrpSpPr/>
        <p:nvPr/>
      </p:nvGrpSpPr>
      <p:grpSpPr>
        <a:xfrm>
          <a:off x="0" y="0"/>
          <a:ext cx="0" cy="0"/>
          <a:chOff x="0" y="0"/>
          <a:chExt cx="0" cy="0"/>
        </a:xfrm>
      </p:grpSpPr>
      <p:sp>
        <p:nvSpPr>
          <p:cNvPr id="633" name="Google Shape;633;p24"/>
          <p:cNvSpPr/>
          <p:nvPr/>
        </p:nvSpPr>
        <p:spPr>
          <a:xfrm flipH="1">
            <a:off x="-155633" y="233252"/>
            <a:ext cx="1120808" cy="267303"/>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4"/>
          <p:cNvSpPr/>
          <p:nvPr/>
        </p:nvSpPr>
        <p:spPr>
          <a:xfrm>
            <a:off x="-1041000" y="3009775"/>
            <a:ext cx="11225986" cy="3987262"/>
          </a:xfrm>
          <a:custGeom>
            <a:avLst/>
            <a:gdLst/>
            <a:ahLst/>
            <a:cxnLst/>
            <a:rect l="l" t="t" r="r" b="b"/>
            <a:pathLst>
              <a:path w="105159" h="44599" extrusionOk="0">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4"/>
          <p:cNvSpPr/>
          <p:nvPr/>
        </p:nvSpPr>
        <p:spPr>
          <a:xfrm flipH="1">
            <a:off x="0" y="4705507"/>
            <a:ext cx="9144064" cy="438003"/>
          </a:xfrm>
          <a:custGeom>
            <a:avLst/>
            <a:gdLst/>
            <a:ahLst/>
            <a:cxnLst/>
            <a:rect l="l" t="t" r="r" b="b"/>
            <a:pathLst>
              <a:path w="87612" h="9670" extrusionOk="0">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4"/>
          <p:cNvSpPr/>
          <p:nvPr/>
        </p:nvSpPr>
        <p:spPr>
          <a:xfrm>
            <a:off x="8340600" y="1455425"/>
            <a:ext cx="1259352" cy="300351"/>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4"/>
          <p:cNvSpPr/>
          <p:nvPr/>
        </p:nvSpPr>
        <p:spPr>
          <a:xfrm>
            <a:off x="7202800" y="189975"/>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4"/>
          <p:cNvSpPr/>
          <p:nvPr/>
        </p:nvSpPr>
        <p:spPr>
          <a:xfrm flipH="1">
            <a:off x="558000" y="990602"/>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4"/>
          <p:cNvSpPr/>
          <p:nvPr/>
        </p:nvSpPr>
        <p:spPr>
          <a:xfrm flipH="1">
            <a:off x="2167050" y="189977"/>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0" name="Google Shape;640;p24"/>
          <p:cNvGrpSpPr/>
          <p:nvPr/>
        </p:nvGrpSpPr>
        <p:grpSpPr>
          <a:xfrm>
            <a:off x="7562546" y="3438014"/>
            <a:ext cx="1056266" cy="1357781"/>
            <a:chOff x="1307321" y="654999"/>
            <a:chExt cx="1131632" cy="1454661"/>
          </a:xfrm>
        </p:grpSpPr>
        <p:sp>
          <p:nvSpPr>
            <p:cNvPr id="641" name="Google Shape;641;p24"/>
            <p:cNvSpPr/>
            <p:nvPr/>
          </p:nvSpPr>
          <p:spPr>
            <a:xfrm>
              <a:off x="1307321" y="654999"/>
              <a:ext cx="1131632" cy="1021965"/>
            </a:xfrm>
            <a:custGeom>
              <a:avLst/>
              <a:gdLst/>
              <a:ahLst/>
              <a:cxnLst/>
              <a:rect l="l" t="t" r="r" b="b"/>
              <a:pathLst>
                <a:path w="25735" h="23241" extrusionOk="0">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4"/>
            <p:cNvSpPr/>
            <p:nvPr/>
          </p:nvSpPr>
          <p:spPr>
            <a:xfrm>
              <a:off x="1876952" y="1126611"/>
              <a:ext cx="81569" cy="983049"/>
            </a:xfrm>
            <a:custGeom>
              <a:avLst/>
              <a:gdLst/>
              <a:ahLst/>
              <a:cxnLst/>
              <a:rect l="l" t="t" r="r" b="b"/>
              <a:pathLst>
                <a:path w="1855" h="22356" extrusionOk="0">
                  <a:moveTo>
                    <a:pt x="711" y="0"/>
                  </a:moveTo>
                  <a:lnTo>
                    <a:pt x="1" y="22356"/>
                  </a:lnTo>
                  <a:lnTo>
                    <a:pt x="1855" y="22287"/>
                  </a:ln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3" name="Google Shape;643;p24"/>
          <p:cNvSpPr/>
          <p:nvPr/>
        </p:nvSpPr>
        <p:spPr>
          <a:xfrm rot="10800000" flipH="1">
            <a:off x="8702325" y="1078625"/>
            <a:ext cx="475178" cy="4130850"/>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4"/>
          <p:cNvSpPr/>
          <p:nvPr/>
        </p:nvSpPr>
        <p:spPr>
          <a:xfrm flipH="1">
            <a:off x="-33672" y="-30354"/>
            <a:ext cx="441750" cy="4098509"/>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645"/>
        <p:cNvGrpSpPr/>
        <p:nvPr/>
      </p:nvGrpSpPr>
      <p:grpSpPr>
        <a:xfrm>
          <a:off x="0" y="0"/>
          <a:ext cx="0" cy="0"/>
          <a:chOff x="0" y="0"/>
          <a:chExt cx="0" cy="0"/>
        </a:xfrm>
      </p:grpSpPr>
      <p:sp>
        <p:nvSpPr>
          <p:cNvPr id="646" name="Google Shape;646;p25"/>
          <p:cNvSpPr/>
          <p:nvPr/>
        </p:nvSpPr>
        <p:spPr>
          <a:xfrm>
            <a:off x="8242400" y="352975"/>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5"/>
          <p:cNvSpPr/>
          <p:nvPr/>
        </p:nvSpPr>
        <p:spPr>
          <a:xfrm flipH="1">
            <a:off x="-629758" y="1422027"/>
            <a:ext cx="1120808" cy="267303"/>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5"/>
          <p:cNvSpPr/>
          <p:nvPr/>
        </p:nvSpPr>
        <p:spPr>
          <a:xfrm flipH="1">
            <a:off x="-1041000" y="3009775"/>
            <a:ext cx="11225986" cy="3987262"/>
          </a:xfrm>
          <a:custGeom>
            <a:avLst/>
            <a:gdLst/>
            <a:ahLst/>
            <a:cxnLst/>
            <a:rect l="l" t="t" r="r" b="b"/>
            <a:pathLst>
              <a:path w="105159" h="44599" extrusionOk="0">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5"/>
          <p:cNvSpPr/>
          <p:nvPr/>
        </p:nvSpPr>
        <p:spPr>
          <a:xfrm>
            <a:off x="-78" y="4705507"/>
            <a:ext cx="9144064" cy="438003"/>
          </a:xfrm>
          <a:custGeom>
            <a:avLst/>
            <a:gdLst/>
            <a:ahLst/>
            <a:cxnLst/>
            <a:rect l="l" t="t" r="r" b="b"/>
            <a:pathLst>
              <a:path w="87612" h="9670" extrusionOk="0">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5"/>
          <p:cNvSpPr/>
          <p:nvPr/>
        </p:nvSpPr>
        <p:spPr>
          <a:xfrm flipH="1">
            <a:off x="8215300" y="1337275"/>
            <a:ext cx="1259352" cy="300351"/>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5"/>
          <p:cNvSpPr/>
          <p:nvPr/>
        </p:nvSpPr>
        <p:spPr>
          <a:xfrm>
            <a:off x="8702325" y="-45775"/>
            <a:ext cx="467251" cy="4144294"/>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5"/>
          <p:cNvSpPr/>
          <p:nvPr/>
        </p:nvSpPr>
        <p:spPr>
          <a:xfrm rot="10800000">
            <a:off x="-25576" y="1044981"/>
            <a:ext cx="467251" cy="4144294"/>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5"/>
          <p:cNvSpPr/>
          <p:nvPr/>
        </p:nvSpPr>
        <p:spPr>
          <a:xfrm>
            <a:off x="385650" y="196725"/>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5"/>
          <p:cNvSpPr/>
          <p:nvPr/>
        </p:nvSpPr>
        <p:spPr>
          <a:xfrm>
            <a:off x="6940825" y="985800"/>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5" name="Google Shape;655;p25"/>
          <p:cNvGrpSpPr/>
          <p:nvPr/>
        </p:nvGrpSpPr>
        <p:grpSpPr>
          <a:xfrm flipH="1">
            <a:off x="570762" y="3587003"/>
            <a:ext cx="1003192" cy="1289557"/>
            <a:chOff x="1307321" y="654999"/>
            <a:chExt cx="1131632" cy="1454661"/>
          </a:xfrm>
        </p:grpSpPr>
        <p:sp>
          <p:nvSpPr>
            <p:cNvPr id="656" name="Google Shape;656;p25"/>
            <p:cNvSpPr/>
            <p:nvPr/>
          </p:nvSpPr>
          <p:spPr>
            <a:xfrm>
              <a:off x="1307321" y="654999"/>
              <a:ext cx="1131632" cy="1021965"/>
            </a:xfrm>
            <a:custGeom>
              <a:avLst/>
              <a:gdLst/>
              <a:ahLst/>
              <a:cxnLst/>
              <a:rect l="l" t="t" r="r" b="b"/>
              <a:pathLst>
                <a:path w="25735" h="23241" extrusionOk="0">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5"/>
            <p:cNvSpPr/>
            <p:nvPr/>
          </p:nvSpPr>
          <p:spPr>
            <a:xfrm>
              <a:off x="1876952" y="1126611"/>
              <a:ext cx="81569" cy="983049"/>
            </a:xfrm>
            <a:custGeom>
              <a:avLst/>
              <a:gdLst/>
              <a:ahLst/>
              <a:cxnLst/>
              <a:rect l="l" t="t" r="r" b="b"/>
              <a:pathLst>
                <a:path w="1855" h="22356" extrusionOk="0">
                  <a:moveTo>
                    <a:pt x="711" y="0"/>
                  </a:moveTo>
                  <a:lnTo>
                    <a:pt x="1" y="22356"/>
                  </a:lnTo>
                  <a:lnTo>
                    <a:pt x="1855" y="22287"/>
                  </a:ln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268"/>
        <p:cNvGrpSpPr/>
        <p:nvPr/>
      </p:nvGrpSpPr>
      <p:grpSpPr>
        <a:xfrm>
          <a:off x="0" y="0"/>
          <a:ext cx="0" cy="0"/>
          <a:chOff x="0" y="0"/>
          <a:chExt cx="0" cy="0"/>
        </a:xfrm>
      </p:grpSpPr>
      <p:sp>
        <p:nvSpPr>
          <p:cNvPr id="269" name="Google Shape;269;p14"/>
          <p:cNvSpPr/>
          <p:nvPr/>
        </p:nvSpPr>
        <p:spPr>
          <a:xfrm>
            <a:off x="184102" y="287102"/>
            <a:ext cx="1046554" cy="251064"/>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4"/>
          <p:cNvSpPr/>
          <p:nvPr/>
        </p:nvSpPr>
        <p:spPr>
          <a:xfrm>
            <a:off x="8284112" y="1216002"/>
            <a:ext cx="1035824" cy="249574"/>
          </a:xfrm>
          <a:custGeom>
            <a:avLst/>
            <a:gdLst/>
            <a:ahLst/>
            <a:cxnLst/>
            <a:rect l="l" t="t" r="r" b="b"/>
            <a:pathLst>
              <a:path w="5694" h="1372" extrusionOk="0">
                <a:moveTo>
                  <a:pt x="2405" y="0"/>
                </a:moveTo>
                <a:cubicBezTo>
                  <a:pt x="2251" y="0"/>
                  <a:pt x="2119" y="90"/>
                  <a:pt x="2034" y="201"/>
                </a:cubicBezTo>
                <a:cubicBezTo>
                  <a:pt x="1875" y="334"/>
                  <a:pt x="1790" y="530"/>
                  <a:pt x="1722" y="752"/>
                </a:cubicBezTo>
                <a:cubicBezTo>
                  <a:pt x="1637" y="710"/>
                  <a:pt x="1547" y="662"/>
                  <a:pt x="1457" y="662"/>
                </a:cubicBezTo>
                <a:cubicBezTo>
                  <a:pt x="1372" y="689"/>
                  <a:pt x="1282" y="773"/>
                  <a:pt x="1282" y="863"/>
                </a:cubicBezTo>
                <a:cubicBezTo>
                  <a:pt x="1199" y="767"/>
                  <a:pt x="1081" y="712"/>
                  <a:pt x="961" y="712"/>
                </a:cubicBezTo>
                <a:cubicBezTo>
                  <a:pt x="889" y="712"/>
                  <a:pt x="818" y="732"/>
                  <a:pt x="752" y="773"/>
                </a:cubicBezTo>
                <a:cubicBezTo>
                  <a:pt x="599" y="863"/>
                  <a:pt x="509" y="1059"/>
                  <a:pt x="376" y="1192"/>
                </a:cubicBezTo>
                <a:cubicBezTo>
                  <a:pt x="286" y="1261"/>
                  <a:pt x="90" y="1324"/>
                  <a:pt x="0" y="1351"/>
                </a:cubicBezTo>
                <a:lnTo>
                  <a:pt x="5694" y="1372"/>
                </a:lnTo>
                <a:cubicBezTo>
                  <a:pt x="5477" y="1324"/>
                  <a:pt x="5233" y="1282"/>
                  <a:pt x="5101" y="1038"/>
                </a:cubicBezTo>
                <a:cubicBezTo>
                  <a:pt x="5032" y="953"/>
                  <a:pt x="5011" y="842"/>
                  <a:pt x="4921" y="795"/>
                </a:cubicBezTo>
                <a:cubicBezTo>
                  <a:pt x="4895" y="775"/>
                  <a:pt x="4869" y="768"/>
                  <a:pt x="4842" y="768"/>
                </a:cubicBezTo>
                <a:cubicBezTo>
                  <a:pt x="4780" y="768"/>
                  <a:pt x="4712" y="809"/>
                  <a:pt x="4635" y="842"/>
                </a:cubicBezTo>
                <a:cubicBezTo>
                  <a:pt x="4613" y="842"/>
                  <a:pt x="4592" y="863"/>
                  <a:pt x="4571" y="863"/>
                </a:cubicBezTo>
                <a:cubicBezTo>
                  <a:pt x="4550" y="842"/>
                  <a:pt x="4550" y="821"/>
                  <a:pt x="4523" y="795"/>
                </a:cubicBezTo>
                <a:cubicBezTo>
                  <a:pt x="4460" y="689"/>
                  <a:pt x="4439" y="509"/>
                  <a:pt x="4349" y="397"/>
                </a:cubicBezTo>
                <a:cubicBezTo>
                  <a:pt x="4278" y="313"/>
                  <a:pt x="4182" y="274"/>
                  <a:pt x="4088" y="274"/>
                </a:cubicBezTo>
                <a:cubicBezTo>
                  <a:pt x="4033" y="274"/>
                  <a:pt x="3979" y="287"/>
                  <a:pt x="3930" y="313"/>
                </a:cubicBezTo>
                <a:cubicBezTo>
                  <a:pt x="3798" y="397"/>
                  <a:pt x="3708" y="556"/>
                  <a:pt x="3665" y="710"/>
                </a:cubicBezTo>
                <a:cubicBezTo>
                  <a:pt x="3554" y="599"/>
                  <a:pt x="3443" y="487"/>
                  <a:pt x="3310" y="445"/>
                </a:cubicBezTo>
                <a:cubicBezTo>
                  <a:pt x="3268" y="430"/>
                  <a:pt x="3224" y="422"/>
                  <a:pt x="3180" y="422"/>
                </a:cubicBezTo>
                <a:cubicBezTo>
                  <a:pt x="3085" y="422"/>
                  <a:pt x="2989" y="457"/>
                  <a:pt x="2913" y="530"/>
                </a:cubicBezTo>
                <a:cubicBezTo>
                  <a:pt x="2802" y="291"/>
                  <a:pt x="2627" y="27"/>
                  <a:pt x="24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4"/>
          <p:cNvSpPr/>
          <p:nvPr/>
        </p:nvSpPr>
        <p:spPr>
          <a:xfrm>
            <a:off x="-1061200" y="3009775"/>
            <a:ext cx="11225986" cy="3987262"/>
          </a:xfrm>
          <a:custGeom>
            <a:avLst/>
            <a:gdLst/>
            <a:ahLst/>
            <a:cxnLst/>
            <a:rect l="l" t="t" r="r" b="b"/>
            <a:pathLst>
              <a:path w="105159" h="44599" extrusionOk="0">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2" name="Google Shape;272;p14"/>
          <p:cNvGrpSpPr/>
          <p:nvPr/>
        </p:nvGrpSpPr>
        <p:grpSpPr>
          <a:xfrm flipH="1">
            <a:off x="861045" y="3609489"/>
            <a:ext cx="991649" cy="1274574"/>
            <a:chOff x="1307321" y="654999"/>
            <a:chExt cx="1131632" cy="1454661"/>
          </a:xfrm>
        </p:grpSpPr>
        <p:sp>
          <p:nvSpPr>
            <p:cNvPr id="273" name="Google Shape;273;p14"/>
            <p:cNvSpPr/>
            <p:nvPr/>
          </p:nvSpPr>
          <p:spPr>
            <a:xfrm>
              <a:off x="1307321" y="654999"/>
              <a:ext cx="1131632" cy="1021965"/>
            </a:xfrm>
            <a:custGeom>
              <a:avLst/>
              <a:gdLst/>
              <a:ahLst/>
              <a:cxnLst/>
              <a:rect l="l" t="t" r="r" b="b"/>
              <a:pathLst>
                <a:path w="25735" h="23241" extrusionOk="0">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4"/>
            <p:cNvSpPr/>
            <p:nvPr/>
          </p:nvSpPr>
          <p:spPr>
            <a:xfrm>
              <a:off x="1876952" y="1126611"/>
              <a:ext cx="81569" cy="983049"/>
            </a:xfrm>
            <a:custGeom>
              <a:avLst/>
              <a:gdLst/>
              <a:ahLst/>
              <a:cxnLst/>
              <a:rect l="l" t="t" r="r" b="b"/>
              <a:pathLst>
                <a:path w="1855" h="22356" extrusionOk="0">
                  <a:moveTo>
                    <a:pt x="711" y="0"/>
                  </a:moveTo>
                  <a:lnTo>
                    <a:pt x="1" y="22356"/>
                  </a:lnTo>
                  <a:lnTo>
                    <a:pt x="1855" y="22287"/>
                  </a:ln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5" name="Google Shape;275;p14"/>
          <p:cNvSpPr/>
          <p:nvPr/>
        </p:nvSpPr>
        <p:spPr>
          <a:xfrm>
            <a:off x="5676888" y="129850"/>
            <a:ext cx="841871" cy="201949"/>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4"/>
          <p:cNvSpPr/>
          <p:nvPr/>
        </p:nvSpPr>
        <p:spPr>
          <a:xfrm>
            <a:off x="-430600" y="1640224"/>
            <a:ext cx="1046547" cy="249598"/>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4"/>
          <p:cNvSpPr/>
          <p:nvPr/>
        </p:nvSpPr>
        <p:spPr>
          <a:xfrm flipH="1">
            <a:off x="-20200" y="4705507"/>
            <a:ext cx="9144064" cy="438003"/>
          </a:xfrm>
          <a:custGeom>
            <a:avLst/>
            <a:gdLst/>
            <a:ahLst/>
            <a:cxnLst/>
            <a:rect l="l" t="t" r="r" b="b"/>
            <a:pathLst>
              <a:path w="87612" h="9670" extrusionOk="0">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4"/>
          <p:cNvSpPr/>
          <p:nvPr/>
        </p:nvSpPr>
        <p:spPr>
          <a:xfrm>
            <a:off x="7767588" y="489265"/>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4"/>
          <p:cNvSpPr/>
          <p:nvPr/>
        </p:nvSpPr>
        <p:spPr>
          <a:xfrm>
            <a:off x="8109046" y="239698"/>
            <a:ext cx="252794" cy="249582"/>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4"/>
          <p:cNvSpPr txBox="1">
            <a:spLocks noGrp="1"/>
          </p:cNvSpPr>
          <p:nvPr>
            <p:ph type="title"/>
          </p:nvPr>
        </p:nvSpPr>
        <p:spPr>
          <a:xfrm>
            <a:off x="4314950" y="1465575"/>
            <a:ext cx="3233100" cy="572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7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81" name="Google Shape;281;p14"/>
          <p:cNvSpPr txBox="1">
            <a:spLocks noGrp="1"/>
          </p:cNvSpPr>
          <p:nvPr>
            <p:ph type="subTitle" idx="1"/>
          </p:nvPr>
        </p:nvSpPr>
        <p:spPr>
          <a:xfrm>
            <a:off x="4314950" y="2038275"/>
            <a:ext cx="3233100" cy="8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282" name="Google Shape;282;p14"/>
          <p:cNvSpPr/>
          <p:nvPr/>
        </p:nvSpPr>
        <p:spPr>
          <a:xfrm>
            <a:off x="2600997" y="1485447"/>
            <a:ext cx="645170" cy="154789"/>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4"/>
          <p:cNvSpPr/>
          <p:nvPr/>
        </p:nvSpPr>
        <p:spPr>
          <a:xfrm rot="10800000" flipH="1">
            <a:off x="8702325" y="1078625"/>
            <a:ext cx="475178" cy="4130850"/>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4"/>
          <p:cNvSpPr/>
          <p:nvPr/>
        </p:nvSpPr>
        <p:spPr>
          <a:xfrm flipH="1">
            <a:off x="-33672" y="-30354"/>
            <a:ext cx="441750" cy="4098509"/>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15815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91"/>
        <p:cNvGrpSpPr/>
        <p:nvPr/>
      </p:nvGrpSpPr>
      <p:grpSpPr>
        <a:xfrm>
          <a:off x="0" y="0"/>
          <a:ext cx="0" cy="0"/>
          <a:chOff x="0" y="0"/>
          <a:chExt cx="0" cy="0"/>
        </a:xfrm>
      </p:grpSpPr>
      <p:sp>
        <p:nvSpPr>
          <p:cNvPr id="192" name="Google Shape;192;p11"/>
          <p:cNvSpPr/>
          <p:nvPr/>
        </p:nvSpPr>
        <p:spPr>
          <a:xfrm>
            <a:off x="3506727" y="304093"/>
            <a:ext cx="1040462" cy="249599"/>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a:off x="72684" y="2534606"/>
            <a:ext cx="640548" cy="152424"/>
          </a:xfrm>
          <a:custGeom>
            <a:avLst/>
            <a:gdLst/>
            <a:ahLst/>
            <a:cxnLst/>
            <a:rect l="l" t="t" r="r" b="b"/>
            <a:pathLst>
              <a:path w="5959" h="1418" extrusionOk="0">
                <a:moveTo>
                  <a:pt x="2471" y="1"/>
                </a:moveTo>
                <a:cubicBezTo>
                  <a:pt x="2337" y="1"/>
                  <a:pt x="2219" y="86"/>
                  <a:pt x="2119" y="205"/>
                </a:cubicBezTo>
                <a:cubicBezTo>
                  <a:pt x="1965" y="359"/>
                  <a:pt x="1854" y="560"/>
                  <a:pt x="1812" y="777"/>
                </a:cubicBezTo>
                <a:cubicBezTo>
                  <a:pt x="1738" y="743"/>
                  <a:pt x="1665" y="708"/>
                  <a:pt x="1582" y="708"/>
                </a:cubicBezTo>
                <a:cubicBezTo>
                  <a:pt x="1564" y="708"/>
                  <a:pt x="1545" y="710"/>
                  <a:pt x="1526" y="714"/>
                </a:cubicBezTo>
                <a:cubicBezTo>
                  <a:pt x="1436" y="714"/>
                  <a:pt x="1346" y="798"/>
                  <a:pt x="1346" y="910"/>
                </a:cubicBezTo>
                <a:cubicBezTo>
                  <a:pt x="1248" y="798"/>
                  <a:pt x="1122" y="741"/>
                  <a:pt x="999" y="741"/>
                </a:cubicBezTo>
                <a:cubicBezTo>
                  <a:pt x="928" y="741"/>
                  <a:pt x="858" y="760"/>
                  <a:pt x="795" y="798"/>
                </a:cubicBezTo>
                <a:cubicBezTo>
                  <a:pt x="620" y="888"/>
                  <a:pt x="530" y="1111"/>
                  <a:pt x="376" y="1243"/>
                </a:cubicBezTo>
                <a:cubicBezTo>
                  <a:pt x="307" y="1328"/>
                  <a:pt x="90" y="1376"/>
                  <a:pt x="0" y="1418"/>
                </a:cubicBezTo>
                <a:lnTo>
                  <a:pt x="5959" y="1418"/>
                </a:lnTo>
                <a:cubicBezTo>
                  <a:pt x="5736" y="1397"/>
                  <a:pt x="5471" y="1328"/>
                  <a:pt x="5339" y="1090"/>
                </a:cubicBezTo>
                <a:cubicBezTo>
                  <a:pt x="5275" y="1000"/>
                  <a:pt x="5254" y="888"/>
                  <a:pt x="5164" y="825"/>
                </a:cubicBezTo>
                <a:cubicBezTo>
                  <a:pt x="5137" y="811"/>
                  <a:pt x="5109" y="805"/>
                  <a:pt x="5080" y="805"/>
                </a:cubicBezTo>
                <a:cubicBezTo>
                  <a:pt x="5011" y="805"/>
                  <a:pt x="4935" y="837"/>
                  <a:pt x="4857" y="867"/>
                </a:cubicBezTo>
                <a:cubicBezTo>
                  <a:pt x="4836" y="888"/>
                  <a:pt x="4809" y="888"/>
                  <a:pt x="4788" y="888"/>
                </a:cubicBezTo>
                <a:cubicBezTo>
                  <a:pt x="4767" y="888"/>
                  <a:pt x="4746" y="867"/>
                  <a:pt x="4746" y="846"/>
                </a:cubicBezTo>
                <a:cubicBezTo>
                  <a:pt x="4656" y="714"/>
                  <a:pt x="4635" y="534"/>
                  <a:pt x="4544" y="428"/>
                </a:cubicBezTo>
                <a:cubicBezTo>
                  <a:pt x="4480" y="330"/>
                  <a:pt x="4387" y="285"/>
                  <a:pt x="4294" y="285"/>
                </a:cubicBezTo>
                <a:cubicBezTo>
                  <a:pt x="4236" y="285"/>
                  <a:pt x="4177" y="303"/>
                  <a:pt x="4126" y="338"/>
                </a:cubicBezTo>
                <a:cubicBezTo>
                  <a:pt x="3972" y="401"/>
                  <a:pt x="3882" y="560"/>
                  <a:pt x="3840" y="735"/>
                </a:cubicBezTo>
                <a:cubicBezTo>
                  <a:pt x="3729" y="624"/>
                  <a:pt x="3596" y="512"/>
                  <a:pt x="3464" y="470"/>
                </a:cubicBezTo>
                <a:cubicBezTo>
                  <a:pt x="3416" y="457"/>
                  <a:pt x="3368" y="450"/>
                  <a:pt x="3321" y="450"/>
                </a:cubicBezTo>
                <a:cubicBezTo>
                  <a:pt x="3218" y="450"/>
                  <a:pt x="3122" y="484"/>
                  <a:pt x="3046" y="560"/>
                </a:cubicBezTo>
                <a:cubicBezTo>
                  <a:pt x="2934" y="295"/>
                  <a:pt x="2760" y="30"/>
                  <a:pt x="2516" y="4"/>
                </a:cubicBezTo>
                <a:cubicBezTo>
                  <a:pt x="2501" y="2"/>
                  <a:pt x="2486" y="1"/>
                  <a:pt x="24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1"/>
          <p:cNvSpPr/>
          <p:nvPr/>
        </p:nvSpPr>
        <p:spPr>
          <a:xfrm>
            <a:off x="7776469" y="629026"/>
            <a:ext cx="1231458" cy="293698"/>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1"/>
          <p:cNvSpPr/>
          <p:nvPr/>
        </p:nvSpPr>
        <p:spPr>
          <a:xfrm>
            <a:off x="5321426" y="1123580"/>
            <a:ext cx="612062" cy="147480"/>
          </a:xfrm>
          <a:custGeom>
            <a:avLst/>
            <a:gdLst/>
            <a:ahLst/>
            <a:cxnLst/>
            <a:rect l="l" t="t" r="r" b="b"/>
            <a:pathLst>
              <a:path w="5694" h="1372" extrusionOk="0">
                <a:moveTo>
                  <a:pt x="2405" y="0"/>
                </a:moveTo>
                <a:cubicBezTo>
                  <a:pt x="2251" y="0"/>
                  <a:pt x="2119" y="90"/>
                  <a:pt x="2034" y="201"/>
                </a:cubicBezTo>
                <a:cubicBezTo>
                  <a:pt x="1875" y="334"/>
                  <a:pt x="1790" y="530"/>
                  <a:pt x="1722" y="752"/>
                </a:cubicBezTo>
                <a:cubicBezTo>
                  <a:pt x="1637" y="710"/>
                  <a:pt x="1547" y="662"/>
                  <a:pt x="1457" y="662"/>
                </a:cubicBezTo>
                <a:cubicBezTo>
                  <a:pt x="1372" y="689"/>
                  <a:pt x="1282" y="773"/>
                  <a:pt x="1282" y="863"/>
                </a:cubicBezTo>
                <a:cubicBezTo>
                  <a:pt x="1199" y="767"/>
                  <a:pt x="1081" y="712"/>
                  <a:pt x="961" y="712"/>
                </a:cubicBezTo>
                <a:cubicBezTo>
                  <a:pt x="889" y="712"/>
                  <a:pt x="818" y="732"/>
                  <a:pt x="752" y="773"/>
                </a:cubicBezTo>
                <a:cubicBezTo>
                  <a:pt x="599" y="863"/>
                  <a:pt x="509" y="1059"/>
                  <a:pt x="376" y="1192"/>
                </a:cubicBezTo>
                <a:cubicBezTo>
                  <a:pt x="286" y="1261"/>
                  <a:pt x="90" y="1324"/>
                  <a:pt x="0" y="1351"/>
                </a:cubicBezTo>
                <a:lnTo>
                  <a:pt x="5694" y="1372"/>
                </a:lnTo>
                <a:cubicBezTo>
                  <a:pt x="5477" y="1324"/>
                  <a:pt x="5233" y="1282"/>
                  <a:pt x="5101" y="1038"/>
                </a:cubicBezTo>
                <a:cubicBezTo>
                  <a:pt x="5032" y="953"/>
                  <a:pt x="5011" y="842"/>
                  <a:pt x="4921" y="795"/>
                </a:cubicBezTo>
                <a:cubicBezTo>
                  <a:pt x="4895" y="775"/>
                  <a:pt x="4869" y="768"/>
                  <a:pt x="4842" y="768"/>
                </a:cubicBezTo>
                <a:cubicBezTo>
                  <a:pt x="4780" y="768"/>
                  <a:pt x="4712" y="809"/>
                  <a:pt x="4635" y="842"/>
                </a:cubicBezTo>
                <a:cubicBezTo>
                  <a:pt x="4613" y="842"/>
                  <a:pt x="4592" y="863"/>
                  <a:pt x="4571" y="863"/>
                </a:cubicBezTo>
                <a:cubicBezTo>
                  <a:pt x="4550" y="842"/>
                  <a:pt x="4550" y="821"/>
                  <a:pt x="4523" y="795"/>
                </a:cubicBezTo>
                <a:cubicBezTo>
                  <a:pt x="4460" y="689"/>
                  <a:pt x="4439" y="509"/>
                  <a:pt x="4349" y="397"/>
                </a:cubicBezTo>
                <a:cubicBezTo>
                  <a:pt x="4278" y="313"/>
                  <a:pt x="4182" y="274"/>
                  <a:pt x="4088" y="274"/>
                </a:cubicBezTo>
                <a:cubicBezTo>
                  <a:pt x="4033" y="274"/>
                  <a:pt x="3979" y="287"/>
                  <a:pt x="3930" y="313"/>
                </a:cubicBezTo>
                <a:cubicBezTo>
                  <a:pt x="3798" y="397"/>
                  <a:pt x="3708" y="556"/>
                  <a:pt x="3665" y="710"/>
                </a:cubicBezTo>
                <a:cubicBezTo>
                  <a:pt x="3554" y="599"/>
                  <a:pt x="3443" y="487"/>
                  <a:pt x="3310" y="445"/>
                </a:cubicBezTo>
                <a:cubicBezTo>
                  <a:pt x="3268" y="430"/>
                  <a:pt x="3224" y="422"/>
                  <a:pt x="3180" y="422"/>
                </a:cubicBezTo>
                <a:cubicBezTo>
                  <a:pt x="3085" y="422"/>
                  <a:pt x="2989" y="457"/>
                  <a:pt x="2913" y="530"/>
                </a:cubicBezTo>
                <a:cubicBezTo>
                  <a:pt x="2802" y="291"/>
                  <a:pt x="2627" y="27"/>
                  <a:pt x="24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a:off x="-1041000" y="3310375"/>
            <a:ext cx="11225986" cy="3987262"/>
          </a:xfrm>
          <a:custGeom>
            <a:avLst/>
            <a:gdLst/>
            <a:ahLst/>
            <a:cxnLst/>
            <a:rect l="l" t="t" r="r" b="b"/>
            <a:pathLst>
              <a:path w="105159" h="44599" extrusionOk="0">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a:off x="0" y="4380553"/>
            <a:ext cx="9144064" cy="762939"/>
          </a:xfrm>
          <a:custGeom>
            <a:avLst/>
            <a:gdLst/>
            <a:ahLst/>
            <a:cxnLst/>
            <a:rect l="l" t="t" r="r" b="b"/>
            <a:pathLst>
              <a:path w="87612" h="9670" extrusionOk="0">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8" name="Google Shape;198;p11"/>
          <p:cNvGrpSpPr/>
          <p:nvPr/>
        </p:nvGrpSpPr>
        <p:grpSpPr>
          <a:xfrm>
            <a:off x="498990" y="3184349"/>
            <a:ext cx="1133103" cy="1456552"/>
            <a:chOff x="1307321" y="654999"/>
            <a:chExt cx="1131632" cy="1454661"/>
          </a:xfrm>
        </p:grpSpPr>
        <p:sp>
          <p:nvSpPr>
            <p:cNvPr id="199" name="Google Shape;199;p11"/>
            <p:cNvSpPr/>
            <p:nvPr/>
          </p:nvSpPr>
          <p:spPr>
            <a:xfrm>
              <a:off x="1307321" y="654999"/>
              <a:ext cx="1131632" cy="1021965"/>
            </a:xfrm>
            <a:custGeom>
              <a:avLst/>
              <a:gdLst/>
              <a:ahLst/>
              <a:cxnLst/>
              <a:rect l="l" t="t" r="r" b="b"/>
              <a:pathLst>
                <a:path w="25735" h="23241" extrusionOk="0">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a:off x="1876952" y="1126611"/>
              <a:ext cx="81569" cy="983049"/>
            </a:xfrm>
            <a:custGeom>
              <a:avLst/>
              <a:gdLst/>
              <a:ahLst/>
              <a:cxnLst/>
              <a:rect l="l" t="t" r="r" b="b"/>
              <a:pathLst>
                <a:path w="1855" h="22356" extrusionOk="0">
                  <a:moveTo>
                    <a:pt x="711" y="0"/>
                  </a:moveTo>
                  <a:lnTo>
                    <a:pt x="1" y="22356"/>
                  </a:lnTo>
                  <a:lnTo>
                    <a:pt x="1855" y="22287"/>
                  </a:ln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1" name="Google Shape;201;p11"/>
          <p:cNvSpPr/>
          <p:nvPr/>
        </p:nvSpPr>
        <p:spPr>
          <a:xfrm>
            <a:off x="8580375" y="-35000"/>
            <a:ext cx="589203" cy="5217602"/>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rot="10800000">
            <a:off x="-25578" y="-85858"/>
            <a:ext cx="589203" cy="5248208"/>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1"/>
          <p:cNvSpPr txBox="1">
            <a:spLocks noGrp="1"/>
          </p:cNvSpPr>
          <p:nvPr>
            <p:ph type="title" hasCustomPrompt="1"/>
          </p:nvPr>
        </p:nvSpPr>
        <p:spPr>
          <a:xfrm>
            <a:off x="1284000" y="1643525"/>
            <a:ext cx="6576000" cy="1416300"/>
          </a:xfrm>
          <a:prstGeom prst="rect">
            <a:avLst/>
          </a:prstGeom>
          <a:solidFill>
            <a:schemeClr val="accent6"/>
          </a:solidFill>
          <a:effectLst>
            <a:outerShdw dist="133350" dir="2760000" algn="bl" rotWithShape="0">
              <a:schemeClr val="lt2">
                <a:alpha val="42000"/>
              </a:schemeClr>
            </a:outerShdw>
          </a:effectLst>
        </p:spPr>
        <p:txBody>
          <a:bodyPr spcFirstLastPara="1" wrap="square" lIns="91425" tIns="91425" rIns="91425" bIns="91425" anchor="ctr" anchorCtr="0">
            <a:noAutofit/>
          </a:bodyPr>
          <a:lstStyle>
            <a:lvl1pPr lvl="0" algn="ctr">
              <a:spcBef>
                <a:spcPts val="0"/>
              </a:spcBef>
              <a:spcAft>
                <a:spcPts val="0"/>
              </a:spcAft>
              <a:buSzPts val="9600"/>
              <a:buNone/>
              <a:defRPr sz="7000">
                <a:solidFill>
                  <a:schemeClr val="accen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04" name="Google Shape;204;p11"/>
          <p:cNvSpPr txBox="1">
            <a:spLocks noGrp="1"/>
          </p:cNvSpPr>
          <p:nvPr>
            <p:ph type="subTitle" idx="1"/>
          </p:nvPr>
        </p:nvSpPr>
        <p:spPr>
          <a:xfrm>
            <a:off x="1284000" y="3245725"/>
            <a:ext cx="65760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grpSp>
        <p:nvGrpSpPr>
          <p:cNvPr id="205" name="Google Shape;205;p11"/>
          <p:cNvGrpSpPr/>
          <p:nvPr/>
        </p:nvGrpSpPr>
        <p:grpSpPr>
          <a:xfrm flipH="1">
            <a:off x="7722762" y="3526378"/>
            <a:ext cx="1003192" cy="1289557"/>
            <a:chOff x="1307321" y="654999"/>
            <a:chExt cx="1131632" cy="1454661"/>
          </a:xfrm>
        </p:grpSpPr>
        <p:sp>
          <p:nvSpPr>
            <p:cNvPr id="206" name="Google Shape;206;p11"/>
            <p:cNvSpPr/>
            <p:nvPr/>
          </p:nvSpPr>
          <p:spPr>
            <a:xfrm>
              <a:off x="1307321" y="654999"/>
              <a:ext cx="1131632" cy="1021965"/>
            </a:xfrm>
            <a:custGeom>
              <a:avLst/>
              <a:gdLst/>
              <a:ahLst/>
              <a:cxnLst/>
              <a:rect l="l" t="t" r="r" b="b"/>
              <a:pathLst>
                <a:path w="25735" h="23241" extrusionOk="0">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a:off x="1876952" y="1126611"/>
              <a:ext cx="81569" cy="983049"/>
            </a:xfrm>
            <a:custGeom>
              <a:avLst/>
              <a:gdLst/>
              <a:ahLst/>
              <a:cxnLst/>
              <a:rect l="l" t="t" r="r" b="b"/>
              <a:pathLst>
                <a:path w="1855" h="22356" extrusionOk="0">
                  <a:moveTo>
                    <a:pt x="711" y="0"/>
                  </a:moveTo>
                  <a:lnTo>
                    <a:pt x="1" y="22356"/>
                  </a:lnTo>
                  <a:lnTo>
                    <a:pt x="1855" y="22287"/>
                  </a:ln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8" name="Google Shape;208;p11"/>
          <p:cNvSpPr/>
          <p:nvPr/>
        </p:nvSpPr>
        <p:spPr>
          <a:xfrm>
            <a:off x="648175" y="304090"/>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1"/>
          <p:cNvSpPr/>
          <p:nvPr/>
        </p:nvSpPr>
        <p:spPr>
          <a:xfrm>
            <a:off x="340137" y="164630"/>
            <a:ext cx="250671" cy="247486"/>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a:off x="8265500" y="3079228"/>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a:off x="8484628" y="2745249"/>
            <a:ext cx="297443" cy="293701"/>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4147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9"/>
        <p:cNvGrpSpPr/>
        <p:nvPr/>
      </p:nvGrpSpPr>
      <p:grpSpPr>
        <a:xfrm>
          <a:off x="0" y="0"/>
          <a:ext cx="0" cy="0"/>
          <a:chOff x="0" y="0"/>
          <a:chExt cx="0" cy="0"/>
        </a:xfrm>
      </p:grpSpPr>
      <p:sp>
        <p:nvSpPr>
          <p:cNvPr id="50" name="Google Shape;50;p4"/>
          <p:cNvSpPr/>
          <p:nvPr/>
        </p:nvSpPr>
        <p:spPr>
          <a:xfrm>
            <a:off x="8055525" y="539499"/>
            <a:ext cx="1046547" cy="249598"/>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1041000" y="3009775"/>
            <a:ext cx="11225986" cy="3987262"/>
          </a:xfrm>
          <a:custGeom>
            <a:avLst/>
            <a:gdLst/>
            <a:ahLst/>
            <a:cxnLst/>
            <a:rect l="l" t="t" r="r" b="b"/>
            <a:pathLst>
              <a:path w="105159" h="44599" extrusionOk="0">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0" y="4705507"/>
            <a:ext cx="9144064" cy="438003"/>
          </a:xfrm>
          <a:custGeom>
            <a:avLst/>
            <a:gdLst/>
            <a:ahLst/>
            <a:cxnLst/>
            <a:rect l="l" t="t" r="r" b="b"/>
            <a:pathLst>
              <a:path w="87612" h="9670" extrusionOk="0">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p:nvPr/>
        </p:nvSpPr>
        <p:spPr>
          <a:xfrm>
            <a:off x="1189350" y="133250"/>
            <a:ext cx="841871" cy="201949"/>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p:nvPr/>
        </p:nvSpPr>
        <p:spPr>
          <a:xfrm>
            <a:off x="-170399" y="516818"/>
            <a:ext cx="612062" cy="147480"/>
          </a:xfrm>
          <a:custGeom>
            <a:avLst/>
            <a:gdLst/>
            <a:ahLst/>
            <a:cxnLst/>
            <a:rect l="l" t="t" r="r" b="b"/>
            <a:pathLst>
              <a:path w="5694" h="1372" extrusionOk="0">
                <a:moveTo>
                  <a:pt x="2405" y="0"/>
                </a:moveTo>
                <a:cubicBezTo>
                  <a:pt x="2251" y="0"/>
                  <a:pt x="2119" y="90"/>
                  <a:pt x="2034" y="201"/>
                </a:cubicBezTo>
                <a:cubicBezTo>
                  <a:pt x="1875" y="334"/>
                  <a:pt x="1790" y="530"/>
                  <a:pt x="1722" y="752"/>
                </a:cubicBezTo>
                <a:cubicBezTo>
                  <a:pt x="1637" y="710"/>
                  <a:pt x="1547" y="662"/>
                  <a:pt x="1457" y="662"/>
                </a:cubicBezTo>
                <a:cubicBezTo>
                  <a:pt x="1372" y="689"/>
                  <a:pt x="1282" y="773"/>
                  <a:pt x="1282" y="863"/>
                </a:cubicBezTo>
                <a:cubicBezTo>
                  <a:pt x="1199" y="767"/>
                  <a:pt x="1081" y="712"/>
                  <a:pt x="961" y="712"/>
                </a:cubicBezTo>
                <a:cubicBezTo>
                  <a:pt x="889" y="712"/>
                  <a:pt x="818" y="732"/>
                  <a:pt x="752" y="773"/>
                </a:cubicBezTo>
                <a:cubicBezTo>
                  <a:pt x="599" y="863"/>
                  <a:pt x="509" y="1059"/>
                  <a:pt x="376" y="1192"/>
                </a:cubicBezTo>
                <a:cubicBezTo>
                  <a:pt x="286" y="1261"/>
                  <a:pt x="90" y="1324"/>
                  <a:pt x="0" y="1351"/>
                </a:cubicBezTo>
                <a:lnTo>
                  <a:pt x="5694" y="1372"/>
                </a:lnTo>
                <a:cubicBezTo>
                  <a:pt x="5477" y="1324"/>
                  <a:pt x="5233" y="1282"/>
                  <a:pt x="5101" y="1038"/>
                </a:cubicBezTo>
                <a:cubicBezTo>
                  <a:pt x="5032" y="953"/>
                  <a:pt x="5011" y="842"/>
                  <a:pt x="4921" y="795"/>
                </a:cubicBezTo>
                <a:cubicBezTo>
                  <a:pt x="4895" y="775"/>
                  <a:pt x="4869" y="768"/>
                  <a:pt x="4842" y="768"/>
                </a:cubicBezTo>
                <a:cubicBezTo>
                  <a:pt x="4780" y="768"/>
                  <a:pt x="4712" y="809"/>
                  <a:pt x="4635" y="842"/>
                </a:cubicBezTo>
                <a:cubicBezTo>
                  <a:pt x="4613" y="842"/>
                  <a:pt x="4592" y="863"/>
                  <a:pt x="4571" y="863"/>
                </a:cubicBezTo>
                <a:cubicBezTo>
                  <a:pt x="4550" y="842"/>
                  <a:pt x="4550" y="821"/>
                  <a:pt x="4523" y="795"/>
                </a:cubicBezTo>
                <a:cubicBezTo>
                  <a:pt x="4460" y="689"/>
                  <a:pt x="4439" y="509"/>
                  <a:pt x="4349" y="397"/>
                </a:cubicBezTo>
                <a:cubicBezTo>
                  <a:pt x="4278" y="313"/>
                  <a:pt x="4182" y="274"/>
                  <a:pt x="4088" y="274"/>
                </a:cubicBezTo>
                <a:cubicBezTo>
                  <a:pt x="4033" y="274"/>
                  <a:pt x="3979" y="287"/>
                  <a:pt x="3930" y="313"/>
                </a:cubicBezTo>
                <a:cubicBezTo>
                  <a:pt x="3798" y="397"/>
                  <a:pt x="3708" y="556"/>
                  <a:pt x="3665" y="710"/>
                </a:cubicBezTo>
                <a:cubicBezTo>
                  <a:pt x="3554" y="599"/>
                  <a:pt x="3443" y="487"/>
                  <a:pt x="3310" y="445"/>
                </a:cubicBezTo>
                <a:cubicBezTo>
                  <a:pt x="3268" y="430"/>
                  <a:pt x="3224" y="422"/>
                  <a:pt x="3180" y="422"/>
                </a:cubicBezTo>
                <a:cubicBezTo>
                  <a:pt x="3085" y="422"/>
                  <a:pt x="2989" y="457"/>
                  <a:pt x="2913" y="530"/>
                </a:cubicBezTo>
                <a:cubicBezTo>
                  <a:pt x="2802" y="291"/>
                  <a:pt x="2627" y="27"/>
                  <a:pt x="24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
          <p:cNvSpPr/>
          <p:nvPr/>
        </p:nvSpPr>
        <p:spPr>
          <a:xfrm>
            <a:off x="7510822" y="223947"/>
            <a:ext cx="645170" cy="154789"/>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a:off x="405162" y="741578"/>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a:off x="8014638" y="4836975"/>
            <a:ext cx="3181346" cy="175049"/>
          </a:xfrm>
          <a:custGeom>
            <a:avLst/>
            <a:gdLst/>
            <a:ahLst/>
            <a:cxnLst/>
            <a:rect l="l" t="t" r="r" b="b"/>
            <a:pathLst>
              <a:path w="36476" h="2273" extrusionOk="0">
                <a:moveTo>
                  <a:pt x="18246" y="1"/>
                </a:moveTo>
                <a:cubicBezTo>
                  <a:pt x="8162" y="1"/>
                  <a:pt x="0" y="504"/>
                  <a:pt x="0" y="1123"/>
                </a:cubicBezTo>
                <a:cubicBezTo>
                  <a:pt x="0" y="1764"/>
                  <a:pt x="8162" y="2273"/>
                  <a:pt x="18246" y="2273"/>
                </a:cubicBezTo>
                <a:cubicBezTo>
                  <a:pt x="28309" y="2273"/>
                  <a:pt x="36476" y="1764"/>
                  <a:pt x="36476" y="1123"/>
                </a:cubicBezTo>
                <a:cubicBezTo>
                  <a:pt x="36476" y="504"/>
                  <a:pt x="28309" y="1"/>
                  <a:pt x="182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 name="Google Shape;58;p4"/>
          <p:cNvGrpSpPr/>
          <p:nvPr/>
        </p:nvGrpSpPr>
        <p:grpSpPr>
          <a:xfrm>
            <a:off x="7871553" y="3836915"/>
            <a:ext cx="3284189" cy="1168269"/>
            <a:chOff x="2536050" y="2210275"/>
            <a:chExt cx="5672175" cy="2017737"/>
          </a:xfrm>
        </p:grpSpPr>
        <p:sp>
          <p:nvSpPr>
            <p:cNvPr id="59" name="Google Shape;59;p4"/>
            <p:cNvSpPr/>
            <p:nvPr/>
          </p:nvSpPr>
          <p:spPr>
            <a:xfrm>
              <a:off x="2536050" y="2210275"/>
              <a:ext cx="5672175" cy="1619642"/>
            </a:xfrm>
            <a:custGeom>
              <a:avLst/>
              <a:gdLst/>
              <a:ahLst/>
              <a:cxnLst/>
              <a:rect l="l" t="t" r="r" b="b"/>
              <a:pathLst>
                <a:path w="73667" h="21035" extrusionOk="0">
                  <a:moveTo>
                    <a:pt x="39484" y="0"/>
                  </a:moveTo>
                  <a:cubicBezTo>
                    <a:pt x="32918" y="0"/>
                    <a:pt x="27391" y="2097"/>
                    <a:pt x="25491" y="3096"/>
                  </a:cubicBezTo>
                  <a:cubicBezTo>
                    <a:pt x="23526" y="4112"/>
                    <a:pt x="16795" y="7465"/>
                    <a:pt x="14454" y="7995"/>
                  </a:cubicBezTo>
                  <a:cubicBezTo>
                    <a:pt x="12118" y="8524"/>
                    <a:pt x="4947" y="9541"/>
                    <a:pt x="2585" y="11241"/>
                  </a:cubicBezTo>
                  <a:cubicBezTo>
                    <a:pt x="577" y="12676"/>
                    <a:pt x="0" y="15854"/>
                    <a:pt x="223" y="18433"/>
                  </a:cubicBezTo>
                  <a:cubicBezTo>
                    <a:pt x="286" y="19164"/>
                    <a:pt x="265" y="20335"/>
                    <a:pt x="948" y="20774"/>
                  </a:cubicBezTo>
                  <a:cubicBezTo>
                    <a:pt x="1282" y="20970"/>
                    <a:pt x="1700" y="20970"/>
                    <a:pt x="2076" y="20970"/>
                  </a:cubicBezTo>
                  <a:cubicBezTo>
                    <a:pt x="4296" y="21016"/>
                    <a:pt x="6520" y="21035"/>
                    <a:pt x="8746" y="21035"/>
                  </a:cubicBezTo>
                  <a:cubicBezTo>
                    <a:pt x="17407" y="21035"/>
                    <a:pt x="26101" y="20752"/>
                    <a:pt x="34738" y="20663"/>
                  </a:cubicBezTo>
                  <a:cubicBezTo>
                    <a:pt x="43297" y="20573"/>
                    <a:pt x="51840" y="20467"/>
                    <a:pt x="60399" y="20308"/>
                  </a:cubicBezTo>
                  <a:cubicBezTo>
                    <a:pt x="63312" y="20266"/>
                    <a:pt x="66204" y="20202"/>
                    <a:pt x="69117" y="20112"/>
                  </a:cubicBezTo>
                  <a:cubicBezTo>
                    <a:pt x="69403" y="20112"/>
                    <a:pt x="69757" y="20134"/>
                    <a:pt x="70133" y="20134"/>
                  </a:cubicBezTo>
                  <a:cubicBezTo>
                    <a:pt x="70460" y="20149"/>
                    <a:pt x="70807" y="20166"/>
                    <a:pt x="71146" y="20166"/>
                  </a:cubicBezTo>
                  <a:cubicBezTo>
                    <a:pt x="71725" y="20166"/>
                    <a:pt x="72280" y="20118"/>
                    <a:pt x="72670" y="19938"/>
                  </a:cubicBezTo>
                  <a:cubicBezTo>
                    <a:pt x="73666" y="19472"/>
                    <a:pt x="71590" y="11109"/>
                    <a:pt x="70970" y="8858"/>
                  </a:cubicBezTo>
                  <a:cubicBezTo>
                    <a:pt x="70329" y="6628"/>
                    <a:pt x="68502" y="6496"/>
                    <a:pt x="66844" y="6363"/>
                  </a:cubicBezTo>
                  <a:cubicBezTo>
                    <a:pt x="65213" y="6231"/>
                    <a:pt x="61172" y="4488"/>
                    <a:pt x="57046" y="2857"/>
                  </a:cubicBezTo>
                  <a:cubicBezTo>
                    <a:pt x="52921" y="1221"/>
                    <a:pt x="47052" y="140"/>
                    <a:pt x="40167" y="8"/>
                  </a:cubicBezTo>
                  <a:cubicBezTo>
                    <a:pt x="39938" y="3"/>
                    <a:pt x="39711" y="0"/>
                    <a:pt x="394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p:nvPr/>
          </p:nvSpPr>
          <p:spPr>
            <a:xfrm>
              <a:off x="2558072" y="3186233"/>
              <a:ext cx="5593868" cy="643699"/>
            </a:xfrm>
            <a:custGeom>
              <a:avLst/>
              <a:gdLst/>
              <a:ahLst/>
              <a:cxnLst/>
              <a:rect l="l" t="t" r="r" b="b"/>
              <a:pathLst>
                <a:path w="72650" h="8360" extrusionOk="0">
                  <a:moveTo>
                    <a:pt x="12345" y="0"/>
                  </a:moveTo>
                  <a:cubicBezTo>
                    <a:pt x="8827" y="0"/>
                    <a:pt x="5890" y="2805"/>
                    <a:pt x="5477" y="6468"/>
                  </a:cubicBezTo>
                  <a:lnTo>
                    <a:pt x="0" y="6489"/>
                  </a:lnTo>
                  <a:cubicBezTo>
                    <a:pt x="48" y="7104"/>
                    <a:pt x="180" y="7792"/>
                    <a:pt x="662" y="8099"/>
                  </a:cubicBezTo>
                  <a:cubicBezTo>
                    <a:pt x="996" y="8295"/>
                    <a:pt x="1414" y="8295"/>
                    <a:pt x="1790" y="8295"/>
                  </a:cubicBezTo>
                  <a:cubicBezTo>
                    <a:pt x="4010" y="8341"/>
                    <a:pt x="6234" y="8360"/>
                    <a:pt x="8460" y="8360"/>
                  </a:cubicBezTo>
                  <a:cubicBezTo>
                    <a:pt x="17121" y="8360"/>
                    <a:pt x="25815" y="8077"/>
                    <a:pt x="34452" y="7988"/>
                  </a:cubicBezTo>
                  <a:cubicBezTo>
                    <a:pt x="43011" y="7898"/>
                    <a:pt x="51554" y="7792"/>
                    <a:pt x="60113" y="7633"/>
                  </a:cubicBezTo>
                  <a:cubicBezTo>
                    <a:pt x="63026" y="7591"/>
                    <a:pt x="65918" y="7527"/>
                    <a:pt x="68831" y="7437"/>
                  </a:cubicBezTo>
                  <a:cubicBezTo>
                    <a:pt x="68868" y="7437"/>
                    <a:pt x="68907" y="7436"/>
                    <a:pt x="68947" y="7436"/>
                  </a:cubicBezTo>
                  <a:cubicBezTo>
                    <a:pt x="69461" y="7436"/>
                    <a:pt x="70161" y="7501"/>
                    <a:pt x="70830" y="7501"/>
                  </a:cubicBezTo>
                  <a:cubicBezTo>
                    <a:pt x="71420" y="7501"/>
                    <a:pt x="71987" y="7451"/>
                    <a:pt x="72384" y="7263"/>
                  </a:cubicBezTo>
                  <a:cubicBezTo>
                    <a:pt x="72586" y="7173"/>
                    <a:pt x="72649" y="6775"/>
                    <a:pt x="72649" y="6225"/>
                  </a:cubicBezTo>
                  <a:lnTo>
                    <a:pt x="72649" y="6225"/>
                  </a:lnTo>
                  <a:lnTo>
                    <a:pt x="64795" y="6246"/>
                  </a:lnTo>
                  <a:cubicBezTo>
                    <a:pt x="63979" y="3222"/>
                    <a:pt x="61395" y="992"/>
                    <a:pt x="58286" y="928"/>
                  </a:cubicBezTo>
                  <a:cubicBezTo>
                    <a:pt x="58239" y="927"/>
                    <a:pt x="58192" y="927"/>
                    <a:pt x="58146" y="927"/>
                  </a:cubicBezTo>
                  <a:cubicBezTo>
                    <a:pt x="55001" y="927"/>
                    <a:pt x="52315" y="3204"/>
                    <a:pt x="51506" y="6288"/>
                  </a:cubicBezTo>
                  <a:lnTo>
                    <a:pt x="19178" y="6421"/>
                  </a:lnTo>
                  <a:cubicBezTo>
                    <a:pt x="18760" y="2846"/>
                    <a:pt x="15958" y="65"/>
                    <a:pt x="12473" y="1"/>
                  </a:cubicBezTo>
                  <a:cubicBezTo>
                    <a:pt x="12430" y="1"/>
                    <a:pt x="12388" y="0"/>
                    <a:pt x="123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a:off x="3059640" y="3267775"/>
              <a:ext cx="897252" cy="888859"/>
            </a:xfrm>
            <a:custGeom>
              <a:avLst/>
              <a:gdLst/>
              <a:ahLst/>
              <a:cxnLst/>
              <a:rect l="l" t="t" r="r" b="b"/>
              <a:pathLst>
                <a:path w="11653" h="11544" extrusionOk="0">
                  <a:moveTo>
                    <a:pt x="5806" y="0"/>
                  </a:moveTo>
                  <a:cubicBezTo>
                    <a:pt x="2685" y="0"/>
                    <a:pt x="132" y="2512"/>
                    <a:pt x="64" y="5648"/>
                  </a:cubicBezTo>
                  <a:cubicBezTo>
                    <a:pt x="1" y="8825"/>
                    <a:pt x="2516" y="11473"/>
                    <a:pt x="5715" y="11542"/>
                  </a:cubicBezTo>
                  <a:cubicBezTo>
                    <a:pt x="5754" y="11543"/>
                    <a:pt x="5793" y="11543"/>
                    <a:pt x="5832" y="11543"/>
                  </a:cubicBezTo>
                  <a:cubicBezTo>
                    <a:pt x="8957" y="11543"/>
                    <a:pt x="11521" y="9030"/>
                    <a:pt x="11584" y="5891"/>
                  </a:cubicBezTo>
                  <a:cubicBezTo>
                    <a:pt x="11652" y="2713"/>
                    <a:pt x="9137" y="65"/>
                    <a:pt x="5932" y="2"/>
                  </a:cubicBezTo>
                  <a:cubicBezTo>
                    <a:pt x="5890" y="1"/>
                    <a:pt x="5848" y="0"/>
                    <a:pt x="58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2" name="Google Shape;62;p4"/>
            <p:cNvSpPr/>
            <p:nvPr/>
          </p:nvSpPr>
          <p:spPr>
            <a:xfrm>
              <a:off x="3258219" y="3464737"/>
              <a:ext cx="499637" cy="494940"/>
            </a:xfrm>
            <a:custGeom>
              <a:avLst/>
              <a:gdLst/>
              <a:ahLst/>
              <a:cxnLst/>
              <a:rect l="l" t="t" r="r" b="b"/>
              <a:pathLst>
                <a:path w="6489" h="6428" extrusionOk="0">
                  <a:moveTo>
                    <a:pt x="3234" y="1"/>
                  </a:moveTo>
                  <a:cubicBezTo>
                    <a:pt x="1504" y="1"/>
                    <a:pt x="69" y="1394"/>
                    <a:pt x="22" y="3137"/>
                  </a:cubicBezTo>
                  <a:cubicBezTo>
                    <a:pt x="1" y="4922"/>
                    <a:pt x="1415" y="6378"/>
                    <a:pt x="3179" y="6426"/>
                  </a:cubicBezTo>
                  <a:cubicBezTo>
                    <a:pt x="3204" y="6427"/>
                    <a:pt x="3230" y="6427"/>
                    <a:pt x="3256" y="6427"/>
                  </a:cubicBezTo>
                  <a:cubicBezTo>
                    <a:pt x="4985" y="6427"/>
                    <a:pt x="6426" y="5028"/>
                    <a:pt x="6468" y="3270"/>
                  </a:cubicBezTo>
                  <a:cubicBezTo>
                    <a:pt x="6489" y="1501"/>
                    <a:pt x="5075" y="23"/>
                    <a:pt x="3311" y="2"/>
                  </a:cubicBezTo>
                  <a:cubicBezTo>
                    <a:pt x="3285" y="1"/>
                    <a:pt x="3259" y="1"/>
                    <a:pt x="32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3428309" y="3633287"/>
              <a:ext cx="159539" cy="157845"/>
            </a:xfrm>
            <a:custGeom>
              <a:avLst/>
              <a:gdLst/>
              <a:ahLst/>
              <a:cxnLst/>
              <a:rect l="l" t="t" r="r" b="b"/>
              <a:pathLst>
                <a:path w="2072" h="2050" extrusionOk="0">
                  <a:moveTo>
                    <a:pt x="1060" y="0"/>
                  </a:moveTo>
                  <a:cubicBezTo>
                    <a:pt x="482" y="0"/>
                    <a:pt x="22" y="440"/>
                    <a:pt x="22" y="1012"/>
                  </a:cubicBezTo>
                  <a:cubicBezTo>
                    <a:pt x="0" y="1563"/>
                    <a:pt x="440" y="2029"/>
                    <a:pt x="1012" y="2050"/>
                  </a:cubicBezTo>
                  <a:cubicBezTo>
                    <a:pt x="1589" y="2050"/>
                    <a:pt x="2050" y="1610"/>
                    <a:pt x="2050" y="1033"/>
                  </a:cubicBezTo>
                  <a:cubicBezTo>
                    <a:pt x="2071" y="482"/>
                    <a:pt x="1632" y="21"/>
                    <a:pt x="10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4" name="Google Shape;64;p4"/>
            <p:cNvSpPr/>
            <p:nvPr/>
          </p:nvSpPr>
          <p:spPr>
            <a:xfrm>
              <a:off x="6587173" y="3340769"/>
              <a:ext cx="897252" cy="887242"/>
            </a:xfrm>
            <a:custGeom>
              <a:avLst/>
              <a:gdLst/>
              <a:ahLst/>
              <a:cxnLst/>
              <a:rect l="l" t="t" r="r" b="b"/>
              <a:pathLst>
                <a:path w="11653" h="11523" extrusionOk="0">
                  <a:moveTo>
                    <a:pt x="5805" y="0"/>
                  </a:moveTo>
                  <a:cubicBezTo>
                    <a:pt x="2685" y="0"/>
                    <a:pt x="132" y="2491"/>
                    <a:pt x="64" y="5626"/>
                  </a:cubicBezTo>
                  <a:cubicBezTo>
                    <a:pt x="0" y="8831"/>
                    <a:pt x="2537" y="11452"/>
                    <a:pt x="5715" y="11521"/>
                  </a:cubicBezTo>
                  <a:cubicBezTo>
                    <a:pt x="5754" y="11522"/>
                    <a:pt x="5793" y="11522"/>
                    <a:pt x="5832" y="11522"/>
                  </a:cubicBezTo>
                  <a:cubicBezTo>
                    <a:pt x="8957" y="11522"/>
                    <a:pt x="11521" y="9009"/>
                    <a:pt x="11583" y="5870"/>
                  </a:cubicBezTo>
                  <a:cubicBezTo>
                    <a:pt x="11652" y="2692"/>
                    <a:pt x="9136" y="44"/>
                    <a:pt x="5932" y="2"/>
                  </a:cubicBezTo>
                  <a:cubicBezTo>
                    <a:pt x="5890" y="1"/>
                    <a:pt x="5847"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5" name="Google Shape;65;p4"/>
            <p:cNvSpPr/>
            <p:nvPr/>
          </p:nvSpPr>
          <p:spPr>
            <a:xfrm>
              <a:off x="6785752" y="3536115"/>
              <a:ext cx="499637" cy="494863"/>
            </a:xfrm>
            <a:custGeom>
              <a:avLst/>
              <a:gdLst/>
              <a:ahLst/>
              <a:cxnLst/>
              <a:rect l="l" t="t" r="r" b="b"/>
              <a:pathLst>
                <a:path w="6489" h="6427" extrusionOk="0">
                  <a:moveTo>
                    <a:pt x="3233" y="1"/>
                  </a:moveTo>
                  <a:cubicBezTo>
                    <a:pt x="1504" y="1"/>
                    <a:pt x="69" y="1394"/>
                    <a:pt x="43" y="3158"/>
                  </a:cubicBezTo>
                  <a:cubicBezTo>
                    <a:pt x="1" y="4922"/>
                    <a:pt x="1415" y="6400"/>
                    <a:pt x="3178" y="6426"/>
                  </a:cubicBezTo>
                  <a:cubicBezTo>
                    <a:pt x="3205" y="6427"/>
                    <a:pt x="3231" y="6427"/>
                    <a:pt x="3257" y="6427"/>
                  </a:cubicBezTo>
                  <a:cubicBezTo>
                    <a:pt x="5011" y="6427"/>
                    <a:pt x="6426" y="5028"/>
                    <a:pt x="6467" y="3291"/>
                  </a:cubicBezTo>
                  <a:cubicBezTo>
                    <a:pt x="6489" y="1500"/>
                    <a:pt x="5101" y="44"/>
                    <a:pt x="3311" y="2"/>
                  </a:cubicBezTo>
                  <a:cubicBezTo>
                    <a:pt x="3285" y="1"/>
                    <a:pt x="3259" y="1"/>
                    <a:pt x="32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6955842" y="3704588"/>
              <a:ext cx="159539" cy="157999"/>
            </a:xfrm>
            <a:custGeom>
              <a:avLst/>
              <a:gdLst/>
              <a:ahLst/>
              <a:cxnLst/>
              <a:rect l="l" t="t" r="r" b="b"/>
              <a:pathLst>
                <a:path w="2072" h="2052" extrusionOk="0">
                  <a:moveTo>
                    <a:pt x="1059" y="1"/>
                  </a:moveTo>
                  <a:cubicBezTo>
                    <a:pt x="482" y="1"/>
                    <a:pt x="21" y="441"/>
                    <a:pt x="21" y="1013"/>
                  </a:cubicBezTo>
                  <a:cubicBezTo>
                    <a:pt x="0" y="1563"/>
                    <a:pt x="461" y="2051"/>
                    <a:pt x="1012" y="2051"/>
                  </a:cubicBezTo>
                  <a:cubicBezTo>
                    <a:pt x="1025" y="2051"/>
                    <a:pt x="1037" y="2051"/>
                    <a:pt x="1050" y="2051"/>
                  </a:cubicBezTo>
                  <a:cubicBezTo>
                    <a:pt x="1609" y="2051"/>
                    <a:pt x="2050" y="1599"/>
                    <a:pt x="2071" y="1060"/>
                  </a:cubicBezTo>
                  <a:cubicBezTo>
                    <a:pt x="2071" y="483"/>
                    <a:pt x="1631" y="22"/>
                    <a:pt x="10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7" name="Google Shape;67;p4"/>
            <p:cNvSpPr/>
            <p:nvPr/>
          </p:nvSpPr>
          <p:spPr>
            <a:xfrm>
              <a:off x="2597726" y="2882396"/>
              <a:ext cx="794460" cy="377057"/>
            </a:xfrm>
            <a:custGeom>
              <a:avLst/>
              <a:gdLst/>
              <a:ahLst/>
              <a:cxnLst/>
              <a:rect l="l" t="t" r="r" b="b"/>
              <a:pathLst>
                <a:path w="10318" h="4897" extrusionOk="0">
                  <a:moveTo>
                    <a:pt x="10152" y="1"/>
                  </a:moveTo>
                  <a:cubicBezTo>
                    <a:pt x="10126" y="1"/>
                    <a:pt x="10099" y="12"/>
                    <a:pt x="10078" y="39"/>
                  </a:cubicBezTo>
                  <a:cubicBezTo>
                    <a:pt x="9638" y="505"/>
                    <a:pt x="9177" y="966"/>
                    <a:pt x="8690" y="1384"/>
                  </a:cubicBezTo>
                  <a:cubicBezTo>
                    <a:pt x="7986" y="2046"/>
                    <a:pt x="7234" y="2708"/>
                    <a:pt x="6370" y="3105"/>
                  </a:cubicBezTo>
                  <a:cubicBezTo>
                    <a:pt x="5645" y="3460"/>
                    <a:pt x="4808" y="3635"/>
                    <a:pt x="4035" y="3815"/>
                  </a:cubicBezTo>
                  <a:cubicBezTo>
                    <a:pt x="2753" y="4143"/>
                    <a:pt x="1450" y="4408"/>
                    <a:pt x="147" y="4652"/>
                  </a:cubicBezTo>
                  <a:cubicBezTo>
                    <a:pt x="1" y="4692"/>
                    <a:pt x="57" y="4897"/>
                    <a:pt x="196" y="4897"/>
                  </a:cubicBezTo>
                  <a:cubicBezTo>
                    <a:pt x="202" y="4897"/>
                    <a:pt x="209" y="4896"/>
                    <a:pt x="216" y="4895"/>
                  </a:cubicBezTo>
                  <a:cubicBezTo>
                    <a:pt x="767" y="4784"/>
                    <a:pt x="1296" y="4673"/>
                    <a:pt x="1847" y="4541"/>
                  </a:cubicBezTo>
                  <a:cubicBezTo>
                    <a:pt x="2774" y="4366"/>
                    <a:pt x="3680" y="4165"/>
                    <a:pt x="4585" y="3926"/>
                  </a:cubicBezTo>
                  <a:cubicBezTo>
                    <a:pt x="5338" y="3725"/>
                    <a:pt x="6132" y="3529"/>
                    <a:pt x="6815" y="3153"/>
                  </a:cubicBezTo>
                  <a:cubicBezTo>
                    <a:pt x="8092" y="2401"/>
                    <a:pt x="9241" y="1299"/>
                    <a:pt x="10237" y="192"/>
                  </a:cubicBezTo>
                  <a:cubicBezTo>
                    <a:pt x="10317" y="112"/>
                    <a:pt x="10236" y="1"/>
                    <a:pt x="10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8" name="Google Shape;68;p4"/>
            <p:cNvSpPr/>
            <p:nvPr/>
          </p:nvSpPr>
          <p:spPr>
            <a:xfrm>
              <a:off x="7184990" y="2809017"/>
              <a:ext cx="231300" cy="230992"/>
            </a:xfrm>
            <a:custGeom>
              <a:avLst/>
              <a:gdLst/>
              <a:ahLst/>
              <a:cxnLst/>
              <a:rect l="l" t="t" r="r" b="b"/>
              <a:pathLst>
                <a:path w="3004" h="3000" extrusionOk="0">
                  <a:moveTo>
                    <a:pt x="1481" y="244"/>
                  </a:moveTo>
                  <a:cubicBezTo>
                    <a:pt x="1496" y="244"/>
                    <a:pt x="1511" y="244"/>
                    <a:pt x="1526" y="245"/>
                  </a:cubicBezTo>
                  <a:cubicBezTo>
                    <a:pt x="2230" y="245"/>
                    <a:pt x="2760" y="838"/>
                    <a:pt x="2760" y="1521"/>
                  </a:cubicBezTo>
                  <a:cubicBezTo>
                    <a:pt x="2718" y="2192"/>
                    <a:pt x="2207" y="2761"/>
                    <a:pt x="1516" y="2761"/>
                  </a:cubicBezTo>
                  <a:cubicBezTo>
                    <a:pt x="1504" y="2761"/>
                    <a:pt x="1491" y="2761"/>
                    <a:pt x="1478" y="2761"/>
                  </a:cubicBezTo>
                  <a:cubicBezTo>
                    <a:pt x="795" y="2734"/>
                    <a:pt x="223" y="2162"/>
                    <a:pt x="244" y="1479"/>
                  </a:cubicBezTo>
                  <a:cubicBezTo>
                    <a:pt x="265" y="811"/>
                    <a:pt x="818" y="244"/>
                    <a:pt x="1481" y="244"/>
                  </a:cubicBezTo>
                  <a:close/>
                  <a:moveTo>
                    <a:pt x="1490" y="1"/>
                  </a:moveTo>
                  <a:cubicBezTo>
                    <a:pt x="710" y="1"/>
                    <a:pt x="22" y="676"/>
                    <a:pt x="1" y="1479"/>
                  </a:cubicBezTo>
                  <a:cubicBezTo>
                    <a:pt x="1" y="2273"/>
                    <a:pt x="663" y="2978"/>
                    <a:pt x="1478" y="2999"/>
                  </a:cubicBezTo>
                  <a:cubicBezTo>
                    <a:pt x="2315" y="2999"/>
                    <a:pt x="2953" y="2346"/>
                    <a:pt x="3003" y="1537"/>
                  </a:cubicBezTo>
                  <a:lnTo>
                    <a:pt x="3003" y="1537"/>
                  </a:lnTo>
                  <a:cubicBezTo>
                    <a:pt x="3003" y="1532"/>
                    <a:pt x="3004" y="1527"/>
                    <a:pt x="3004" y="1521"/>
                  </a:cubicBezTo>
                  <a:lnTo>
                    <a:pt x="3004" y="1521"/>
                  </a:lnTo>
                  <a:cubicBezTo>
                    <a:pt x="3004" y="1521"/>
                    <a:pt x="3004" y="1521"/>
                    <a:pt x="3004" y="1521"/>
                  </a:cubicBezTo>
                  <a:cubicBezTo>
                    <a:pt x="3004" y="1518"/>
                    <a:pt x="3004" y="1515"/>
                    <a:pt x="3003" y="1513"/>
                  </a:cubicBezTo>
                  <a:lnTo>
                    <a:pt x="3003" y="1513"/>
                  </a:lnTo>
                  <a:cubicBezTo>
                    <a:pt x="2978" y="701"/>
                    <a:pt x="2360" y="23"/>
                    <a:pt x="1526" y="1"/>
                  </a:cubicBezTo>
                  <a:cubicBezTo>
                    <a:pt x="1514" y="1"/>
                    <a:pt x="1502" y="1"/>
                    <a:pt x="1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9" name="Google Shape;69;p4"/>
            <p:cNvSpPr/>
            <p:nvPr/>
          </p:nvSpPr>
          <p:spPr>
            <a:xfrm>
              <a:off x="5159852" y="2907267"/>
              <a:ext cx="298981" cy="70068"/>
            </a:xfrm>
            <a:custGeom>
              <a:avLst/>
              <a:gdLst/>
              <a:ahLst/>
              <a:cxnLst/>
              <a:rect l="l" t="t" r="r" b="b"/>
              <a:pathLst>
                <a:path w="3883" h="910" extrusionOk="0">
                  <a:moveTo>
                    <a:pt x="1771" y="0"/>
                  </a:moveTo>
                  <a:cubicBezTo>
                    <a:pt x="788" y="0"/>
                    <a:pt x="0" y="175"/>
                    <a:pt x="0" y="425"/>
                  </a:cubicBezTo>
                  <a:cubicBezTo>
                    <a:pt x="0" y="664"/>
                    <a:pt x="858" y="886"/>
                    <a:pt x="1918" y="907"/>
                  </a:cubicBezTo>
                  <a:cubicBezTo>
                    <a:pt x="1977" y="909"/>
                    <a:pt x="2036" y="909"/>
                    <a:pt x="2093" y="909"/>
                  </a:cubicBezTo>
                  <a:cubicBezTo>
                    <a:pt x="3090" y="909"/>
                    <a:pt x="3863" y="739"/>
                    <a:pt x="3883" y="489"/>
                  </a:cubicBezTo>
                  <a:cubicBezTo>
                    <a:pt x="3883" y="245"/>
                    <a:pt x="3019" y="28"/>
                    <a:pt x="1939" y="2"/>
                  </a:cubicBezTo>
                  <a:cubicBezTo>
                    <a:pt x="1882" y="1"/>
                    <a:pt x="1826" y="0"/>
                    <a:pt x="17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0" name="Google Shape;70;p4"/>
            <p:cNvSpPr/>
            <p:nvPr/>
          </p:nvSpPr>
          <p:spPr>
            <a:xfrm>
              <a:off x="6485227" y="2914197"/>
              <a:ext cx="298981" cy="71685"/>
            </a:xfrm>
            <a:custGeom>
              <a:avLst/>
              <a:gdLst/>
              <a:ahLst/>
              <a:cxnLst/>
              <a:rect l="l" t="t" r="r" b="b"/>
              <a:pathLst>
                <a:path w="3883" h="931" extrusionOk="0">
                  <a:moveTo>
                    <a:pt x="1782" y="0"/>
                  </a:moveTo>
                  <a:cubicBezTo>
                    <a:pt x="794" y="0"/>
                    <a:pt x="0" y="189"/>
                    <a:pt x="0" y="420"/>
                  </a:cubicBezTo>
                  <a:cubicBezTo>
                    <a:pt x="0" y="685"/>
                    <a:pt x="858" y="907"/>
                    <a:pt x="1918" y="929"/>
                  </a:cubicBezTo>
                  <a:cubicBezTo>
                    <a:pt x="1971" y="930"/>
                    <a:pt x="2025" y="930"/>
                    <a:pt x="2077" y="930"/>
                  </a:cubicBezTo>
                  <a:cubicBezTo>
                    <a:pt x="3082" y="930"/>
                    <a:pt x="3861" y="742"/>
                    <a:pt x="3861" y="510"/>
                  </a:cubicBezTo>
                  <a:cubicBezTo>
                    <a:pt x="3882" y="245"/>
                    <a:pt x="2998" y="23"/>
                    <a:pt x="1939" y="2"/>
                  </a:cubicBezTo>
                  <a:cubicBezTo>
                    <a:pt x="1886" y="1"/>
                    <a:pt x="1834" y="0"/>
                    <a:pt x="1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1" name="Google Shape;71;p4"/>
            <p:cNvSpPr/>
            <p:nvPr/>
          </p:nvSpPr>
          <p:spPr>
            <a:xfrm>
              <a:off x="4087339" y="2845668"/>
              <a:ext cx="94014" cy="967628"/>
            </a:xfrm>
            <a:custGeom>
              <a:avLst/>
              <a:gdLst/>
              <a:ahLst/>
              <a:cxnLst/>
              <a:rect l="l" t="t" r="r" b="b"/>
              <a:pathLst>
                <a:path w="1221" h="12567" extrusionOk="0">
                  <a:moveTo>
                    <a:pt x="354" y="1"/>
                  </a:moveTo>
                  <a:cubicBezTo>
                    <a:pt x="295" y="1"/>
                    <a:pt x="233" y="34"/>
                    <a:pt x="223" y="97"/>
                  </a:cubicBezTo>
                  <a:cubicBezTo>
                    <a:pt x="180" y="696"/>
                    <a:pt x="133" y="1289"/>
                    <a:pt x="111" y="1861"/>
                  </a:cubicBezTo>
                  <a:cubicBezTo>
                    <a:pt x="0" y="4006"/>
                    <a:pt x="0" y="6098"/>
                    <a:pt x="265" y="8217"/>
                  </a:cubicBezTo>
                  <a:cubicBezTo>
                    <a:pt x="445" y="9652"/>
                    <a:pt x="689" y="11066"/>
                    <a:pt x="975" y="12480"/>
                  </a:cubicBezTo>
                  <a:cubicBezTo>
                    <a:pt x="983" y="12540"/>
                    <a:pt x="1026" y="12566"/>
                    <a:pt x="1072" y="12566"/>
                  </a:cubicBezTo>
                  <a:cubicBezTo>
                    <a:pt x="1142" y="12566"/>
                    <a:pt x="1221" y="12504"/>
                    <a:pt x="1192" y="12411"/>
                  </a:cubicBezTo>
                  <a:cubicBezTo>
                    <a:pt x="1086" y="11903"/>
                    <a:pt x="996" y="11373"/>
                    <a:pt x="906" y="10844"/>
                  </a:cubicBezTo>
                  <a:cubicBezTo>
                    <a:pt x="530" y="8746"/>
                    <a:pt x="265" y="6654"/>
                    <a:pt x="265" y="4536"/>
                  </a:cubicBezTo>
                  <a:cubicBezTo>
                    <a:pt x="265" y="3053"/>
                    <a:pt x="334" y="1575"/>
                    <a:pt x="466" y="119"/>
                  </a:cubicBezTo>
                  <a:cubicBezTo>
                    <a:pt x="477" y="39"/>
                    <a:pt x="417" y="1"/>
                    <a:pt x="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2" name="Google Shape;72;p4"/>
            <p:cNvSpPr/>
            <p:nvPr/>
          </p:nvSpPr>
          <p:spPr>
            <a:xfrm>
              <a:off x="5589657" y="2792462"/>
              <a:ext cx="28104" cy="1005895"/>
            </a:xfrm>
            <a:custGeom>
              <a:avLst/>
              <a:gdLst/>
              <a:ahLst/>
              <a:cxnLst/>
              <a:rect l="l" t="t" r="r" b="b"/>
              <a:pathLst>
                <a:path w="365" h="13064" extrusionOk="0">
                  <a:moveTo>
                    <a:pt x="240" y="0"/>
                  </a:moveTo>
                  <a:cubicBezTo>
                    <a:pt x="186" y="0"/>
                    <a:pt x="133" y="34"/>
                    <a:pt x="133" y="105"/>
                  </a:cubicBezTo>
                  <a:cubicBezTo>
                    <a:pt x="133" y="635"/>
                    <a:pt x="112" y="1164"/>
                    <a:pt x="112" y="1694"/>
                  </a:cubicBezTo>
                  <a:cubicBezTo>
                    <a:pt x="64" y="5444"/>
                    <a:pt x="43" y="9199"/>
                    <a:pt x="1" y="12949"/>
                  </a:cubicBezTo>
                  <a:cubicBezTo>
                    <a:pt x="1" y="13025"/>
                    <a:pt x="62" y="13064"/>
                    <a:pt x="123" y="13064"/>
                  </a:cubicBezTo>
                  <a:cubicBezTo>
                    <a:pt x="183" y="13064"/>
                    <a:pt x="244" y="13025"/>
                    <a:pt x="244" y="12949"/>
                  </a:cubicBezTo>
                  <a:lnTo>
                    <a:pt x="244" y="11381"/>
                  </a:lnTo>
                  <a:cubicBezTo>
                    <a:pt x="287" y="7631"/>
                    <a:pt x="329" y="3876"/>
                    <a:pt x="350" y="126"/>
                  </a:cubicBezTo>
                  <a:cubicBezTo>
                    <a:pt x="364" y="44"/>
                    <a:pt x="301" y="0"/>
                    <a:pt x="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3" name="Google Shape;73;p4"/>
            <p:cNvSpPr/>
            <p:nvPr/>
          </p:nvSpPr>
          <p:spPr>
            <a:xfrm>
              <a:off x="6435871" y="2630611"/>
              <a:ext cx="572630" cy="1150035"/>
            </a:xfrm>
            <a:custGeom>
              <a:avLst/>
              <a:gdLst/>
              <a:ahLst/>
              <a:cxnLst/>
              <a:rect l="l" t="t" r="r" b="b"/>
              <a:pathLst>
                <a:path w="7437" h="14936" extrusionOk="0">
                  <a:moveTo>
                    <a:pt x="7092" y="0"/>
                  </a:moveTo>
                  <a:cubicBezTo>
                    <a:pt x="7019" y="0"/>
                    <a:pt x="6936" y="60"/>
                    <a:pt x="6949" y="152"/>
                  </a:cubicBezTo>
                  <a:cubicBezTo>
                    <a:pt x="7082" y="994"/>
                    <a:pt x="7082" y="1874"/>
                    <a:pt x="7039" y="2737"/>
                  </a:cubicBezTo>
                  <a:cubicBezTo>
                    <a:pt x="6949" y="4018"/>
                    <a:pt x="6684" y="5385"/>
                    <a:pt x="5805" y="6354"/>
                  </a:cubicBezTo>
                  <a:cubicBezTo>
                    <a:pt x="4900" y="7329"/>
                    <a:pt x="3660" y="7879"/>
                    <a:pt x="2580" y="8626"/>
                  </a:cubicBezTo>
                  <a:cubicBezTo>
                    <a:pt x="2098" y="8981"/>
                    <a:pt x="1632" y="9357"/>
                    <a:pt x="1277" y="9844"/>
                  </a:cubicBezTo>
                  <a:cubicBezTo>
                    <a:pt x="858" y="10438"/>
                    <a:pt x="615" y="11190"/>
                    <a:pt x="440" y="11894"/>
                  </a:cubicBezTo>
                  <a:cubicBezTo>
                    <a:pt x="196" y="12821"/>
                    <a:pt x="0" y="13838"/>
                    <a:pt x="43" y="14828"/>
                  </a:cubicBezTo>
                  <a:cubicBezTo>
                    <a:pt x="54" y="14897"/>
                    <a:pt x="119" y="14936"/>
                    <a:pt x="179" y="14936"/>
                  </a:cubicBezTo>
                  <a:cubicBezTo>
                    <a:pt x="235" y="14936"/>
                    <a:pt x="286" y="14902"/>
                    <a:pt x="286" y="14828"/>
                  </a:cubicBezTo>
                  <a:cubicBezTo>
                    <a:pt x="218" y="13552"/>
                    <a:pt x="530" y="12201"/>
                    <a:pt x="970" y="10988"/>
                  </a:cubicBezTo>
                  <a:cubicBezTo>
                    <a:pt x="1478" y="9601"/>
                    <a:pt x="2601" y="8849"/>
                    <a:pt x="3840" y="8123"/>
                  </a:cubicBezTo>
                  <a:cubicBezTo>
                    <a:pt x="4878" y="7482"/>
                    <a:pt x="6001" y="6773"/>
                    <a:pt x="6573" y="5650"/>
                  </a:cubicBezTo>
                  <a:cubicBezTo>
                    <a:pt x="7436" y="4018"/>
                    <a:pt x="7436" y="1874"/>
                    <a:pt x="7193" y="89"/>
                  </a:cubicBezTo>
                  <a:cubicBezTo>
                    <a:pt x="7184" y="27"/>
                    <a:pt x="7140" y="0"/>
                    <a:pt x="70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4" name="Google Shape;74;p4"/>
            <p:cNvSpPr/>
            <p:nvPr/>
          </p:nvSpPr>
          <p:spPr>
            <a:xfrm>
              <a:off x="4094269" y="2288044"/>
              <a:ext cx="2893797" cy="573631"/>
            </a:xfrm>
            <a:custGeom>
              <a:avLst/>
              <a:gdLst/>
              <a:ahLst/>
              <a:cxnLst/>
              <a:rect l="l" t="t" r="r" b="b"/>
              <a:pathLst>
                <a:path w="37583" h="7450" extrusionOk="0">
                  <a:moveTo>
                    <a:pt x="21368" y="0"/>
                  </a:moveTo>
                  <a:cubicBezTo>
                    <a:pt x="20545" y="0"/>
                    <a:pt x="19726" y="21"/>
                    <a:pt x="18913" y="57"/>
                  </a:cubicBezTo>
                  <a:cubicBezTo>
                    <a:pt x="15116" y="232"/>
                    <a:pt x="11276" y="920"/>
                    <a:pt x="7791" y="2483"/>
                  </a:cubicBezTo>
                  <a:cubicBezTo>
                    <a:pt x="5561" y="3500"/>
                    <a:pt x="3379" y="4670"/>
                    <a:pt x="1303" y="5952"/>
                  </a:cubicBezTo>
                  <a:cubicBezTo>
                    <a:pt x="1303" y="5952"/>
                    <a:pt x="0" y="6852"/>
                    <a:pt x="265" y="7361"/>
                  </a:cubicBezTo>
                  <a:cubicBezTo>
                    <a:pt x="296" y="7422"/>
                    <a:pt x="753" y="7449"/>
                    <a:pt x="1537" y="7449"/>
                  </a:cubicBezTo>
                  <a:cubicBezTo>
                    <a:pt x="6973" y="7449"/>
                    <a:pt x="28110" y="6152"/>
                    <a:pt x="31757" y="6037"/>
                  </a:cubicBezTo>
                  <a:cubicBezTo>
                    <a:pt x="35925" y="5904"/>
                    <a:pt x="37583" y="5179"/>
                    <a:pt x="37493" y="4204"/>
                  </a:cubicBezTo>
                  <a:cubicBezTo>
                    <a:pt x="37408" y="3304"/>
                    <a:pt x="35554" y="2859"/>
                    <a:pt x="34913" y="2642"/>
                  </a:cubicBezTo>
                  <a:cubicBezTo>
                    <a:pt x="33478" y="2154"/>
                    <a:pt x="32133" y="1514"/>
                    <a:pt x="30676" y="1116"/>
                  </a:cubicBezTo>
                  <a:cubicBezTo>
                    <a:pt x="27669" y="294"/>
                    <a:pt x="24496" y="0"/>
                    <a:pt x="213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5" name="Google Shape;75;p4"/>
            <p:cNvSpPr/>
            <p:nvPr/>
          </p:nvSpPr>
          <p:spPr>
            <a:xfrm>
              <a:off x="2547831" y="3403677"/>
              <a:ext cx="221137" cy="239847"/>
            </a:xfrm>
            <a:custGeom>
              <a:avLst/>
              <a:gdLst/>
              <a:ahLst/>
              <a:cxnLst/>
              <a:rect l="l" t="t" r="r" b="b"/>
              <a:pathLst>
                <a:path w="2872" h="3115" extrusionOk="0">
                  <a:moveTo>
                    <a:pt x="181" y="0"/>
                  </a:moveTo>
                  <a:cubicBezTo>
                    <a:pt x="27" y="970"/>
                    <a:pt x="1" y="1986"/>
                    <a:pt x="70" y="2934"/>
                  </a:cubicBezTo>
                  <a:cubicBezTo>
                    <a:pt x="91" y="3003"/>
                    <a:pt x="91" y="3046"/>
                    <a:pt x="91" y="3115"/>
                  </a:cubicBezTo>
                  <a:cubicBezTo>
                    <a:pt x="642" y="3088"/>
                    <a:pt x="1282" y="3046"/>
                    <a:pt x="1770" y="2956"/>
                  </a:cubicBezTo>
                  <a:cubicBezTo>
                    <a:pt x="2871" y="2760"/>
                    <a:pt x="2808" y="1743"/>
                    <a:pt x="2739" y="906"/>
                  </a:cubicBezTo>
                  <a:cubicBezTo>
                    <a:pt x="2675" y="265"/>
                    <a:pt x="975" y="69"/>
                    <a:pt x="1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6" name="Google Shape;76;p4"/>
            <p:cNvSpPr/>
            <p:nvPr/>
          </p:nvSpPr>
          <p:spPr>
            <a:xfrm>
              <a:off x="7999018" y="2890635"/>
              <a:ext cx="1694" cy="1694"/>
            </a:xfrm>
            <a:custGeom>
              <a:avLst/>
              <a:gdLst/>
              <a:ahLst/>
              <a:cxnLst/>
              <a:rect l="l" t="t" r="r" b="b"/>
              <a:pathLst>
                <a:path w="22" h="22" extrusionOk="0">
                  <a:moveTo>
                    <a:pt x="21" y="22"/>
                  </a:moveTo>
                  <a:lnTo>
                    <a:pt x="21" y="22"/>
                  </a:lnTo>
                  <a:lnTo>
                    <a:pt x="21" y="22"/>
                  </a:lnTo>
                  <a:close/>
                  <a:moveTo>
                    <a:pt x="21" y="1"/>
                  </a:moveTo>
                  <a:lnTo>
                    <a:pt x="21" y="1"/>
                  </a:lnTo>
                  <a:lnTo>
                    <a:pt x="21" y="1"/>
                  </a:lnTo>
                  <a:close/>
                  <a:moveTo>
                    <a:pt x="0" y="1"/>
                  </a:moveTo>
                  <a:lnTo>
                    <a:pt x="21" y="1"/>
                  </a:lnTo>
                  <a:lnTo>
                    <a:pt x="0" y="1"/>
                  </a:lnTo>
                  <a:close/>
                  <a:moveTo>
                    <a:pt x="0" y="1"/>
                  </a:move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7805290" y="2824185"/>
              <a:ext cx="288818" cy="458828"/>
            </a:xfrm>
            <a:custGeom>
              <a:avLst/>
              <a:gdLst/>
              <a:ahLst/>
              <a:cxnLst/>
              <a:rect l="l" t="t" r="r" b="b"/>
              <a:pathLst>
                <a:path w="3751" h="5959" extrusionOk="0">
                  <a:moveTo>
                    <a:pt x="2161" y="0"/>
                  </a:moveTo>
                  <a:cubicBezTo>
                    <a:pt x="1367" y="265"/>
                    <a:pt x="0" y="906"/>
                    <a:pt x="43" y="2140"/>
                  </a:cubicBezTo>
                  <a:cubicBezTo>
                    <a:pt x="133" y="3888"/>
                    <a:pt x="662" y="4968"/>
                    <a:pt x="1875" y="5540"/>
                  </a:cubicBezTo>
                  <a:cubicBezTo>
                    <a:pt x="2516" y="5826"/>
                    <a:pt x="3220" y="5916"/>
                    <a:pt x="3750" y="5959"/>
                  </a:cubicBezTo>
                  <a:cubicBezTo>
                    <a:pt x="3332" y="3861"/>
                    <a:pt x="2802" y="1833"/>
                    <a:pt x="2537" y="885"/>
                  </a:cubicBezTo>
                  <a:lnTo>
                    <a:pt x="2537" y="864"/>
                  </a:lnTo>
                  <a:lnTo>
                    <a:pt x="2516" y="864"/>
                  </a:lnTo>
                  <a:cubicBezTo>
                    <a:pt x="2426" y="530"/>
                    <a:pt x="2320" y="244"/>
                    <a:pt x="21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2733397" y="3074123"/>
              <a:ext cx="3311" cy="3388"/>
            </a:xfrm>
            <a:custGeom>
              <a:avLst/>
              <a:gdLst/>
              <a:ahLst/>
              <a:cxnLst/>
              <a:rect l="l" t="t" r="r" b="b"/>
              <a:pathLst>
                <a:path w="43" h="44" extrusionOk="0">
                  <a:moveTo>
                    <a:pt x="1" y="43"/>
                  </a:moveTo>
                  <a:lnTo>
                    <a:pt x="1" y="43"/>
                  </a:lnTo>
                  <a:lnTo>
                    <a:pt x="1" y="43"/>
                  </a:lnTo>
                  <a:close/>
                  <a:moveTo>
                    <a:pt x="22" y="22"/>
                  </a:moveTo>
                  <a:lnTo>
                    <a:pt x="22" y="22"/>
                  </a:lnTo>
                  <a:lnTo>
                    <a:pt x="1" y="22"/>
                  </a:lnTo>
                  <a:lnTo>
                    <a:pt x="22" y="22"/>
                  </a:lnTo>
                  <a:lnTo>
                    <a:pt x="22" y="22"/>
                  </a:lnTo>
                  <a:close/>
                  <a:moveTo>
                    <a:pt x="22" y="22"/>
                  </a:moveTo>
                  <a:lnTo>
                    <a:pt x="22" y="22"/>
                  </a:lnTo>
                  <a:lnTo>
                    <a:pt x="22" y="22"/>
                  </a:lnTo>
                  <a:close/>
                  <a:moveTo>
                    <a:pt x="43" y="1"/>
                  </a:moveTo>
                  <a:cubicBezTo>
                    <a:pt x="43" y="1"/>
                    <a:pt x="43" y="22"/>
                    <a:pt x="22" y="22"/>
                  </a:cubicBezTo>
                  <a:cubicBezTo>
                    <a:pt x="43" y="22"/>
                    <a:pt x="43" y="1"/>
                    <a:pt x="43" y="1"/>
                  </a:cubicBezTo>
                  <a:close/>
                  <a:moveTo>
                    <a:pt x="43" y="1"/>
                  </a:moveTo>
                  <a:lnTo>
                    <a:pt x="43" y="1"/>
                  </a:lnTo>
                  <a:lnTo>
                    <a:pt x="43" y="1"/>
                  </a:lnTo>
                  <a:close/>
                  <a:moveTo>
                    <a:pt x="43" y="1"/>
                  </a:moveTo>
                  <a:lnTo>
                    <a:pt x="43" y="1"/>
                  </a:lnTo>
                  <a:lnTo>
                    <a:pt x="43" y="1"/>
                  </a:lnTo>
                  <a:close/>
                  <a:moveTo>
                    <a:pt x="43" y="1"/>
                  </a:moveTo>
                  <a:lnTo>
                    <a:pt x="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2692588" y="2931444"/>
              <a:ext cx="438501" cy="181945"/>
            </a:xfrm>
            <a:custGeom>
              <a:avLst/>
              <a:gdLst/>
              <a:ahLst/>
              <a:cxnLst/>
              <a:rect l="l" t="t" r="r" b="b"/>
              <a:pathLst>
                <a:path w="5695" h="2363" extrusionOk="0">
                  <a:moveTo>
                    <a:pt x="5694" y="0"/>
                  </a:moveTo>
                  <a:lnTo>
                    <a:pt x="5694" y="0"/>
                  </a:lnTo>
                  <a:cubicBezTo>
                    <a:pt x="3618" y="509"/>
                    <a:pt x="1632" y="1102"/>
                    <a:pt x="573" y="1854"/>
                  </a:cubicBezTo>
                  <a:cubicBezTo>
                    <a:pt x="573" y="1854"/>
                    <a:pt x="573" y="1875"/>
                    <a:pt x="552" y="1875"/>
                  </a:cubicBezTo>
                  <a:lnTo>
                    <a:pt x="531" y="1875"/>
                  </a:lnTo>
                  <a:lnTo>
                    <a:pt x="531" y="1896"/>
                  </a:lnTo>
                  <a:cubicBezTo>
                    <a:pt x="329" y="2029"/>
                    <a:pt x="155" y="2182"/>
                    <a:pt x="1" y="2362"/>
                  </a:cubicBezTo>
                  <a:lnTo>
                    <a:pt x="504" y="2362"/>
                  </a:lnTo>
                  <a:cubicBezTo>
                    <a:pt x="504" y="2362"/>
                    <a:pt x="2405" y="2272"/>
                    <a:pt x="3793" y="1700"/>
                  </a:cubicBezTo>
                  <a:cubicBezTo>
                    <a:pt x="4678" y="1346"/>
                    <a:pt x="5318" y="551"/>
                    <a:pt x="5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 name="Google Shape;80;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1" name="Google Shape;81;p4"/>
          <p:cNvSpPr txBox="1">
            <a:spLocks noGrp="1"/>
          </p:cNvSpPr>
          <p:nvPr>
            <p:ph type="body" idx="1"/>
          </p:nvPr>
        </p:nvSpPr>
        <p:spPr>
          <a:xfrm>
            <a:off x="720000" y="949875"/>
            <a:ext cx="7704000" cy="405300"/>
          </a:xfrm>
          <a:prstGeom prst="rect">
            <a:avLst/>
          </a:prstGeom>
        </p:spPr>
        <p:txBody>
          <a:bodyPr spcFirstLastPara="1" wrap="square" lIns="91425" tIns="91425" rIns="91425" bIns="91425" anchor="t" anchorCtr="0">
            <a:noAutofit/>
          </a:bodyPr>
          <a:lstStyle>
            <a:lvl1pPr marL="457200" lvl="0" indent="-304800" algn="ctr" rtl="0">
              <a:lnSpc>
                <a:spcPct val="100000"/>
              </a:lnSpc>
              <a:spcBef>
                <a:spcPts val="0"/>
              </a:spcBef>
              <a:spcAft>
                <a:spcPts val="0"/>
              </a:spcAft>
              <a:buSzPts val="1200"/>
              <a:buFont typeface="Nunito Light"/>
              <a:buChar char="●"/>
              <a:defRPr/>
            </a:lvl1pPr>
            <a:lvl2pPr marL="914400" lvl="1" indent="-304800" rtl="0">
              <a:lnSpc>
                <a:spcPct val="100000"/>
              </a:lnSpc>
              <a:spcBef>
                <a:spcPts val="100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sp>
        <p:nvSpPr>
          <p:cNvPr id="82" name="Google Shape;82;p4"/>
          <p:cNvSpPr/>
          <p:nvPr/>
        </p:nvSpPr>
        <p:spPr>
          <a:xfrm>
            <a:off x="582471" y="414723"/>
            <a:ext cx="252794" cy="249582"/>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 name="Google Shape;83;p4"/>
          <p:cNvGrpSpPr/>
          <p:nvPr/>
        </p:nvGrpSpPr>
        <p:grpSpPr>
          <a:xfrm>
            <a:off x="769604" y="3731863"/>
            <a:ext cx="889237" cy="1143073"/>
            <a:chOff x="1307321" y="654999"/>
            <a:chExt cx="1131632" cy="1454661"/>
          </a:xfrm>
        </p:grpSpPr>
        <p:sp>
          <p:nvSpPr>
            <p:cNvPr id="84" name="Google Shape;84;p4"/>
            <p:cNvSpPr/>
            <p:nvPr/>
          </p:nvSpPr>
          <p:spPr>
            <a:xfrm>
              <a:off x="1307321" y="654999"/>
              <a:ext cx="1131632" cy="1021965"/>
            </a:xfrm>
            <a:custGeom>
              <a:avLst/>
              <a:gdLst/>
              <a:ahLst/>
              <a:cxnLst/>
              <a:rect l="l" t="t" r="r" b="b"/>
              <a:pathLst>
                <a:path w="25735" h="23241" extrusionOk="0">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a:off x="1876952" y="1126611"/>
              <a:ext cx="81569" cy="983049"/>
            </a:xfrm>
            <a:custGeom>
              <a:avLst/>
              <a:gdLst/>
              <a:ahLst/>
              <a:cxnLst/>
              <a:rect l="l" t="t" r="r" b="b"/>
              <a:pathLst>
                <a:path w="1855" h="22356" extrusionOk="0">
                  <a:moveTo>
                    <a:pt x="711" y="0"/>
                  </a:moveTo>
                  <a:lnTo>
                    <a:pt x="1" y="22356"/>
                  </a:lnTo>
                  <a:lnTo>
                    <a:pt x="1855" y="22287"/>
                  </a:ln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 name="Google Shape;86;p4"/>
          <p:cNvSpPr/>
          <p:nvPr/>
        </p:nvSpPr>
        <p:spPr>
          <a:xfrm>
            <a:off x="8702325" y="-45775"/>
            <a:ext cx="467251" cy="4144294"/>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10800000">
            <a:off x="-25576" y="1044981"/>
            <a:ext cx="467251" cy="4144294"/>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8"/>
        <p:cNvGrpSpPr/>
        <p:nvPr/>
      </p:nvGrpSpPr>
      <p:grpSpPr>
        <a:xfrm>
          <a:off x="0" y="0"/>
          <a:ext cx="0" cy="0"/>
          <a:chOff x="0" y="0"/>
          <a:chExt cx="0" cy="0"/>
        </a:xfrm>
      </p:grpSpPr>
      <p:sp>
        <p:nvSpPr>
          <p:cNvPr id="89" name="Google Shape;89;p5"/>
          <p:cNvSpPr/>
          <p:nvPr/>
        </p:nvSpPr>
        <p:spPr>
          <a:xfrm>
            <a:off x="8122500" y="1264624"/>
            <a:ext cx="1046547" cy="249598"/>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170399" y="1768918"/>
            <a:ext cx="612062" cy="147480"/>
          </a:xfrm>
          <a:custGeom>
            <a:avLst/>
            <a:gdLst/>
            <a:ahLst/>
            <a:cxnLst/>
            <a:rect l="l" t="t" r="r" b="b"/>
            <a:pathLst>
              <a:path w="5694" h="1372" extrusionOk="0">
                <a:moveTo>
                  <a:pt x="2405" y="0"/>
                </a:moveTo>
                <a:cubicBezTo>
                  <a:pt x="2251" y="0"/>
                  <a:pt x="2119" y="90"/>
                  <a:pt x="2034" y="201"/>
                </a:cubicBezTo>
                <a:cubicBezTo>
                  <a:pt x="1875" y="334"/>
                  <a:pt x="1790" y="530"/>
                  <a:pt x="1722" y="752"/>
                </a:cubicBezTo>
                <a:cubicBezTo>
                  <a:pt x="1637" y="710"/>
                  <a:pt x="1547" y="662"/>
                  <a:pt x="1457" y="662"/>
                </a:cubicBezTo>
                <a:cubicBezTo>
                  <a:pt x="1372" y="689"/>
                  <a:pt x="1282" y="773"/>
                  <a:pt x="1282" y="863"/>
                </a:cubicBezTo>
                <a:cubicBezTo>
                  <a:pt x="1199" y="767"/>
                  <a:pt x="1081" y="712"/>
                  <a:pt x="961" y="712"/>
                </a:cubicBezTo>
                <a:cubicBezTo>
                  <a:pt x="889" y="712"/>
                  <a:pt x="818" y="732"/>
                  <a:pt x="752" y="773"/>
                </a:cubicBezTo>
                <a:cubicBezTo>
                  <a:pt x="599" y="863"/>
                  <a:pt x="509" y="1059"/>
                  <a:pt x="376" y="1192"/>
                </a:cubicBezTo>
                <a:cubicBezTo>
                  <a:pt x="286" y="1261"/>
                  <a:pt x="90" y="1324"/>
                  <a:pt x="0" y="1351"/>
                </a:cubicBezTo>
                <a:lnTo>
                  <a:pt x="5694" y="1372"/>
                </a:lnTo>
                <a:cubicBezTo>
                  <a:pt x="5477" y="1324"/>
                  <a:pt x="5233" y="1282"/>
                  <a:pt x="5101" y="1038"/>
                </a:cubicBezTo>
                <a:cubicBezTo>
                  <a:pt x="5032" y="953"/>
                  <a:pt x="5011" y="842"/>
                  <a:pt x="4921" y="795"/>
                </a:cubicBezTo>
                <a:cubicBezTo>
                  <a:pt x="4895" y="775"/>
                  <a:pt x="4869" y="768"/>
                  <a:pt x="4842" y="768"/>
                </a:cubicBezTo>
                <a:cubicBezTo>
                  <a:pt x="4780" y="768"/>
                  <a:pt x="4712" y="809"/>
                  <a:pt x="4635" y="842"/>
                </a:cubicBezTo>
                <a:cubicBezTo>
                  <a:pt x="4613" y="842"/>
                  <a:pt x="4592" y="863"/>
                  <a:pt x="4571" y="863"/>
                </a:cubicBezTo>
                <a:cubicBezTo>
                  <a:pt x="4550" y="842"/>
                  <a:pt x="4550" y="821"/>
                  <a:pt x="4523" y="795"/>
                </a:cubicBezTo>
                <a:cubicBezTo>
                  <a:pt x="4460" y="689"/>
                  <a:pt x="4439" y="509"/>
                  <a:pt x="4349" y="397"/>
                </a:cubicBezTo>
                <a:cubicBezTo>
                  <a:pt x="4278" y="313"/>
                  <a:pt x="4182" y="274"/>
                  <a:pt x="4088" y="274"/>
                </a:cubicBezTo>
                <a:cubicBezTo>
                  <a:pt x="4033" y="274"/>
                  <a:pt x="3979" y="287"/>
                  <a:pt x="3930" y="313"/>
                </a:cubicBezTo>
                <a:cubicBezTo>
                  <a:pt x="3798" y="397"/>
                  <a:pt x="3708" y="556"/>
                  <a:pt x="3665" y="710"/>
                </a:cubicBezTo>
                <a:cubicBezTo>
                  <a:pt x="3554" y="599"/>
                  <a:pt x="3443" y="487"/>
                  <a:pt x="3310" y="445"/>
                </a:cubicBezTo>
                <a:cubicBezTo>
                  <a:pt x="3268" y="430"/>
                  <a:pt x="3224" y="422"/>
                  <a:pt x="3180" y="422"/>
                </a:cubicBezTo>
                <a:cubicBezTo>
                  <a:pt x="3085" y="422"/>
                  <a:pt x="2989" y="457"/>
                  <a:pt x="2913" y="530"/>
                </a:cubicBezTo>
                <a:cubicBezTo>
                  <a:pt x="2802" y="291"/>
                  <a:pt x="2627" y="27"/>
                  <a:pt x="24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5"/>
          <p:cNvSpPr/>
          <p:nvPr/>
        </p:nvSpPr>
        <p:spPr>
          <a:xfrm>
            <a:off x="-1041000" y="3009775"/>
            <a:ext cx="11225986" cy="3987262"/>
          </a:xfrm>
          <a:custGeom>
            <a:avLst/>
            <a:gdLst/>
            <a:ahLst/>
            <a:cxnLst/>
            <a:rect l="l" t="t" r="r" b="b"/>
            <a:pathLst>
              <a:path w="105159" h="44599" extrusionOk="0">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0" y="4705507"/>
            <a:ext cx="9144064" cy="438003"/>
          </a:xfrm>
          <a:custGeom>
            <a:avLst/>
            <a:gdLst/>
            <a:ahLst/>
            <a:cxnLst/>
            <a:rect l="l" t="t" r="r" b="b"/>
            <a:pathLst>
              <a:path w="87612" h="9670" extrusionOk="0">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5"/>
          <p:cNvSpPr/>
          <p:nvPr/>
        </p:nvSpPr>
        <p:spPr>
          <a:xfrm>
            <a:off x="7412475" y="378725"/>
            <a:ext cx="841871" cy="201949"/>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a:off x="669497" y="213809"/>
            <a:ext cx="645170" cy="154789"/>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5"/>
          <p:cNvSpPr/>
          <p:nvPr/>
        </p:nvSpPr>
        <p:spPr>
          <a:xfrm>
            <a:off x="416700" y="851317"/>
            <a:ext cx="252794" cy="249582"/>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5"/>
          <p:cNvSpPr/>
          <p:nvPr/>
        </p:nvSpPr>
        <p:spPr>
          <a:xfrm>
            <a:off x="239388" y="646153"/>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5"/>
          <p:cNvSpPr/>
          <p:nvPr/>
        </p:nvSpPr>
        <p:spPr>
          <a:xfrm>
            <a:off x="8014638" y="4836975"/>
            <a:ext cx="3181346" cy="175049"/>
          </a:xfrm>
          <a:custGeom>
            <a:avLst/>
            <a:gdLst/>
            <a:ahLst/>
            <a:cxnLst/>
            <a:rect l="l" t="t" r="r" b="b"/>
            <a:pathLst>
              <a:path w="36476" h="2273" extrusionOk="0">
                <a:moveTo>
                  <a:pt x="18246" y="1"/>
                </a:moveTo>
                <a:cubicBezTo>
                  <a:pt x="8162" y="1"/>
                  <a:pt x="0" y="504"/>
                  <a:pt x="0" y="1123"/>
                </a:cubicBezTo>
                <a:cubicBezTo>
                  <a:pt x="0" y="1764"/>
                  <a:pt x="8162" y="2273"/>
                  <a:pt x="18246" y="2273"/>
                </a:cubicBezTo>
                <a:cubicBezTo>
                  <a:pt x="28309" y="2273"/>
                  <a:pt x="36476" y="1764"/>
                  <a:pt x="36476" y="1123"/>
                </a:cubicBezTo>
                <a:cubicBezTo>
                  <a:pt x="36476" y="504"/>
                  <a:pt x="28309" y="1"/>
                  <a:pt x="182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 name="Google Shape;98;p5"/>
          <p:cNvGrpSpPr/>
          <p:nvPr/>
        </p:nvGrpSpPr>
        <p:grpSpPr>
          <a:xfrm>
            <a:off x="7871553" y="3836915"/>
            <a:ext cx="3284189" cy="1168269"/>
            <a:chOff x="2536050" y="2210275"/>
            <a:chExt cx="5672175" cy="2017737"/>
          </a:xfrm>
        </p:grpSpPr>
        <p:sp>
          <p:nvSpPr>
            <p:cNvPr id="99" name="Google Shape;99;p5"/>
            <p:cNvSpPr/>
            <p:nvPr/>
          </p:nvSpPr>
          <p:spPr>
            <a:xfrm>
              <a:off x="2536050" y="2210275"/>
              <a:ext cx="5672175" cy="1619642"/>
            </a:xfrm>
            <a:custGeom>
              <a:avLst/>
              <a:gdLst/>
              <a:ahLst/>
              <a:cxnLst/>
              <a:rect l="l" t="t" r="r" b="b"/>
              <a:pathLst>
                <a:path w="73667" h="21035" extrusionOk="0">
                  <a:moveTo>
                    <a:pt x="39484" y="0"/>
                  </a:moveTo>
                  <a:cubicBezTo>
                    <a:pt x="32918" y="0"/>
                    <a:pt x="27391" y="2097"/>
                    <a:pt x="25491" y="3096"/>
                  </a:cubicBezTo>
                  <a:cubicBezTo>
                    <a:pt x="23526" y="4112"/>
                    <a:pt x="16795" y="7465"/>
                    <a:pt x="14454" y="7995"/>
                  </a:cubicBezTo>
                  <a:cubicBezTo>
                    <a:pt x="12118" y="8524"/>
                    <a:pt x="4947" y="9541"/>
                    <a:pt x="2585" y="11241"/>
                  </a:cubicBezTo>
                  <a:cubicBezTo>
                    <a:pt x="577" y="12676"/>
                    <a:pt x="0" y="15854"/>
                    <a:pt x="223" y="18433"/>
                  </a:cubicBezTo>
                  <a:cubicBezTo>
                    <a:pt x="286" y="19164"/>
                    <a:pt x="265" y="20335"/>
                    <a:pt x="948" y="20774"/>
                  </a:cubicBezTo>
                  <a:cubicBezTo>
                    <a:pt x="1282" y="20970"/>
                    <a:pt x="1700" y="20970"/>
                    <a:pt x="2076" y="20970"/>
                  </a:cubicBezTo>
                  <a:cubicBezTo>
                    <a:pt x="4296" y="21016"/>
                    <a:pt x="6520" y="21035"/>
                    <a:pt x="8746" y="21035"/>
                  </a:cubicBezTo>
                  <a:cubicBezTo>
                    <a:pt x="17407" y="21035"/>
                    <a:pt x="26101" y="20752"/>
                    <a:pt x="34738" y="20663"/>
                  </a:cubicBezTo>
                  <a:cubicBezTo>
                    <a:pt x="43297" y="20573"/>
                    <a:pt x="51840" y="20467"/>
                    <a:pt x="60399" y="20308"/>
                  </a:cubicBezTo>
                  <a:cubicBezTo>
                    <a:pt x="63312" y="20266"/>
                    <a:pt x="66204" y="20202"/>
                    <a:pt x="69117" y="20112"/>
                  </a:cubicBezTo>
                  <a:cubicBezTo>
                    <a:pt x="69403" y="20112"/>
                    <a:pt x="69757" y="20134"/>
                    <a:pt x="70133" y="20134"/>
                  </a:cubicBezTo>
                  <a:cubicBezTo>
                    <a:pt x="70460" y="20149"/>
                    <a:pt x="70807" y="20166"/>
                    <a:pt x="71146" y="20166"/>
                  </a:cubicBezTo>
                  <a:cubicBezTo>
                    <a:pt x="71725" y="20166"/>
                    <a:pt x="72280" y="20118"/>
                    <a:pt x="72670" y="19938"/>
                  </a:cubicBezTo>
                  <a:cubicBezTo>
                    <a:pt x="73666" y="19472"/>
                    <a:pt x="71590" y="11109"/>
                    <a:pt x="70970" y="8858"/>
                  </a:cubicBezTo>
                  <a:cubicBezTo>
                    <a:pt x="70329" y="6628"/>
                    <a:pt x="68502" y="6496"/>
                    <a:pt x="66844" y="6363"/>
                  </a:cubicBezTo>
                  <a:cubicBezTo>
                    <a:pt x="65213" y="6231"/>
                    <a:pt x="61172" y="4488"/>
                    <a:pt x="57046" y="2857"/>
                  </a:cubicBezTo>
                  <a:cubicBezTo>
                    <a:pt x="52921" y="1221"/>
                    <a:pt x="47052" y="140"/>
                    <a:pt x="40167" y="8"/>
                  </a:cubicBezTo>
                  <a:cubicBezTo>
                    <a:pt x="39938" y="3"/>
                    <a:pt x="39711" y="0"/>
                    <a:pt x="394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5"/>
            <p:cNvSpPr/>
            <p:nvPr/>
          </p:nvSpPr>
          <p:spPr>
            <a:xfrm>
              <a:off x="2558072" y="3186233"/>
              <a:ext cx="5593868" cy="643699"/>
            </a:xfrm>
            <a:custGeom>
              <a:avLst/>
              <a:gdLst/>
              <a:ahLst/>
              <a:cxnLst/>
              <a:rect l="l" t="t" r="r" b="b"/>
              <a:pathLst>
                <a:path w="72650" h="8360" extrusionOk="0">
                  <a:moveTo>
                    <a:pt x="12345" y="0"/>
                  </a:moveTo>
                  <a:cubicBezTo>
                    <a:pt x="8827" y="0"/>
                    <a:pt x="5890" y="2805"/>
                    <a:pt x="5477" y="6468"/>
                  </a:cubicBezTo>
                  <a:lnTo>
                    <a:pt x="0" y="6489"/>
                  </a:lnTo>
                  <a:cubicBezTo>
                    <a:pt x="48" y="7104"/>
                    <a:pt x="180" y="7792"/>
                    <a:pt x="662" y="8099"/>
                  </a:cubicBezTo>
                  <a:cubicBezTo>
                    <a:pt x="996" y="8295"/>
                    <a:pt x="1414" y="8295"/>
                    <a:pt x="1790" y="8295"/>
                  </a:cubicBezTo>
                  <a:cubicBezTo>
                    <a:pt x="4010" y="8341"/>
                    <a:pt x="6234" y="8360"/>
                    <a:pt x="8460" y="8360"/>
                  </a:cubicBezTo>
                  <a:cubicBezTo>
                    <a:pt x="17121" y="8360"/>
                    <a:pt x="25815" y="8077"/>
                    <a:pt x="34452" y="7988"/>
                  </a:cubicBezTo>
                  <a:cubicBezTo>
                    <a:pt x="43011" y="7898"/>
                    <a:pt x="51554" y="7792"/>
                    <a:pt x="60113" y="7633"/>
                  </a:cubicBezTo>
                  <a:cubicBezTo>
                    <a:pt x="63026" y="7591"/>
                    <a:pt x="65918" y="7527"/>
                    <a:pt x="68831" y="7437"/>
                  </a:cubicBezTo>
                  <a:cubicBezTo>
                    <a:pt x="68868" y="7437"/>
                    <a:pt x="68907" y="7436"/>
                    <a:pt x="68947" y="7436"/>
                  </a:cubicBezTo>
                  <a:cubicBezTo>
                    <a:pt x="69461" y="7436"/>
                    <a:pt x="70161" y="7501"/>
                    <a:pt x="70830" y="7501"/>
                  </a:cubicBezTo>
                  <a:cubicBezTo>
                    <a:pt x="71420" y="7501"/>
                    <a:pt x="71987" y="7451"/>
                    <a:pt x="72384" y="7263"/>
                  </a:cubicBezTo>
                  <a:cubicBezTo>
                    <a:pt x="72586" y="7173"/>
                    <a:pt x="72649" y="6775"/>
                    <a:pt x="72649" y="6225"/>
                  </a:cubicBezTo>
                  <a:lnTo>
                    <a:pt x="72649" y="6225"/>
                  </a:lnTo>
                  <a:lnTo>
                    <a:pt x="64795" y="6246"/>
                  </a:lnTo>
                  <a:cubicBezTo>
                    <a:pt x="63979" y="3222"/>
                    <a:pt x="61395" y="992"/>
                    <a:pt x="58286" y="928"/>
                  </a:cubicBezTo>
                  <a:cubicBezTo>
                    <a:pt x="58239" y="927"/>
                    <a:pt x="58192" y="927"/>
                    <a:pt x="58146" y="927"/>
                  </a:cubicBezTo>
                  <a:cubicBezTo>
                    <a:pt x="55001" y="927"/>
                    <a:pt x="52315" y="3204"/>
                    <a:pt x="51506" y="6288"/>
                  </a:cubicBezTo>
                  <a:lnTo>
                    <a:pt x="19178" y="6421"/>
                  </a:lnTo>
                  <a:cubicBezTo>
                    <a:pt x="18760" y="2846"/>
                    <a:pt x="15958" y="65"/>
                    <a:pt x="12473" y="1"/>
                  </a:cubicBezTo>
                  <a:cubicBezTo>
                    <a:pt x="12430" y="1"/>
                    <a:pt x="12388" y="0"/>
                    <a:pt x="123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5"/>
            <p:cNvSpPr/>
            <p:nvPr/>
          </p:nvSpPr>
          <p:spPr>
            <a:xfrm>
              <a:off x="3059640" y="3267775"/>
              <a:ext cx="897252" cy="888859"/>
            </a:xfrm>
            <a:custGeom>
              <a:avLst/>
              <a:gdLst/>
              <a:ahLst/>
              <a:cxnLst/>
              <a:rect l="l" t="t" r="r" b="b"/>
              <a:pathLst>
                <a:path w="11653" h="11544" extrusionOk="0">
                  <a:moveTo>
                    <a:pt x="5806" y="0"/>
                  </a:moveTo>
                  <a:cubicBezTo>
                    <a:pt x="2685" y="0"/>
                    <a:pt x="132" y="2512"/>
                    <a:pt x="64" y="5648"/>
                  </a:cubicBezTo>
                  <a:cubicBezTo>
                    <a:pt x="1" y="8825"/>
                    <a:pt x="2516" y="11473"/>
                    <a:pt x="5715" y="11542"/>
                  </a:cubicBezTo>
                  <a:cubicBezTo>
                    <a:pt x="5754" y="11543"/>
                    <a:pt x="5793" y="11543"/>
                    <a:pt x="5832" y="11543"/>
                  </a:cubicBezTo>
                  <a:cubicBezTo>
                    <a:pt x="8957" y="11543"/>
                    <a:pt x="11521" y="9030"/>
                    <a:pt x="11584" y="5891"/>
                  </a:cubicBezTo>
                  <a:cubicBezTo>
                    <a:pt x="11652" y="2713"/>
                    <a:pt x="9137" y="65"/>
                    <a:pt x="5932" y="2"/>
                  </a:cubicBezTo>
                  <a:cubicBezTo>
                    <a:pt x="5890" y="1"/>
                    <a:pt x="5848" y="0"/>
                    <a:pt x="58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2" name="Google Shape;102;p5"/>
            <p:cNvSpPr/>
            <p:nvPr/>
          </p:nvSpPr>
          <p:spPr>
            <a:xfrm>
              <a:off x="3258219" y="3464737"/>
              <a:ext cx="499637" cy="494940"/>
            </a:xfrm>
            <a:custGeom>
              <a:avLst/>
              <a:gdLst/>
              <a:ahLst/>
              <a:cxnLst/>
              <a:rect l="l" t="t" r="r" b="b"/>
              <a:pathLst>
                <a:path w="6489" h="6428" extrusionOk="0">
                  <a:moveTo>
                    <a:pt x="3234" y="1"/>
                  </a:moveTo>
                  <a:cubicBezTo>
                    <a:pt x="1504" y="1"/>
                    <a:pt x="69" y="1394"/>
                    <a:pt x="22" y="3137"/>
                  </a:cubicBezTo>
                  <a:cubicBezTo>
                    <a:pt x="1" y="4922"/>
                    <a:pt x="1415" y="6378"/>
                    <a:pt x="3179" y="6426"/>
                  </a:cubicBezTo>
                  <a:cubicBezTo>
                    <a:pt x="3204" y="6427"/>
                    <a:pt x="3230" y="6427"/>
                    <a:pt x="3256" y="6427"/>
                  </a:cubicBezTo>
                  <a:cubicBezTo>
                    <a:pt x="4985" y="6427"/>
                    <a:pt x="6426" y="5028"/>
                    <a:pt x="6468" y="3270"/>
                  </a:cubicBezTo>
                  <a:cubicBezTo>
                    <a:pt x="6489" y="1501"/>
                    <a:pt x="5075" y="23"/>
                    <a:pt x="3311" y="2"/>
                  </a:cubicBezTo>
                  <a:cubicBezTo>
                    <a:pt x="3285" y="1"/>
                    <a:pt x="3259" y="1"/>
                    <a:pt x="32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5"/>
            <p:cNvSpPr/>
            <p:nvPr/>
          </p:nvSpPr>
          <p:spPr>
            <a:xfrm>
              <a:off x="3428309" y="3633287"/>
              <a:ext cx="159539" cy="157845"/>
            </a:xfrm>
            <a:custGeom>
              <a:avLst/>
              <a:gdLst/>
              <a:ahLst/>
              <a:cxnLst/>
              <a:rect l="l" t="t" r="r" b="b"/>
              <a:pathLst>
                <a:path w="2072" h="2050" extrusionOk="0">
                  <a:moveTo>
                    <a:pt x="1060" y="0"/>
                  </a:moveTo>
                  <a:cubicBezTo>
                    <a:pt x="482" y="0"/>
                    <a:pt x="22" y="440"/>
                    <a:pt x="22" y="1012"/>
                  </a:cubicBezTo>
                  <a:cubicBezTo>
                    <a:pt x="0" y="1563"/>
                    <a:pt x="440" y="2029"/>
                    <a:pt x="1012" y="2050"/>
                  </a:cubicBezTo>
                  <a:cubicBezTo>
                    <a:pt x="1589" y="2050"/>
                    <a:pt x="2050" y="1610"/>
                    <a:pt x="2050" y="1033"/>
                  </a:cubicBezTo>
                  <a:cubicBezTo>
                    <a:pt x="2071" y="482"/>
                    <a:pt x="1632" y="21"/>
                    <a:pt x="10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4" name="Google Shape;104;p5"/>
            <p:cNvSpPr/>
            <p:nvPr/>
          </p:nvSpPr>
          <p:spPr>
            <a:xfrm>
              <a:off x="6587173" y="3340769"/>
              <a:ext cx="897252" cy="887242"/>
            </a:xfrm>
            <a:custGeom>
              <a:avLst/>
              <a:gdLst/>
              <a:ahLst/>
              <a:cxnLst/>
              <a:rect l="l" t="t" r="r" b="b"/>
              <a:pathLst>
                <a:path w="11653" h="11523" extrusionOk="0">
                  <a:moveTo>
                    <a:pt x="5805" y="0"/>
                  </a:moveTo>
                  <a:cubicBezTo>
                    <a:pt x="2685" y="0"/>
                    <a:pt x="132" y="2491"/>
                    <a:pt x="64" y="5626"/>
                  </a:cubicBezTo>
                  <a:cubicBezTo>
                    <a:pt x="0" y="8831"/>
                    <a:pt x="2537" y="11452"/>
                    <a:pt x="5715" y="11521"/>
                  </a:cubicBezTo>
                  <a:cubicBezTo>
                    <a:pt x="5754" y="11522"/>
                    <a:pt x="5793" y="11522"/>
                    <a:pt x="5832" y="11522"/>
                  </a:cubicBezTo>
                  <a:cubicBezTo>
                    <a:pt x="8957" y="11522"/>
                    <a:pt x="11521" y="9009"/>
                    <a:pt x="11583" y="5870"/>
                  </a:cubicBezTo>
                  <a:cubicBezTo>
                    <a:pt x="11652" y="2692"/>
                    <a:pt x="9136" y="44"/>
                    <a:pt x="5932" y="2"/>
                  </a:cubicBezTo>
                  <a:cubicBezTo>
                    <a:pt x="5890" y="1"/>
                    <a:pt x="5847"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5" name="Google Shape;105;p5"/>
            <p:cNvSpPr/>
            <p:nvPr/>
          </p:nvSpPr>
          <p:spPr>
            <a:xfrm>
              <a:off x="6785752" y="3536115"/>
              <a:ext cx="499637" cy="494863"/>
            </a:xfrm>
            <a:custGeom>
              <a:avLst/>
              <a:gdLst/>
              <a:ahLst/>
              <a:cxnLst/>
              <a:rect l="l" t="t" r="r" b="b"/>
              <a:pathLst>
                <a:path w="6489" h="6427" extrusionOk="0">
                  <a:moveTo>
                    <a:pt x="3233" y="1"/>
                  </a:moveTo>
                  <a:cubicBezTo>
                    <a:pt x="1504" y="1"/>
                    <a:pt x="69" y="1394"/>
                    <a:pt x="43" y="3158"/>
                  </a:cubicBezTo>
                  <a:cubicBezTo>
                    <a:pt x="1" y="4922"/>
                    <a:pt x="1415" y="6400"/>
                    <a:pt x="3178" y="6426"/>
                  </a:cubicBezTo>
                  <a:cubicBezTo>
                    <a:pt x="3205" y="6427"/>
                    <a:pt x="3231" y="6427"/>
                    <a:pt x="3257" y="6427"/>
                  </a:cubicBezTo>
                  <a:cubicBezTo>
                    <a:pt x="5011" y="6427"/>
                    <a:pt x="6426" y="5028"/>
                    <a:pt x="6467" y="3291"/>
                  </a:cubicBezTo>
                  <a:cubicBezTo>
                    <a:pt x="6489" y="1500"/>
                    <a:pt x="5101" y="44"/>
                    <a:pt x="3311" y="2"/>
                  </a:cubicBezTo>
                  <a:cubicBezTo>
                    <a:pt x="3285" y="1"/>
                    <a:pt x="3259" y="1"/>
                    <a:pt x="32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5"/>
            <p:cNvSpPr/>
            <p:nvPr/>
          </p:nvSpPr>
          <p:spPr>
            <a:xfrm>
              <a:off x="6955842" y="3704588"/>
              <a:ext cx="159539" cy="157999"/>
            </a:xfrm>
            <a:custGeom>
              <a:avLst/>
              <a:gdLst/>
              <a:ahLst/>
              <a:cxnLst/>
              <a:rect l="l" t="t" r="r" b="b"/>
              <a:pathLst>
                <a:path w="2072" h="2052" extrusionOk="0">
                  <a:moveTo>
                    <a:pt x="1059" y="1"/>
                  </a:moveTo>
                  <a:cubicBezTo>
                    <a:pt x="482" y="1"/>
                    <a:pt x="21" y="441"/>
                    <a:pt x="21" y="1013"/>
                  </a:cubicBezTo>
                  <a:cubicBezTo>
                    <a:pt x="0" y="1563"/>
                    <a:pt x="461" y="2051"/>
                    <a:pt x="1012" y="2051"/>
                  </a:cubicBezTo>
                  <a:cubicBezTo>
                    <a:pt x="1025" y="2051"/>
                    <a:pt x="1037" y="2051"/>
                    <a:pt x="1050" y="2051"/>
                  </a:cubicBezTo>
                  <a:cubicBezTo>
                    <a:pt x="1609" y="2051"/>
                    <a:pt x="2050" y="1599"/>
                    <a:pt x="2071" y="1060"/>
                  </a:cubicBezTo>
                  <a:cubicBezTo>
                    <a:pt x="2071" y="483"/>
                    <a:pt x="1631" y="22"/>
                    <a:pt x="10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7" name="Google Shape;107;p5"/>
            <p:cNvSpPr/>
            <p:nvPr/>
          </p:nvSpPr>
          <p:spPr>
            <a:xfrm>
              <a:off x="2597726" y="2882396"/>
              <a:ext cx="794460" cy="377057"/>
            </a:xfrm>
            <a:custGeom>
              <a:avLst/>
              <a:gdLst/>
              <a:ahLst/>
              <a:cxnLst/>
              <a:rect l="l" t="t" r="r" b="b"/>
              <a:pathLst>
                <a:path w="10318" h="4897" extrusionOk="0">
                  <a:moveTo>
                    <a:pt x="10152" y="1"/>
                  </a:moveTo>
                  <a:cubicBezTo>
                    <a:pt x="10126" y="1"/>
                    <a:pt x="10099" y="12"/>
                    <a:pt x="10078" y="39"/>
                  </a:cubicBezTo>
                  <a:cubicBezTo>
                    <a:pt x="9638" y="505"/>
                    <a:pt x="9177" y="966"/>
                    <a:pt x="8690" y="1384"/>
                  </a:cubicBezTo>
                  <a:cubicBezTo>
                    <a:pt x="7986" y="2046"/>
                    <a:pt x="7234" y="2708"/>
                    <a:pt x="6370" y="3105"/>
                  </a:cubicBezTo>
                  <a:cubicBezTo>
                    <a:pt x="5645" y="3460"/>
                    <a:pt x="4808" y="3635"/>
                    <a:pt x="4035" y="3815"/>
                  </a:cubicBezTo>
                  <a:cubicBezTo>
                    <a:pt x="2753" y="4143"/>
                    <a:pt x="1450" y="4408"/>
                    <a:pt x="147" y="4652"/>
                  </a:cubicBezTo>
                  <a:cubicBezTo>
                    <a:pt x="1" y="4692"/>
                    <a:pt x="57" y="4897"/>
                    <a:pt x="196" y="4897"/>
                  </a:cubicBezTo>
                  <a:cubicBezTo>
                    <a:pt x="202" y="4897"/>
                    <a:pt x="209" y="4896"/>
                    <a:pt x="216" y="4895"/>
                  </a:cubicBezTo>
                  <a:cubicBezTo>
                    <a:pt x="767" y="4784"/>
                    <a:pt x="1296" y="4673"/>
                    <a:pt x="1847" y="4541"/>
                  </a:cubicBezTo>
                  <a:cubicBezTo>
                    <a:pt x="2774" y="4366"/>
                    <a:pt x="3680" y="4165"/>
                    <a:pt x="4585" y="3926"/>
                  </a:cubicBezTo>
                  <a:cubicBezTo>
                    <a:pt x="5338" y="3725"/>
                    <a:pt x="6132" y="3529"/>
                    <a:pt x="6815" y="3153"/>
                  </a:cubicBezTo>
                  <a:cubicBezTo>
                    <a:pt x="8092" y="2401"/>
                    <a:pt x="9241" y="1299"/>
                    <a:pt x="10237" y="192"/>
                  </a:cubicBezTo>
                  <a:cubicBezTo>
                    <a:pt x="10317" y="112"/>
                    <a:pt x="10236" y="1"/>
                    <a:pt x="10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8" name="Google Shape;108;p5"/>
            <p:cNvSpPr/>
            <p:nvPr/>
          </p:nvSpPr>
          <p:spPr>
            <a:xfrm>
              <a:off x="7184990" y="2809017"/>
              <a:ext cx="231300" cy="230992"/>
            </a:xfrm>
            <a:custGeom>
              <a:avLst/>
              <a:gdLst/>
              <a:ahLst/>
              <a:cxnLst/>
              <a:rect l="l" t="t" r="r" b="b"/>
              <a:pathLst>
                <a:path w="3004" h="3000" extrusionOk="0">
                  <a:moveTo>
                    <a:pt x="1481" y="244"/>
                  </a:moveTo>
                  <a:cubicBezTo>
                    <a:pt x="1496" y="244"/>
                    <a:pt x="1511" y="244"/>
                    <a:pt x="1526" y="245"/>
                  </a:cubicBezTo>
                  <a:cubicBezTo>
                    <a:pt x="2230" y="245"/>
                    <a:pt x="2760" y="838"/>
                    <a:pt x="2760" y="1521"/>
                  </a:cubicBezTo>
                  <a:cubicBezTo>
                    <a:pt x="2718" y="2192"/>
                    <a:pt x="2207" y="2761"/>
                    <a:pt x="1516" y="2761"/>
                  </a:cubicBezTo>
                  <a:cubicBezTo>
                    <a:pt x="1504" y="2761"/>
                    <a:pt x="1491" y="2761"/>
                    <a:pt x="1478" y="2761"/>
                  </a:cubicBezTo>
                  <a:cubicBezTo>
                    <a:pt x="795" y="2734"/>
                    <a:pt x="223" y="2162"/>
                    <a:pt x="244" y="1479"/>
                  </a:cubicBezTo>
                  <a:cubicBezTo>
                    <a:pt x="265" y="811"/>
                    <a:pt x="818" y="244"/>
                    <a:pt x="1481" y="244"/>
                  </a:cubicBezTo>
                  <a:close/>
                  <a:moveTo>
                    <a:pt x="1490" y="1"/>
                  </a:moveTo>
                  <a:cubicBezTo>
                    <a:pt x="710" y="1"/>
                    <a:pt x="22" y="676"/>
                    <a:pt x="1" y="1479"/>
                  </a:cubicBezTo>
                  <a:cubicBezTo>
                    <a:pt x="1" y="2273"/>
                    <a:pt x="663" y="2978"/>
                    <a:pt x="1478" y="2999"/>
                  </a:cubicBezTo>
                  <a:cubicBezTo>
                    <a:pt x="2315" y="2999"/>
                    <a:pt x="2953" y="2346"/>
                    <a:pt x="3003" y="1537"/>
                  </a:cubicBezTo>
                  <a:lnTo>
                    <a:pt x="3003" y="1537"/>
                  </a:lnTo>
                  <a:cubicBezTo>
                    <a:pt x="3003" y="1532"/>
                    <a:pt x="3004" y="1527"/>
                    <a:pt x="3004" y="1521"/>
                  </a:cubicBezTo>
                  <a:lnTo>
                    <a:pt x="3004" y="1521"/>
                  </a:lnTo>
                  <a:cubicBezTo>
                    <a:pt x="3004" y="1521"/>
                    <a:pt x="3004" y="1521"/>
                    <a:pt x="3004" y="1521"/>
                  </a:cubicBezTo>
                  <a:cubicBezTo>
                    <a:pt x="3004" y="1518"/>
                    <a:pt x="3004" y="1515"/>
                    <a:pt x="3003" y="1513"/>
                  </a:cubicBezTo>
                  <a:lnTo>
                    <a:pt x="3003" y="1513"/>
                  </a:lnTo>
                  <a:cubicBezTo>
                    <a:pt x="2978" y="701"/>
                    <a:pt x="2360" y="23"/>
                    <a:pt x="1526" y="1"/>
                  </a:cubicBezTo>
                  <a:cubicBezTo>
                    <a:pt x="1514" y="1"/>
                    <a:pt x="1502" y="1"/>
                    <a:pt x="1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9" name="Google Shape;109;p5"/>
            <p:cNvSpPr/>
            <p:nvPr/>
          </p:nvSpPr>
          <p:spPr>
            <a:xfrm>
              <a:off x="5159852" y="2907267"/>
              <a:ext cx="298981" cy="70068"/>
            </a:xfrm>
            <a:custGeom>
              <a:avLst/>
              <a:gdLst/>
              <a:ahLst/>
              <a:cxnLst/>
              <a:rect l="l" t="t" r="r" b="b"/>
              <a:pathLst>
                <a:path w="3883" h="910" extrusionOk="0">
                  <a:moveTo>
                    <a:pt x="1771" y="0"/>
                  </a:moveTo>
                  <a:cubicBezTo>
                    <a:pt x="788" y="0"/>
                    <a:pt x="0" y="175"/>
                    <a:pt x="0" y="425"/>
                  </a:cubicBezTo>
                  <a:cubicBezTo>
                    <a:pt x="0" y="664"/>
                    <a:pt x="858" y="886"/>
                    <a:pt x="1918" y="907"/>
                  </a:cubicBezTo>
                  <a:cubicBezTo>
                    <a:pt x="1977" y="909"/>
                    <a:pt x="2036" y="909"/>
                    <a:pt x="2093" y="909"/>
                  </a:cubicBezTo>
                  <a:cubicBezTo>
                    <a:pt x="3090" y="909"/>
                    <a:pt x="3863" y="739"/>
                    <a:pt x="3883" y="489"/>
                  </a:cubicBezTo>
                  <a:cubicBezTo>
                    <a:pt x="3883" y="245"/>
                    <a:pt x="3019" y="28"/>
                    <a:pt x="1939" y="2"/>
                  </a:cubicBezTo>
                  <a:cubicBezTo>
                    <a:pt x="1882" y="1"/>
                    <a:pt x="1826" y="0"/>
                    <a:pt x="17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0" name="Google Shape;110;p5"/>
            <p:cNvSpPr/>
            <p:nvPr/>
          </p:nvSpPr>
          <p:spPr>
            <a:xfrm>
              <a:off x="6485227" y="2914197"/>
              <a:ext cx="298981" cy="71685"/>
            </a:xfrm>
            <a:custGeom>
              <a:avLst/>
              <a:gdLst/>
              <a:ahLst/>
              <a:cxnLst/>
              <a:rect l="l" t="t" r="r" b="b"/>
              <a:pathLst>
                <a:path w="3883" h="931" extrusionOk="0">
                  <a:moveTo>
                    <a:pt x="1782" y="0"/>
                  </a:moveTo>
                  <a:cubicBezTo>
                    <a:pt x="794" y="0"/>
                    <a:pt x="0" y="189"/>
                    <a:pt x="0" y="420"/>
                  </a:cubicBezTo>
                  <a:cubicBezTo>
                    <a:pt x="0" y="685"/>
                    <a:pt x="858" y="907"/>
                    <a:pt x="1918" y="929"/>
                  </a:cubicBezTo>
                  <a:cubicBezTo>
                    <a:pt x="1971" y="930"/>
                    <a:pt x="2025" y="930"/>
                    <a:pt x="2077" y="930"/>
                  </a:cubicBezTo>
                  <a:cubicBezTo>
                    <a:pt x="3082" y="930"/>
                    <a:pt x="3861" y="742"/>
                    <a:pt x="3861" y="510"/>
                  </a:cubicBezTo>
                  <a:cubicBezTo>
                    <a:pt x="3882" y="245"/>
                    <a:pt x="2998" y="23"/>
                    <a:pt x="1939" y="2"/>
                  </a:cubicBezTo>
                  <a:cubicBezTo>
                    <a:pt x="1886" y="1"/>
                    <a:pt x="1834" y="0"/>
                    <a:pt x="1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1" name="Google Shape;111;p5"/>
            <p:cNvSpPr/>
            <p:nvPr/>
          </p:nvSpPr>
          <p:spPr>
            <a:xfrm>
              <a:off x="4087339" y="2845668"/>
              <a:ext cx="94014" cy="967628"/>
            </a:xfrm>
            <a:custGeom>
              <a:avLst/>
              <a:gdLst/>
              <a:ahLst/>
              <a:cxnLst/>
              <a:rect l="l" t="t" r="r" b="b"/>
              <a:pathLst>
                <a:path w="1221" h="12567" extrusionOk="0">
                  <a:moveTo>
                    <a:pt x="354" y="1"/>
                  </a:moveTo>
                  <a:cubicBezTo>
                    <a:pt x="295" y="1"/>
                    <a:pt x="233" y="34"/>
                    <a:pt x="223" y="97"/>
                  </a:cubicBezTo>
                  <a:cubicBezTo>
                    <a:pt x="180" y="696"/>
                    <a:pt x="133" y="1289"/>
                    <a:pt x="111" y="1861"/>
                  </a:cubicBezTo>
                  <a:cubicBezTo>
                    <a:pt x="0" y="4006"/>
                    <a:pt x="0" y="6098"/>
                    <a:pt x="265" y="8217"/>
                  </a:cubicBezTo>
                  <a:cubicBezTo>
                    <a:pt x="445" y="9652"/>
                    <a:pt x="689" y="11066"/>
                    <a:pt x="975" y="12480"/>
                  </a:cubicBezTo>
                  <a:cubicBezTo>
                    <a:pt x="983" y="12540"/>
                    <a:pt x="1026" y="12566"/>
                    <a:pt x="1072" y="12566"/>
                  </a:cubicBezTo>
                  <a:cubicBezTo>
                    <a:pt x="1142" y="12566"/>
                    <a:pt x="1221" y="12504"/>
                    <a:pt x="1192" y="12411"/>
                  </a:cubicBezTo>
                  <a:cubicBezTo>
                    <a:pt x="1086" y="11903"/>
                    <a:pt x="996" y="11373"/>
                    <a:pt x="906" y="10844"/>
                  </a:cubicBezTo>
                  <a:cubicBezTo>
                    <a:pt x="530" y="8746"/>
                    <a:pt x="265" y="6654"/>
                    <a:pt x="265" y="4536"/>
                  </a:cubicBezTo>
                  <a:cubicBezTo>
                    <a:pt x="265" y="3053"/>
                    <a:pt x="334" y="1575"/>
                    <a:pt x="466" y="119"/>
                  </a:cubicBezTo>
                  <a:cubicBezTo>
                    <a:pt x="477" y="39"/>
                    <a:pt x="417" y="1"/>
                    <a:pt x="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2" name="Google Shape;112;p5"/>
            <p:cNvSpPr/>
            <p:nvPr/>
          </p:nvSpPr>
          <p:spPr>
            <a:xfrm>
              <a:off x="5589657" y="2792462"/>
              <a:ext cx="28104" cy="1005895"/>
            </a:xfrm>
            <a:custGeom>
              <a:avLst/>
              <a:gdLst/>
              <a:ahLst/>
              <a:cxnLst/>
              <a:rect l="l" t="t" r="r" b="b"/>
              <a:pathLst>
                <a:path w="365" h="13064" extrusionOk="0">
                  <a:moveTo>
                    <a:pt x="240" y="0"/>
                  </a:moveTo>
                  <a:cubicBezTo>
                    <a:pt x="186" y="0"/>
                    <a:pt x="133" y="34"/>
                    <a:pt x="133" y="105"/>
                  </a:cubicBezTo>
                  <a:cubicBezTo>
                    <a:pt x="133" y="635"/>
                    <a:pt x="112" y="1164"/>
                    <a:pt x="112" y="1694"/>
                  </a:cubicBezTo>
                  <a:cubicBezTo>
                    <a:pt x="64" y="5444"/>
                    <a:pt x="43" y="9199"/>
                    <a:pt x="1" y="12949"/>
                  </a:cubicBezTo>
                  <a:cubicBezTo>
                    <a:pt x="1" y="13025"/>
                    <a:pt x="62" y="13064"/>
                    <a:pt x="123" y="13064"/>
                  </a:cubicBezTo>
                  <a:cubicBezTo>
                    <a:pt x="183" y="13064"/>
                    <a:pt x="244" y="13025"/>
                    <a:pt x="244" y="12949"/>
                  </a:cubicBezTo>
                  <a:lnTo>
                    <a:pt x="244" y="11381"/>
                  </a:lnTo>
                  <a:cubicBezTo>
                    <a:pt x="287" y="7631"/>
                    <a:pt x="329" y="3876"/>
                    <a:pt x="350" y="126"/>
                  </a:cubicBezTo>
                  <a:cubicBezTo>
                    <a:pt x="364" y="44"/>
                    <a:pt x="301" y="0"/>
                    <a:pt x="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3" name="Google Shape;113;p5"/>
            <p:cNvSpPr/>
            <p:nvPr/>
          </p:nvSpPr>
          <p:spPr>
            <a:xfrm>
              <a:off x="6435871" y="2630611"/>
              <a:ext cx="572630" cy="1150035"/>
            </a:xfrm>
            <a:custGeom>
              <a:avLst/>
              <a:gdLst/>
              <a:ahLst/>
              <a:cxnLst/>
              <a:rect l="l" t="t" r="r" b="b"/>
              <a:pathLst>
                <a:path w="7437" h="14936" extrusionOk="0">
                  <a:moveTo>
                    <a:pt x="7092" y="0"/>
                  </a:moveTo>
                  <a:cubicBezTo>
                    <a:pt x="7019" y="0"/>
                    <a:pt x="6936" y="60"/>
                    <a:pt x="6949" y="152"/>
                  </a:cubicBezTo>
                  <a:cubicBezTo>
                    <a:pt x="7082" y="994"/>
                    <a:pt x="7082" y="1874"/>
                    <a:pt x="7039" y="2737"/>
                  </a:cubicBezTo>
                  <a:cubicBezTo>
                    <a:pt x="6949" y="4018"/>
                    <a:pt x="6684" y="5385"/>
                    <a:pt x="5805" y="6354"/>
                  </a:cubicBezTo>
                  <a:cubicBezTo>
                    <a:pt x="4900" y="7329"/>
                    <a:pt x="3660" y="7879"/>
                    <a:pt x="2580" y="8626"/>
                  </a:cubicBezTo>
                  <a:cubicBezTo>
                    <a:pt x="2098" y="8981"/>
                    <a:pt x="1632" y="9357"/>
                    <a:pt x="1277" y="9844"/>
                  </a:cubicBezTo>
                  <a:cubicBezTo>
                    <a:pt x="858" y="10438"/>
                    <a:pt x="615" y="11190"/>
                    <a:pt x="440" y="11894"/>
                  </a:cubicBezTo>
                  <a:cubicBezTo>
                    <a:pt x="196" y="12821"/>
                    <a:pt x="0" y="13838"/>
                    <a:pt x="43" y="14828"/>
                  </a:cubicBezTo>
                  <a:cubicBezTo>
                    <a:pt x="54" y="14897"/>
                    <a:pt x="119" y="14936"/>
                    <a:pt x="179" y="14936"/>
                  </a:cubicBezTo>
                  <a:cubicBezTo>
                    <a:pt x="235" y="14936"/>
                    <a:pt x="286" y="14902"/>
                    <a:pt x="286" y="14828"/>
                  </a:cubicBezTo>
                  <a:cubicBezTo>
                    <a:pt x="218" y="13552"/>
                    <a:pt x="530" y="12201"/>
                    <a:pt x="970" y="10988"/>
                  </a:cubicBezTo>
                  <a:cubicBezTo>
                    <a:pt x="1478" y="9601"/>
                    <a:pt x="2601" y="8849"/>
                    <a:pt x="3840" y="8123"/>
                  </a:cubicBezTo>
                  <a:cubicBezTo>
                    <a:pt x="4878" y="7482"/>
                    <a:pt x="6001" y="6773"/>
                    <a:pt x="6573" y="5650"/>
                  </a:cubicBezTo>
                  <a:cubicBezTo>
                    <a:pt x="7436" y="4018"/>
                    <a:pt x="7436" y="1874"/>
                    <a:pt x="7193" y="89"/>
                  </a:cubicBezTo>
                  <a:cubicBezTo>
                    <a:pt x="7184" y="27"/>
                    <a:pt x="7140" y="0"/>
                    <a:pt x="70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4" name="Google Shape;114;p5"/>
            <p:cNvSpPr/>
            <p:nvPr/>
          </p:nvSpPr>
          <p:spPr>
            <a:xfrm>
              <a:off x="4094269" y="2288044"/>
              <a:ext cx="2893797" cy="573631"/>
            </a:xfrm>
            <a:custGeom>
              <a:avLst/>
              <a:gdLst/>
              <a:ahLst/>
              <a:cxnLst/>
              <a:rect l="l" t="t" r="r" b="b"/>
              <a:pathLst>
                <a:path w="37583" h="7450" extrusionOk="0">
                  <a:moveTo>
                    <a:pt x="21368" y="0"/>
                  </a:moveTo>
                  <a:cubicBezTo>
                    <a:pt x="20545" y="0"/>
                    <a:pt x="19726" y="21"/>
                    <a:pt x="18913" y="57"/>
                  </a:cubicBezTo>
                  <a:cubicBezTo>
                    <a:pt x="15116" y="232"/>
                    <a:pt x="11276" y="920"/>
                    <a:pt x="7791" y="2483"/>
                  </a:cubicBezTo>
                  <a:cubicBezTo>
                    <a:pt x="5561" y="3500"/>
                    <a:pt x="3379" y="4670"/>
                    <a:pt x="1303" y="5952"/>
                  </a:cubicBezTo>
                  <a:cubicBezTo>
                    <a:pt x="1303" y="5952"/>
                    <a:pt x="0" y="6852"/>
                    <a:pt x="265" y="7361"/>
                  </a:cubicBezTo>
                  <a:cubicBezTo>
                    <a:pt x="296" y="7422"/>
                    <a:pt x="753" y="7449"/>
                    <a:pt x="1537" y="7449"/>
                  </a:cubicBezTo>
                  <a:cubicBezTo>
                    <a:pt x="6973" y="7449"/>
                    <a:pt x="28110" y="6152"/>
                    <a:pt x="31757" y="6037"/>
                  </a:cubicBezTo>
                  <a:cubicBezTo>
                    <a:pt x="35925" y="5904"/>
                    <a:pt x="37583" y="5179"/>
                    <a:pt x="37493" y="4204"/>
                  </a:cubicBezTo>
                  <a:cubicBezTo>
                    <a:pt x="37408" y="3304"/>
                    <a:pt x="35554" y="2859"/>
                    <a:pt x="34913" y="2642"/>
                  </a:cubicBezTo>
                  <a:cubicBezTo>
                    <a:pt x="33478" y="2154"/>
                    <a:pt x="32133" y="1514"/>
                    <a:pt x="30676" y="1116"/>
                  </a:cubicBezTo>
                  <a:cubicBezTo>
                    <a:pt x="27669" y="294"/>
                    <a:pt x="24496" y="0"/>
                    <a:pt x="213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5" name="Google Shape;115;p5"/>
            <p:cNvSpPr/>
            <p:nvPr/>
          </p:nvSpPr>
          <p:spPr>
            <a:xfrm>
              <a:off x="2547831" y="3403677"/>
              <a:ext cx="221137" cy="239847"/>
            </a:xfrm>
            <a:custGeom>
              <a:avLst/>
              <a:gdLst/>
              <a:ahLst/>
              <a:cxnLst/>
              <a:rect l="l" t="t" r="r" b="b"/>
              <a:pathLst>
                <a:path w="2872" h="3115" extrusionOk="0">
                  <a:moveTo>
                    <a:pt x="181" y="0"/>
                  </a:moveTo>
                  <a:cubicBezTo>
                    <a:pt x="27" y="970"/>
                    <a:pt x="1" y="1986"/>
                    <a:pt x="70" y="2934"/>
                  </a:cubicBezTo>
                  <a:cubicBezTo>
                    <a:pt x="91" y="3003"/>
                    <a:pt x="91" y="3046"/>
                    <a:pt x="91" y="3115"/>
                  </a:cubicBezTo>
                  <a:cubicBezTo>
                    <a:pt x="642" y="3088"/>
                    <a:pt x="1282" y="3046"/>
                    <a:pt x="1770" y="2956"/>
                  </a:cubicBezTo>
                  <a:cubicBezTo>
                    <a:pt x="2871" y="2760"/>
                    <a:pt x="2808" y="1743"/>
                    <a:pt x="2739" y="906"/>
                  </a:cubicBezTo>
                  <a:cubicBezTo>
                    <a:pt x="2675" y="265"/>
                    <a:pt x="975" y="69"/>
                    <a:pt x="1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6" name="Google Shape;116;p5"/>
            <p:cNvSpPr/>
            <p:nvPr/>
          </p:nvSpPr>
          <p:spPr>
            <a:xfrm>
              <a:off x="7999018" y="2890635"/>
              <a:ext cx="1694" cy="1694"/>
            </a:xfrm>
            <a:custGeom>
              <a:avLst/>
              <a:gdLst/>
              <a:ahLst/>
              <a:cxnLst/>
              <a:rect l="l" t="t" r="r" b="b"/>
              <a:pathLst>
                <a:path w="22" h="22" extrusionOk="0">
                  <a:moveTo>
                    <a:pt x="21" y="22"/>
                  </a:moveTo>
                  <a:lnTo>
                    <a:pt x="21" y="22"/>
                  </a:lnTo>
                  <a:lnTo>
                    <a:pt x="21" y="22"/>
                  </a:lnTo>
                  <a:close/>
                  <a:moveTo>
                    <a:pt x="21" y="1"/>
                  </a:moveTo>
                  <a:lnTo>
                    <a:pt x="21" y="1"/>
                  </a:lnTo>
                  <a:lnTo>
                    <a:pt x="21" y="1"/>
                  </a:lnTo>
                  <a:close/>
                  <a:moveTo>
                    <a:pt x="0" y="1"/>
                  </a:moveTo>
                  <a:lnTo>
                    <a:pt x="21" y="1"/>
                  </a:lnTo>
                  <a:lnTo>
                    <a:pt x="0" y="1"/>
                  </a:lnTo>
                  <a:close/>
                  <a:moveTo>
                    <a:pt x="0" y="1"/>
                  </a:move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5"/>
            <p:cNvSpPr/>
            <p:nvPr/>
          </p:nvSpPr>
          <p:spPr>
            <a:xfrm>
              <a:off x="7805290" y="2824185"/>
              <a:ext cx="288818" cy="458828"/>
            </a:xfrm>
            <a:custGeom>
              <a:avLst/>
              <a:gdLst/>
              <a:ahLst/>
              <a:cxnLst/>
              <a:rect l="l" t="t" r="r" b="b"/>
              <a:pathLst>
                <a:path w="3751" h="5959" extrusionOk="0">
                  <a:moveTo>
                    <a:pt x="2161" y="0"/>
                  </a:moveTo>
                  <a:cubicBezTo>
                    <a:pt x="1367" y="265"/>
                    <a:pt x="0" y="906"/>
                    <a:pt x="43" y="2140"/>
                  </a:cubicBezTo>
                  <a:cubicBezTo>
                    <a:pt x="133" y="3888"/>
                    <a:pt x="662" y="4968"/>
                    <a:pt x="1875" y="5540"/>
                  </a:cubicBezTo>
                  <a:cubicBezTo>
                    <a:pt x="2516" y="5826"/>
                    <a:pt x="3220" y="5916"/>
                    <a:pt x="3750" y="5959"/>
                  </a:cubicBezTo>
                  <a:cubicBezTo>
                    <a:pt x="3332" y="3861"/>
                    <a:pt x="2802" y="1833"/>
                    <a:pt x="2537" y="885"/>
                  </a:cubicBezTo>
                  <a:lnTo>
                    <a:pt x="2537" y="864"/>
                  </a:lnTo>
                  <a:lnTo>
                    <a:pt x="2516" y="864"/>
                  </a:lnTo>
                  <a:cubicBezTo>
                    <a:pt x="2426" y="530"/>
                    <a:pt x="2320" y="244"/>
                    <a:pt x="21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5"/>
            <p:cNvSpPr/>
            <p:nvPr/>
          </p:nvSpPr>
          <p:spPr>
            <a:xfrm>
              <a:off x="2733397" y="3074123"/>
              <a:ext cx="3311" cy="3388"/>
            </a:xfrm>
            <a:custGeom>
              <a:avLst/>
              <a:gdLst/>
              <a:ahLst/>
              <a:cxnLst/>
              <a:rect l="l" t="t" r="r" b="b"/>
              <a:pathLst>
                <a:path w="43" h="44" extrusionOk="0">
                  <a:moveTo>
                    <a:pt x="1" y="43"/>
                  </a:moveTo>
                  <a:lnTo>
                    <a:pt x="1" y="43"/>
                  </a:lnTo>
                  <a:lnTo>
                    <a:pt x="1" y="43"/>
                  </a:lnTo>
                  <a:close/>
                  <a:moveTo>
                    <a:pt x="22" y="22"/>
                  </a:moveTo>
                  <a:lnTo>
                    <a:pt x="22" y="22"/>
                  </a:lnTo>
                  <a:lnTo>
                    <a:pt x="1" y="22"/>
                  </a:lnTo>
                  <a:lnTo>
                    <a:pt x="22" y="22"/>
                  </a:lnTo>
                  <a:lnTo>
                    <a:pt x="22" y="22"/>
                  </a:lnTo>
                  <a:close/>
                  <a:moveTo>
                    <a:pt x="22" y="22"/>
                  </a:moveTo>
                  <a:lnTo>
                    <a:pt x="22" y="22"/>
                  </a:lnTo>
                  <a:lnTo>
                    <a:pt x="22" y="22"/>
                  </a:lnTo>
                  <a:close/>
                  <a:moveTo>
                    <a:pt x="43" y="1"/>
                  </a:moveTo>
                  <a:cubicBezTo>
                    <a:pt x="43" y="1"/>
                    <a:pt x="43" y="22"/>
                    <a:pt x="22" y="22"/>
                  </a:cubicBezTo>
                  <a:cubicBezTo>
                    <a:pt x="43" y="22"/>
                    <a:pt x="43" y="1"/>
                    <a:pt x="43" y="1"/>
                  </a:cubicBezTo>
                  <a:close/>
                  <a:moveTo>
                    <a:pt x="43" y="1"/>
                  </a:moveTo>
                  <a:lnTo>
                    <a:pt x="43" y="1"/>
                  </a:lnTo>
                  <a:lnTo>
                    <a:pt x="43" y="1"/>
                  </a:lnTo>
                  <a:close/>
                  <a:moveTo>
                    <a:pt x="43" y="1"/>
                  </a:moveTo>
                  <a:lnTo>
                    <a:pt x="43" y="1"/>
                  </a:lnTo>
                  <a:lnTo>
                    <a:pt x="43" y="1"/>
                  </a:lnTo>
                  <a:close/>
                  <a:moveTo>
                    <a:pt x="43" y="1"/>
                  </a:moveTo>
                  <a:lnTo>
                    <a:pt x="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5"/>
            <p:cNvSpPr/>
            <p:nvPr/>
          </p:nvSpPr>
          <p:spPr>
            <a:xfrm>
              <a:off x="2692588" y="2931444"/>
              <a:ext cx="438501" cy="181945"/>
            </a:xfrm>
            <a:custGeom>
              <a:avLst/>
              <a:gdLst/>
              <a:ahLst/>
              <a:cxnLst/>
              <a:rect l="l" t="t" r="r" b="b"/>
              <a:pathLst>
                <a:path w="5695" h="2363" extrusionOk="0">
                  <a:moveTo>
                    <a:pt x="5694" y="0"/>
                  </a:moveTo>
                  <a:lnTo>
                    <a:pt x="5694" y="0"/>
                  </a:lnTo>
                  <a:cubicBezTo>
                    <a:pt x="3618" y="509"/>
                    <a:pt x="1632" y="1102"/>
                    <a:pt x="573" y="1854"/>
                  </a:cubicBezTo>
                  <a:cubicBezTo>
                    <a:pt x="573" y="1854"/>
                    <a:pt x="573" y="1875"/>
                    <a:pt x="552" y="1875"/>
                  </a:cubicBezTo>
                  <a:lnTo>
                    <a:pt x="531" y="1875"/>
                  </a:lnTo>
                  <a:lnTo>
                    <a:pt x="531" y="1896"/>
                  </a:lnTo>
                  <a:cubicBezTo>
                    <a:pt x="329" y="2029"/>
                    <a:pt x="155" y="2182"/>
                    <a:pt x="1" y="2362"/>
                  </a:cubicBezTo>
                  <a:lnTo>
                    <a:pt x="504" y="2362"/>
                  </a:lnTo>
                  <a:cubicBezTo>
                    <a:pt x="504" y="2362"/>
                    <a:pt x="2405" y="2272"/>
                    <a:pt x="3793" y="1700"/>
                  </a:cubicBezTo>
                  <a:cubicBezTo>
                    <a:pt x="4678" y="1346"/>
                    <a:pt x="5318" y="551"/>
                    <a:pt x="5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 name="Google Shape;120;p5"/>
          <p:cNvSpPr txBox="1">
            <a:spLocks noGrp="1"/>
          </p:cNvSpPr>
          <p:nvPr>
            <p:ph type="title"/>
          </p:nvPr>
        </p:nvSpPr>
        <p:spPr>
          <a:xfrm>
            <a:off x="720000" y="447338"/>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1" name="Google Shape;121;p5"/>
          <p:cNvSpPr txBox="1">
            <a:spLocks noGrp="1"/>
          </p:cNvSpPr>
          <p:nvPr>
            <p:ph type="subTitle" idx="1"/>
          </p:nvPr>
        </p:nvSpPr>
        <p:spPr>
          <a:xfrm>
            <a:off x="4649988" y="2731376"/>
            <a:ext cx="3051900" cy="133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2" name="Google Shape;122;p5"/>
          <p:cNvSpPr txBox="1">
            <a:spLocks noGrp="1"/>
          </p:cNvSpPr>
          <p:nvPr>
            <p:ph type="subTitle" idx="2"/>
          </p:nvPr>
        </p:nvSpPr>
        <p:spPr>
          <a:xfrm>
            <a:off x="1442100" y="2731375"/>
            <a:ext cx="3054000" cy="133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3" name="Google Shape;123;p5"/>
          <p:cNvSpPr txBox="1">
            <a:spLocks noGrp="1"/>
          </p:cNvSpPr>
          <p:nvPr>
            <p:ph type="subTitle" idx="3"/>
          </p:nvPr>
        </p:nvSpPr>
        <p:spPr>
          <a:xfrm>
            <a:off x="1442112" y="2395965"/>
            <a:ext cx="3054000" cy="411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a:solidFill>
                  <a:schemeClr val="dk1"/>
                </a:solidFill>
                <a:latin typeface="Black Han Sans"/>
                <a:ea typeface="Black Han Sans"/>
                <a:cs typeface="Black Han Sans"/>
                <a:sym typeface="Black Han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24" name="Google Shape;124;p5"/>
          <p:cNvSpPr txBox="1">
            <a:spLocks noGrp="1"/>
          </p:cNvSpPr>
          <p:nvPr>
            <p:ph type="subTitle" idx="4"/>
          </p:nvPr>
        </p:nvSpPr>
        <p:spPr>
          <a:xfrm>
            <a:off x="4649988" y="2395974"/>
            <a:ext cx="3051900" cy="411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a:solidFill>
                  <a:schemeClr val="dk1"/>
                </a:solidFill>
                <a:latin typeface="Black Han Sans"/>
                <a:ea typeface="Black Han Sans"/>
                <a:cs typeface="Black Han Sans"/>
                <a:sym typeface="Black Han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125" name="Google Shape;125;p5"/>
          <p:cNvGrpSpPr/>
          <p:nvPr/>
        </p:nvGrpSpPr>
        <p:grpSpPr>
          <a:xfrm>
            <a:off x="552994" y="3476387"/>
            <a:ext cx="841828" cy="1390596"/>
            <a:chOff x="267900" y="392875"/>
            <a:chExt cx="1039422" cy="1716785"/>
          </a:xfrm>
        </p:grpSpPr>
        <p:sp>
          <p:nvSpPr>
            <p:cNvPr id="126" name="Google Shape;126;p5"/>
            <p:cNvSpPr/>
            <p:nvPr/>
          </p:nvSpPr>
          <p:spPr>
            <a:xfrm>
              <a:off x="267900" y="392875"/>
              <a:ext cx="1039422" cy="1222831"/>
            </a:xfrm>
            <a:custGeom>
              <a:avLst/>
              <a:gdLst/>
              <a:ahLst/>
              <a:cxnLst/>
              <a:rect l="l" t="t" r="r" b="b"/>
              <a:pathLst>
                <a:path w="23638" h="27809" extrusionOk="0">
                  <a:moveTo>
                    <a:pt x="12964" y="0"/>
                  </a:moveTo>
                  <a:cubicBezTo>
                    <a:pt x="9950" y="0"/>
                    <a:pt x="7434" y="2963"/>
                    <a:pt x="7304" y="6692"/>
                  </a:cubicBezTo>
                  <a:cubicBezTo>
                    <a:pt x="7283" y="7222"/>
                    <a:pt x="7325" y="7751"/>
                    <a:pt x="7394" y="8255"/>
                  </a:cubicBezTo>
                  <a:cubicBezTo>
                    <a:pt x="6070" y="8964"/>
                    <a:pt x="4990" y="10310"/>
                    <a:pt x="4412" y="11988"/>
                  </a:cubicBezTo>
                  <a:cubicBezTo>
                    <a:pt x="4015" y="12094"/>
                    <a:pt x="3645" y="12253"/>
                    <a:pt x="3290" y="12449"/>
                  </a:cubicBezTo>
                  <a:cubicBezTo>
                    <a:pt x="620" y="13996"/>
                    <a:pt x="1" y="17920"/>
                    <a:pt x="1897" y="21209"/>
                  </a:cubicBezTo>
                  <a:cubicBezTo>
                    <a:pt x="3289" y="23613"/>
                    <a:pt x="5610" y="25016"/>
                    <a:pt x="7798" y="25016"/>
                  </a:cubicBezTo>
                  <a:cubicBezTo>
                    <a:pt x="8040" y="25016"/>
                    <a:pt x="8280" y="24999"/>
                    <a:pt x="8517" y="24964"/>
                  </a:cubicBezTo>
                  <a:cubicBezTo>
                    <a:pt x="9889" y="26728"/>
                    <a:pt x="11806" y="27808"/>
                    <a:pt x="13925" y="27808"/>
                  </a:cubicBezTo>
                  <a:cubicBezTo>
                    <a:pt x="18050" y="27808"/>
                    <a:pt x="21408" y="23725"/>
                    <a:pt x="21472" y="18651"/>
                  </a:cubicBezTo>
                  <a:cubicBezTo>
                    <a:pt x="22663" y="17438"/>
                    <a:pt x="23437" y="15627"/>
                    <a:pt x="23527" y="13577"/>
                  </a:cubicBezTo>
                  <a:cubicBezTo>
                    <a:pt x="23638" y="9891"/>
                    <a:pt x="21408" y="6798"/>
                    <a:pt x="18474" y="6512"/>
                  </a:cubicBezTo>
                  <a:cubicBezTo>
                    <a:pt x="18363" y="2958"/>
                    <a:pt x="16064" y="93"/>
                    <a:pt x="13130" y="3"/>
                  </a:cubicBezTo>
                  <a:cubicBezTo>
                    <a:pt x="13075" y="1"/>
                    <a:pt x="13019" y="0"/>
                    <a:pt x="12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5"/>
            <p:cNvSpPr/>
            <p:nvPr/>
          </p:nvSpPr>
          <p:spPr>
            <a:xfrm>
              <a:off x="861804" y="1126611"/>
              <a:ext cx="80602" cy="983049"/>
            </a:xfrm>
            <a:custGeom>
              <a:avLst/>
              <a:gdLst/>
              <a:ahLst/>
              <a:cxnLst/>
              <a:rect l="l" t="t" r="r" b="b"/>
              <a:pathLst>
                <a:path w="1833" h="22356" extrusionOk="0">
                  <a:moveTo>
                    <a:pt x="705" y="0"/>
                  </a:moveTo>
                  <a:lnTo>
                    <a:pt x="0" y="22356"/>
                  </a:lnTo>
                  <a:lnTo>
                    <a:pt x="0" y="22356"/>
                  </a:lnTo>
                  <a:lnTo>
                    <a:pt x="1833" y="22287"/>
                  </a:lnTo>
                  <a:lnTo>
                    <a:pt x="7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 name="Google Shape;128;p5"/>
          <p:cNvSpPr/>
          <p:nvPr/>
        </p:nvSpPr>
        <p:spPr>
          <a:xfrm>
            <a:off x="8702325" y="-45775"/>
            <a:ext cx="467251" cy="4144294"/>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5"/>
          <p:cNvSpPr/>
          <p:nvPr/>
        </p:nvSpPr>
        <p:spPr>
          <a:xfrm rot="10800000">
            <a:off x="-25576" y="1044981"/>
            <a:ext cx="467251" cy="4144294"/>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64"/>
        <p:cNvGrpSpPr/>
        <p:nvPr/>
      </p:nvGrpSpPr>
      <p:grpSpPr>
        <a:xfrm>
          <a:off x="0" y="0"/>
          <a:ext cx="0" cy="0"/>
          <a:chOff x="0" y="0"/>
          <a:chExt cx="0" cy="0"/>
        </a:xfrm>
      </p:grpSpPr>
      <p:sp>
        <p:nvSpPr>
          <p:cNvPr id="165" name="Google Shape;165;p7"/>
          <p:cNvSpPr/>
          <p:nvPr/>
        </p:nvSpPr>
        <p:spPr>
          <a:xfrm>
            <a:off x="8101163" y="52125"/>
            <a:ext cx="841871" cy="201949"/>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7"/>
          <p:cNvSpPr/>
          <p:nvPr/>
        </p:nvSpPr>
        <p:spPr>
          <a:xfrm>
            <a:off x="-1041000" y="3009775"/>
            <a:ext cx="11225986" cy="3987262"/>
          </a:xfrm>
          <a:custGeom>
            <a:avLst/>
            <a:gdLst/>
            <a:ahLst/>
            <a:cxnLst/>
            <a:rect l="l" t="t" r="r" b="b"/>
            <a:pathLst>
              <a:path w="105159" h="44599" extrusionOk="0">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7"/>
          <p:cNvSpPr/>
          <p:nvPr/>
        </p:nvSpPr>
        <p:spPr>
          <a:xfrm>
            <a:off x="0" y="4705507"/>
            <a:ext cx="9144064" cy="438003"/>
          </a:xfrm>
          <a:custGeom>
            <a:avLst/>
            <a:gdLst/>
            <a:ahLst/>
            <a:cxnLst/>
            <a:rect l="l" t="t" r="r" b="b"/>
            <a:pathLst>
              <a:path w="87612" h="9670" extrusionOk="0">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7"/>
          <p:cNvSpPr/>
          <p:nvPr/>
        </p:nvSpPr>
        <p:spPr>
          <a:xfrm>
            <a:off x="-69775" y="165425"/>
            <a:ext cx="1259352" cy="300351"/>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7"/>
          <p:cNvSpPr/>
          <p:nvPr/>
        </p:nvSpPr>
        <p:spPr>
          <a:xfrm>
            <a:off x="8824751" y="465768"/>
            <a:ext cx="612062" cy="147480"/>
          </a:xfrm>
          <a:custGeom>
            <a:avLst/>
            <a:gdLst/>
            <a:ahLst/>
            <a:cxnLst/>
            <a:rect l="l" t="t" r="r" b="b"/>
            <a:pathLst>
              <a:path w="5694" h="1372" extrusionOk="0">
                <a:moveTo>
                  <a:pt x="2405" y="0"/>
                </a:moveTo>
                <a:cubicBezTo>
                  <a:pt x="2251" y="0"/>
                  <a:pt x="2119" y="90"/>
                  <a:pt x="2034" y="201"/>
                </a:cubicBezTo>
                <a:cubicBezTo>
                  <a:pt x="1875" y="334"/>
                  <a:pt x="1790" y="530"/>
                  <a:pt x="1722" y="752"/>
                </a:cubicBezTo>
                <a:cubicBezTo>
                  <a:pt x="1637" y="710"/>
                  <a:pt x="1547" y="662"/>
                  <a:pt x="1457" y="662"/>
                </a:cubicBezTo>
                <a:cubicBezTo>
                  <a:pt x="1372" y="689"/>
                  <a:pt x="1282" y="773"/>
                  <a:pt x="1282" y="863"/>
                </a:cubicBezTo>
                <a:cubicBezTo>
                  <a:pt x="1199" y="767"/>
                  <a:pt x="1081" y="712"/>
                  <a:pt x="961" y="712"/>
                </a:cubicBezTo>
                <a:cubicBezTo>
                  <a:pt x="889" y="712"/>
                  <a:pt x="818" y="732"/>
                  <a:pt x="752" y="773"/>
                </a:cubicBezTo>
                <a:cubicBezTo>
                  <a:pt x="599" y="863"/>
                  <a:pt x="509" y="1059"/>
                  <a:pt x="376" y="1192"/>
                </a:cubicBezTo>
                <a:cubicBezTo>
                  <a:pt x="286" y="1261"/>
                  <a:pt x="90" y="1324"/>
                  <a:pt x="0" y="1351"/>
                </a:cubicBezTo>
                <a:lnTo>
                  <a:pt x="5694" y="1372"/>
                </a:lnTo>
                <a:cubicBezTo>
                  <a:pt x="5477" y="1324"/>
                  <a:pt x="5233" y="1282"/>
                  <a:pt x="5101" y="1038"/>
                </a:cubicBezTo>
                <a:cubicBezTo>
                  <a:pt x="5032" y="953"/>
                  <a:pt x="5011" y="842"/>
                  <a:pt x="4921" y="795"/>
                </a:cubicBezTo>
                <a:cubicBezTo>
                  <a:pt x="4895" y="775"/>
                  <a:pt x="4869" y="768"/>
                  <a:pt x="4842" y="768"/>
                </a:cubicBezTo>
                <a:cubicBezTo>
                  <a:pt x="4780" y="768"/>
                  <a:pt x="4712" y="809"/>
                  <a:pt x="4635" y="842"/>
                </a:cubicBezTo>
                <a:cubicBezTo>
                  <a:pt x="4613" y="842"/>
                  <a:pt x="4592" y="863"/>
                  <a:pt x="4571" y="863"/>
                </a:cubicBezTo>
                <a:cubicBezTo>
                  <a:pt x="4550" y="842"/>
                  <a:pt x="4550" y="821"/>
                  <a:pt x="4523" y="795"/>
                </a:cubicBezTo>
                <a:cubicBezTo>
                  <a:pt x="4460" y="689"/>
                  <a:pt x="4439" y="509"/>
                  <a:pt x="4349" y="397"/>
                </a:cubicBezTo>
                <a:cubicBezTo>
                  <a:pt x="4278" y="313"/>
                  <a:pt x="4182" y="274"/>
                  <a:pt x="4088" y="274"/>
                </a:cubicBezTo>
                <a:cubicBezTo>
                  <a:pt x="4033" y="274"/>
                  <a:pt x="3979" y="287"/>
                  <a:pt x="3930" y="313"/>
                </a:cubicBezTo>
                <a:cubicBezTo>
                  <a:pt x="3798" y="397"/>
                  <a:pt x="3708" y="556"/>
                  <a:pt x="3665" y="710"/>
                </a:cubicBezTo>
                <a:cubicBezTo>
                  <a:pt x="3554" y="599"/>
                  <a:pt x="3443" y="487"/>
                  <a:pt x="3310" y="445"/>
                </a:cubicBezTo>
                <a:cubicBezTo>
                  <a:pt x="3268" y="430"/>
                  <a:pt x="3224" y="422"/>
                  <a:pt x="3180" y="422"/>
                </a:cubicBezTo>
                <a:cubicBezTo>
                  <a:pt x="3085" y="422"/>
                  <a:pt x="2989" y="457"/>
                  <a:pt x="2913" y="530"/>
                </a:cubicBezTo>
                <a:cubicBezTo>
                  <a:pt x="2802" y="291"/>
                  <a:pt x="2627" y="27"/>
                  <a:pt x="24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7"/>
          <p:cNvSpPr/>
          <p:nvPr/>
        </p:nvSpPr>
        <p:spPr>
          <a:xfrm>
            <a:off x="279863" y="601778"/>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7"/>
          <p:cNvSpPr/>
          <p:nvPr/>
        </p:nvSpPr>
        <p:spPr>
          <a:xfrm>
            <a:off x="566075" y="735275"/>
            <a:ext cx="250671" cy="247440"/>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7"/>
          <p:cNvSpPr/>
          <p:nvPr/>
        </p:nvSpPr>
        <p:spPr>
          <a:xfrm flipH="1">
            <a:off x="3919600" y="721375"/>
            <a:ext cx="841871" cy="201949"/>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7"/>
          <p:cNvSpPr txBox="1">
            <a:spLocks noGrp="1"/>
          </p:cNvSpPr>
          <p:nvPr>
            <p:ph type="title"/>
          </p:nvPr>
        </p:nvSpPr>
        <p:spPr>
          <a:xfrm>
            <a:off x="1253300" y="990150"/>
            <a:ext cx="3862500" cy="572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7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4" name="Google Shape;174;p7"/>
          <p:cNvSpPr txBox="1">
            <a:spLocks noGrp="1"/>
          </p:cNvSpPr>
          <p:nvPr>
            <p:ph type="subTitle" idx="1"/>
          </p:nvPr>
        </p:nvSpPr>
        <p:spPr>
          <a:xfrm>
            <a:off x="1253300" y="1562838"/>
            <a:ext cx="3862500" cy="178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1600"/>
              </a:spcBef>
              <a:spcAft>
                <a:spcPts val="0"/>
              </a:spcAft>
              <a:buClr>
                <a:srgbClr val="E76A28"/>
              </a:buClr>
              <a:buSzPts val="1200"/>
              <a:buFont typeface="Nunito Light"/>
              <a:buChar char="■"/>
              <a:defRPr/>
            </a:lvl3pPr>
            <a:lvl4pPr lvl="3" algn="ctr" rtl="0">
              <a:lnSpc>
                <a:spcPct val="100000"/>
              </a:lnSpc>
              <a:spcBef>
                <a:spcPts val="1600"/>
              </a:spcBef>
              <a:spcAft>
                <a:spcPts val="0"/>
              </a:spcAft>
              <a:buClr>
                <a:srgbClr val="E76A28"/>
              </a:buClr>
              <a:buSzPts val="1200"/>
              <a:buFont typeface="Nunito Light"/>
              <a:buChar char="●"/>
              <a:defRPr/>
            </a:lvl4pPr>
            <a:lvl5pPr lvl="4" algn="ctr" rtl="0">
              <a:lnSpc>
                <a:spcPct val="100000"/>
              </a:lnSpc>
              <a:spcBef>
                <a:spcPts val="1600"/>
              </a:spcBef>
              <a:spcAft>
                <a:spcPts val="0"/>
              </a:spcAft>
              <a:buClr>
                <a:srgbClr val="E76A28"/>
              </a:buClr>
              <a:buSzPts val="1200"/>
              <a:buFont typeface="Nunito Light"/>
              <a:buChar char="○"/>
              <a:defRPr/>
            </a:lvl5pPr>
            <a:lvl6pPr lvl="5" algn="ctr" rtl="0">
              <a:lnSpc>
                <a:spcPct val="100000"/>
              </a:lnSpc>
              <a:spcBef>
                <a:spcPts val="1600"/>
              </a:spcBef>
              <a:spcAft>
                <a:spcPts val="0"/>
              </a:spcAft>
              <a:buClr>
                <a:srgbClr val="999999"/>
              </a:buClr>
              <a:buSzPts val="1200"/>
              <a:buFont typeface="Nunito Light"/>
              <a:buChar char="■"/>
              <a:defRPr/>
            </a:lvl6pPr>
            <a:lvl7pPr lvl="6" algn="ctr" rtl="0">
              <a:lnSpc>
                <a:spcPct val="100000"/>
              </a:lnSpc>
              <a:spcBef>
                <a:spcPts val="1600"/>
              </a:spcBef>
              <a:spcAft>
                <a:spcPts val="0"/>
              </a:spcAft>
              <a:buClr>
                <a:srgbClr val="999999"/>
              </a:buClr>
              <a:buSzPts val="1200"/>
              <a:buFont typeface="Nunito Light"/>
              <a:buChar char="●"/>
              <a:defRPr/>
            </a:lvl7pPr>
            <a:lvl8pPr lvl="7" algn="ctr" rtl="0">
              <a:lnSpc>
                <a:spcPct val="100000"/>
              </a:lnSpc>
              <a:spcBef>
                <a:spcPts val="1600"/>
              </a:spcBef>
              <a:spcAft>
                <a:spcPts val="0"/>
              </a:spcAft>
              <a:buClr>
                <a:srgbClr val="999999"/>
              </a:buClr>
              <a:buSzPts val="1200"/>
              <a:buFont typeface="Nunito Light"/>
              <a:buChar char="○"/>
              <a:defRPr/>
            </a:lvl8pPr>
            <a:lvl9pPr lvl="8" algn="ctr" rtl="0">
              <a:lnSpc>
                <a:spcPct val="100000"/>
              </a:lnSpc>
              <a:spcBef>
                <a:spcPts val="1600"/>
              </a:spcBef>
              <a:spcAft>
                <a:spcPts val="1600"/>
              </a:spcAft>
              <a:buClr>
                <a:srgbClr val="999999"/>
              </a:buClr>
              <a:buSzPts val="1200"/>
              <a:buFont typeface="Nunito Light"/>
              <a:buChar char="■"/>
              <a:defRPr/>
            </a:lvl9pPr>
          </a:lstStyle>
          <a:p>
            <a:endParaRPr/>
          </a:p>
        </p:txBody>
      </p:sp>
      <p:sp>
        <p:nvSpPr>
          <p:cNvPr id="175" name="Google Shape;175;p7"/>
          <p:cNvSpPr>
            <a:spLocks noGrp="1"/>
          </p:cNvSpPr>
          <p:nvPr>
            <p:ph type="pic" idx="2"/>
          </p:nvPr>
        </p:nvSpPr>
        <p:spPr>
          <a:xfrm>
            <a:off x="5591353" y="711857"/>
            <a:ext cx="2682600" cy="3406500"/>
          </a:xfrm>
          <a:prstGeom prst="rect">
            <a:avLst/>
          </a:prstGeom>
          <a:noFill/>
          <a:ln>
            <a:noFill/>
          </a:ln>
        </p:spPr>
      </p:sp>
      <p:grpSp>
        <p:nvGrpSpPr>
          <p:cNvPr id="176" name="Google Shape;176;p7"/>
          <p:cNvGrpSpPr/>
          <p:nvPr/>
        </p:nvGrpSpPr>
        <p:grpSpPr>
          <a:xfrm>
            <a:off x="8567745" y="3824967"/>
            <a:ext cx="841821" cy="1082123"/>
            <a:chOff x="1307321" y="654999"/>
            <a:chExt cx="1131632" cy="1454661"/>
          </a:xfrm>
        </p:grpSpPr>
        <p:sp>
          <p:nvSpPr>
            <p:cNvPr id="177" name="Google Shape;177;p7"/>
            <p:cNvSpPr/>
            <p:nvPr/>
          </p:nvSpPr>
          <p:spPr>
            <a:xfrm>
              <a:off x="1307321" y="654999"/>
              <a:ext cx="1131632" cy="1021965"/>
            </a:xfrm>
            <a:custGeom>
              <a:avLst/>
              <a:gdLst/>
              <a:ahLst/>
              <a:cxnLst/>
              <a:rect l="l" t="t" r="r" b="b"/>
              <a:pathLst>
                <a:path w="25735" h="23241" extrusionOk="0">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7"/>
            <p:cNvSpPr/>
            <p:nvPr/>
          </p:nvSpPr>
          <p:spPr>
            <a:xfrm>
              <a:off x="1876952" y="1126611"/>
              <a:ext cx="81569" cy="983049"/>
            </a:xfrm>
            <a:custGeom>
              <a:avLst/>
              <a:gdLst/>
              <a:ahLst/>
              <a:cxnLst/>
              <a:rect l="l" t="t" r="r" b="b"/>
              <a:pathLst>
                <a:path w="1855" h="22356" extrusionOk="0">
                  <a:moveTo>
                    <a:pt x="711" y="0"/>
                  </a:moveTo>
                  <a:lnTo>
                    <a:pt x="1" y="22356"/>
                  </a:lnTo>
                  <a:lnTo>
                    <a:pt x="1855" y="22287"/>
                  </a:ln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 name="Google Shape;179;p7"/>
          <p:cNvGrpSpPr/>
          <p:nvPr/>
        </p:nvGrpSpPr>
        <p:grpSpPr>
          <a:xfrm>
            <a:off x="519507" y="3476387"/>
            <a:ext cx="841828" cy="1390596"/>
            <a:chOff x="267900" y="392875"/>
            <a:chExt cx="1039422" cy="1716785"/>
          </a:xfrm>
        </p:grpSpPr>
        <p:sp>
          <p:nvSpPr>
            <p:cNvPr id="180" name="Google Shape;180;p7"/>
            <p:cNvSpPr/>
            <p:nvPr/>
          </p:nvSpPr>
          <p:spPr>
            <a:xfrm>
              <a:off x="267900" y="392875"/>
              <a:ext cx="1039422" cy="1222831"/>
            </a:xfrm>
            <a:custGeom>
              <a:avLst/>
              <a:gdLst/>
              <a:ahLst/>
              <a:cxnLst/>
              <a:rect l="l" t="t" r="r" b="b"/>
              <a:pathLst>
                <a:path w="23638" h="27809" extrusionOk="0">
                  <a:moveTo>
                    <a:pt x="12964" y="0"/>
                  </a:moveTo>
                  <a:cubicBezTo>
                    <a:pt x="9950" y="0"/>
                    <a:pt x="7434" y="2963"/>
                    <a:pt x="7304" y="6692"/>
                  </a:cubicBezTo>
                  <a:cubicBezTo>
                    <a:pt x="7283" y="7222"/>
                    <a:pt x="7325" y="7751"/>
                    <a:pt x="7394" y="8255"/>
                  </a:cubicBezTo>
                  <a:cubicBezTo>
                    <a:pt x="6070" y="8964"/>
                    <a:pt x="4990" y="10310"/>
                    <a:pt x="4412" y="11988"/>
                  </a:cubicBezTo>
                  <a:cubicBezTo>
                    <a:pt x="4015" y="12094"/>
                    <a:pt x="3645" y="12253"/>
                    <a:pt x="3290" y="12449"/>
                  </a:cubicBezTo>
                  <a:cubicBezTo>
                    <a:pt x="620" y="13996"/>
                    <a:pt x="1" y="17920"/>
                    <a:pt x="1897" y="21209"/>
                  </a:cubicBezTo>
                  <a:cubicBezTo>
                    <a:pt x="3289" y="23613"/>
                    <a:pt x="5610" y="25016"/>
                    <a:pt x="7798" y="25016"/>
                  </a:cubicBezTo>
                  <a:cubicBezTo>
                    <a:pt x="8040" y="25016"/>
                    <a:pt x="8280" y="24999"/>
                    <a:pt x="8517" y="24964"/>
                  </a:cubicBezTo>
                  <a:cubicBezTo>
                    <a:pt x="9889" y="26728"/>
                    <a:pt x="11806" y="27808"/>
                    <a:pt x="13925" y="27808"/>
                  </a:cubicBezTo>
                  <a:cubicBezTo>
                    <a:pt x="18050" y="27808"/>
                    <a:pt x="21408" y="23725"/>
                    <a:pt x="21472" y="18651"/>
                  </a:cubicBezTo>
                  <a:cubicBezTo>
                    <a:pt x="22663" y="17438"/>
                    <a:pt x="23437" y="15627"/>
                    <a:pt x="23527" y="13577"/>
                  </a:cubicBezTo>
                  <a:cubicBezTo>
                    <a:pt x="23638" y="9891"/>
                    <a:pt x="21408" y="6798"/>
                    <a:pt x="18474" y="6512"/>
                  </a:cubicBezTo>
                  <a:cubicBezTo>
                    <a:pt x="18363" y="2958"/>
                    <a:pt x="16064" y="93"/>
                    <a:pt x="13130" y="3"/>
                  </a:cubicBezTo>
                  <a:cubicBezTo>
                    <a:pt x="13075" y="1"/>
                    <a:pt x="13019" y="0"/>
                    <a:pt x="12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7"/>
            <p:cNvSpPr/>
            <p:nvPr/>
          </p:nvSpPr>
          <p:spPr>
            <a:xfrm>
              <a:off x="861804" y="1126611"/>
              <a:ext cx="80602" cy="983049"/>
            </a:xfrm>
            <a:custGeom>
              <a:avLst/>
              <a:gdLst/>
              <a:ahLst/>
              <a:cxnLst/>
              <a:rect l="l" t="t" r="r" b="b"/>
              <a:pathLst>
                <a:path w="1833" h="22356" extrusionOk="0">
                  <a:moveTo>
                    <a:pt x="705" y="0"/>
                  </a:moveTo>
                  <a:lnTo>
                    <a:pt x="0" y="22356"/>
                  </a:lnTo>
                  <a:lnTo>
                    <a:pt x="0" y="22356"/>
                  </a:lnTo>
                  <a:lnTo>
                    <a:pt x="1833" y="22287"/>
                  </a:lnTo>
                  <a:lnTo>
                    <a:pt x="7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 name="Google Shape;182;p7"/>
          <p:cNvSpPr/>
          <p:nvPr/>
        </p:nvSpPr>
        <p:spPr>
          <a:xfrm>
            <a:off x="8702325" y="-45775"/>
            <a:ext cx="467251" cy="4144294"/>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7"/>
          <p:cNvSpPr/>
          <p:nvPr/>
        </p:nvSpPr>
        <p:spPr>
          <a:xfrm rot="10800000">
            <a:off x="-25576" y="1044981"/>
            <a:ext cx="467251" cy="4144294"/>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84"/>
        <p:cNvGrpSpPr/>
        <p:nvPr/>
      </p:nvGrpSpPr>
      <p:grpSpPr>
        <a:xfrm>
          <a:off x="0" y="0"/>
          <a:ext cx="0" cy="0"/>
          <a:chOff x="0" y="0"/>
          <a:chExt cx="0" cy="0"/>
        </a:xfrm>
      </p:grpSpPr>
      <p:sp>
        <p:nvSpPr>
          <p:cNvPr id="185" name="Google Shape;185;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86"/>
        <p:cNvGrpSpPr/>
        <p:nvPr/>
      </p:nvGrpSpPr>
      <p:grpSpPr>
        <a:xfrm>
          <a:off x="0" y="0"/>
          <a:ext cx="0" cy="0"/>
          <a:chOff x="0" y="0"/>
          <a:chExt cx="0" cy="0"/>
        </a:xfrm>
      </p:grpSpPr>
      <p:sp>
        <p:nvSpPr>
          <p:cNvPr id="187" name="Google Shape;187;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sz="15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88" name="Google Shape;188;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89"/>
        <p:cNvGrpSpPr/>
        <p:nvPr/>
      </p:nvGrpSpPr>
      <p:grpSpPr>
        <a:xfrm>
          <a:off x="0" y="0"/>
          <a:ext cx="0" cy="0"/>
          <a:chOff x="0" y="0"/>
          <a:chExt cx="0" cy="0"/>
        </a:xfrm>
      </p:grpSpPr>
      <p:sp>
        <p:nvSpPr>
          <p:cNvPr id="190" name="Google Shape;190;p10"/>
          <p:cNvSpPr txBox="1">
            <a:spLocks noGrp="1"/>
          </p:cNvSpPr>
          <p:nvPr>
            <p:ph type="title"/>
          </p:nvPr>
        </p:nvSpPr>
        <p:spPr>
          <a:xfrm>
            <a:off x="720000" y="4014450"/>
            <a:ext cx="7704000" cy="572700"/>
          </a:xfrm>
          <a:prstGeom prst="rect">
            <a:avLst/>
          </a:prstGeom>
          <a:solidFill>
            <a:schemeClr val="accent6"/>
          </a:solidFill>
        </p:spPr>
        <p:txBody>
          <a:bodyPr spcFirstLastPara="1" wrap="square" lIns="91425" tIns="91425" rIns="91425" bIns="91425" anchor="t" anchorCtr="0">
            <a:noAutofit/>
          </a:bodyPr>
          <a:lstStyle>
            <a:lvl1pPr lvl="0" algn="ctr" rtl="0">
              <a:spcBef>
                <a:spcPts val="0"/>
              </a:spcBef>
              <a:spcAft>
                <a:spcPts val="0"/>
              </a:spcAft>
              <a:buSzPts val="27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212"/>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213"/>
        <p:cNvGrpSpPr/>
        <p:nvPr/>
      </p:nvGrpSpPr>
      <p:grpSpPr>
        <a:xfrm>
          <a:off x="0" y="0"/>
          <a:ext cx="0" cy="0"/>
          <a:chOff x="0" y="0"/>
          <a:chExt cx="0" cy="0"/>
        </a:xfrm>
      </p:grpSpPr>
      <p:sp>
        <p:nvSpPr>
          <p:cNvPr id="214" name="Google Shape;214;p13"/>
          <p:cNvSpPr/>
          <p:nvPr/>
        </p:nvSpPr>
        <p:spPr>
          <a:xfrm>
            <a:off x="-349600" y="1293524"/>
            <a:ext cx="1046547" cy="249598"/>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3"/>
          <p:cNvSpPr txBox="1">
            <a:spLocks noGrp="1"/>
          </p:cNvSpPr>
          <p:nvPr>
            <p:ph type="subTitle" idx="1"/>
          </p:nvPr>
        </p:nvSpPr>
        <p:spPr>
          <a:xfrm>
            <a:off x="948575" y="3700375"/>
            <a:ext cx="2305500" cy="39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Bebas Neue"/>
              <a:buNone/>
              <a:defRPr sz="1800">
                <a:solidFill>
                  <a:schemeClr val="dk1"/>
                </a:solidFill>
                <a:latin typeface="Black Han Sans"/>
                <a:ea typeface="Black Han Sans"/>
                <a:cs typeface="Black Han Sans"/>
                <a:sym typeface="Black Han Sa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16" name="Google Shape;216;p13"/>
          <p:cNvSpPr txBox="1">
            <a:spLocks noGrp="1"/>
          </p:cNvSpPr>
          <p:nvPr>
            <p:ph type="subTitle" idx="2"/>
          </p:nvPr>
        </p:nvSpPr>
        <p:spPr>
          <a:xfrm>
            <a:off x="3419250" y="3700375"/>
            <a:ext cx="2305500" cy="39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Bebas Neue"/>
              <a:buNone/>
              <a:defRPr sz="1800">
                <a:solidFill>
                  <a:schemeClr val="dk1"/>
                </a:solidFill>
                <a:latin typeface="Black Han Sans"/>
                <a:ea typeface="Black Han Sans"/>
                <a:cs typeface="Black Han Sans"/>
                <a:sym typeface="Black Han Sa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17" name="Google Shape;217;p13"/>
          <p:cNvSpPr txBox="1">
            <a:spLocks noGrp="1"/>
          </p:cNvSpPr>
          <p:nvPr>
            <p:ph type="subTitle" idx="3"/>
          </p:nvPr>
        </p:nvSpPr>
        <p:spPr>
          <a:xfrm>
            <a:off x="5889925" y="3700375"/>
            <a:ext cx="2305500" cy="39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Bebas Neue"/>
              <a:buNone/>
              <a:defRPr sz="1800">
                <a:solidFill>
                  <a:schemeClr val="dk1"/>
                </a:solidFill>
                <a:latin typeface="Black Han Sans"/>
                <a:ea typeface="Black Han Sans"/>
                <a:cs typeface="Black Han Sans"/>
                <a:sym typeface="Black Han Sa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18" name="Google Shape;218;p13"/>
          <p:cNvSpPr txBox="1">
            <a:spLocks noGrp="1"/>
          </p:cNvSpPr>
          <p:nvPr>
            <p:ph type="subTitle" idx="4"/>
          </p:nvPr>
        </p:nvSpPr>
        <p:spPr>
          <a:xfrm>
            <a:off x="948575" y="2190700"/>
            <a:ext cx="2305500" cy="39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Bebas Neue"/>
              <a:buNone/>
              <a:defRPr sz="1800">
                <a:solidFill>
                  <a:schemeClr val="dk1"/>
                </a:solidFill>
                <a:latin typeface="Black Han Sans"/>
                <a:ea typeface="Black Han Sans"/>
                <a:cs typeface="Black Han Sans"/>
                <a:sym typeface="Black Han Sa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19" name="Google Shape;219;p13"/>
          <p:cNvSpPr txBox="1">
            <a:spLocks noGrp="1"/>
          </p:cNvSpPr>
          <p:nvPr>
            <p:ph type="subTitle" idx="5"/>
          </p:nvPr>
        </p:nvSpPr>
        <p:spPr>
          <a:xfrm>
            <a:off x="3419250" y="2190700"/>
            <a:ext cx="2305500" cy="39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Bebas Neue"/>
              <a:buNone/>
              <a:defRPr sz="1800">
                <a:solidFill>
                  <a:schemeClr val="dk1"/>
                </a:solidFill>
                <a:latin typeface="Black Han Sans"/>
                <a:ea typeface="Black Han Sans"/>
                <a:cs typeface="Black Han Sans"/>
                <a:sym typeface="Black Han Sa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20" name="Google Shape;220;p13"/>
          <p:cNvSpPr txBox="1">
            <a:spLocks noGrp="1"/>
          </p:cNvSpPr>
          <p:nvPr>
            <p:ph type="subTitle" idx="6"/>
          </p:nvPr>
        </p:nvSpPr>
        <p:spPr>
          <a:xfrm>
            <a:off x="5889925" y="2190700"/>
            <a:ext cx="2305500" cy="39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Bebas Neue"/>
              <a:buNone/>
              <a:defRPr sz="1800">
                <a:solidFill>
                  <a:schemeClr val="dk1"/>
                </a:solidFill>
                <a:latin typeface="Black Han Sans"/>
                <a:ea typeface="Black Han Sans"/>
                <a:cs typeface="Black Han Sans"/>
                <a:sym typeface="Black Han Sa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21" name="Google Shape;221;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22" name="Google Shape;222;p13"/>
          <p:cNvSpPr/>
          <p:nvPr/>
        </p:nvSpPr>
        <p:spPr>
          <a:xfrm>
            <a:off x="-1061200" y="3009775"/>
            <a:ext cx="11225986" cy="3987262"/>
          </a:xfrm>
          <a:custGeom>
            <a:avLst/>
            <a:gdLst/>
            <a:ahLst/>
            <a:cxnLst/>
            <a:rect l="l" t="t" r="r" b="b"/>
            <a:pathLst>
              <a:path w="105159" h="44599" extrusionOk="0">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3"/>
          <p:cNvSpPr/>
          <p:nvPr/>
        </p:nvSpPr>
        <p:spPr>
          <a:xfrm flipH="1">
            <a:off x="-20200" y="4705507"/>
            <a:ext cx="9144064" cy="438003"/>
          </a:xfrm>
          <a:custGeom>
            <a:avLst/>
            <a:gdLst/>
            <a:ahLst/>
            <a:cxnLst/>
            <a:rect l="l" t="t" r="r" b="b"/>
            <a:pathLst>
              <a:path w="87612" h="9670" extrusionOk="0">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3"/>
          <p:cNvSpPr/>
          <p:nvPr/>
        </p:nvSpPr>
        <p:spPr>
          <a:xfrm>
            <a:off x="-1096887" y="4836975"/>
            <a:ext cx="3181346" cy="175049"/>
          </a:xfrm>
          <a:custGeom>
            <a:avLst/>
            <a:gdLst/>
            <a:ahLst/>
            <a:cxnLst/>
            <a:rect l="l" t="t" r="r" b="b"/>
            <a:pathLst>
              <a:path w="36476" h="2273" extrusionOk="0">
                <a:moveTo>
                  <a:pt x="18246" y="1"/>
                </a:moveTo>
                <a:cubicBezTo>
                  <a:pt x="8162" y="1"/>
                  <a:pt x="0" y="504"/>
                  <a:pt x="0" y="1123"/>
                </a:cubicBezTo>
                <a:cubicBezTo>
                  <a:pt x="0" y="1764"/>
                  <a:pt x="8162" y="2273"/>
                  <a:pt x="18246" y="2273"/>
                </a:cubicBezTo>
                <a:cubicBezTo>
                  <a:pt x="28309" y="2273"/>
                  <a:pt x="36476" y="1764"/>
                  <a:pt x="36476" y="1123"/>
                </a:cubicBezTo>
                <a:cubicBezTo>
                  <a:pt x="36476" y="504"/>
                  <a:pt x="28309" y="1"/>
                  <a:pt x="182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5" name="Google Shape;225;p13"/>
          <p:cNvGrpSpPr/>
          <p:nvPr/>
        </p:nvGrpSpPr>
        <p:grpSpPr>
          <a:xfrm flipH="1">
            <a:off x="-1340160" y="3843765"/>
            <a:ext cx="3284189" cy="1168269"/>
            <a:chOff x="2536050" y="2210275"/>
            <a:chExt cx="5672175" cy="2017737"/>
          </a:xfrm>
        </p:grpSpPr>
        <p:sp>
          <p:nvSpPr>
            <p:cNvPr id="226" name="Google Shape;226;p13"/>
            <p:cNvSpPr/>
            <p:nvPr/>
          </p:nvSpPr>
          <p:spPr>
            <a:xfrm>
              <a:off x="2536050" y="2210275"/>
              <a:ext cx="5672175" cy="1619642"/>
            </a:xfrm>
            <a:custGeom>
              <a:avLst/>
              <a:gdLst/>
              <a:ahLst/>
              <a:cxnLst/>
              <a:rect l="l" t="t" r="r" b="b"/>
              <a:pathLst>
                <a:path w="73667" h="21035" extrusionOk="0">
                  <a:moveTo>
                    <a:pt x="39484" y="0"/>
                  </a:moveTo>
                  <a:cubicBezTo>
                    <a:pt x="32918" y="0"/>
                    <a:pt x="27391" y="2097"/>
                    <a:pt x="25491" y="3096"/>
                  </a:cubicBezTo>
                  <a:cubicBezTo>
                    <a:pt x="23526" y="4112"/>
                    <a:pt x="16795" y="7465"/>
                    <a:pt x="14454" y="7995"/>
                  </a:cubicBezTo>
                  <a:cubicBezTo>
                    <a:pt x="12118" y="8524"/>
                    <a:pt x="4947" y="9541"/>
                    <a:pt x="2585" y="11241"/>
                  </a:cubicBezTo>
                  <a:cubicBezTo>
                    <a:pt x="577" y="12676"/>
                    <a:pt x="0" y="15854"/>
                    <a:pt x="223" y="18433"/>
                  </a:cubicBezTo>
                  <a:cubicBezTo>
                    <a:pt x="286" y="19164"/>
                    <a:pt x="265" y="20335"/>
                    <a:pt x="948" y="20774"/>
                  </a:cubicBezTo>
                  <a:cubicBezTo>
                    <a:pt x="1282" y="20970"/>
                    <a:pt x="1700" y="20970"/>
                    <a:pt x="2076" y="20970"/>
                  </a:cubicBezTo>
                  <a:cubicBezTo>
                    <a:pt x="4296" y="21016"/>
                    <a:pt x="6520" y="21035"/>
                    <a:pt x="8746" y="21035"/>
                  </a:cubicBezTo>
                  <a:cubicBezTo>
                    <a:pt x="17407" y="21035"/>
                    <a:pt x="26101" y="20752"/>
                    <a:pt x="34738" y="20663"/>
                  </a:cubicBezTo>
                  <a:cubicBezTo>
                    <a:pt x="43297" y="20573"/>
                    <a:pt x="51840" y="20467"/>
                    <a:pt x="60399" y="20308"/>
                  </a:cubicBezTo>
                  <a:cubicBezTo>
                    <a:pt x="63312" y="20266"/>
                    <a:pt x="66204" y="20202"/>
                    <a:pt x="69117" y="20112"/>
                  </a:cubicBezTo>
                  <a:cubicBezTo>
                    <a:pt x="69403" y="20112"/>
                    <a:pt x="69757" y="20134"/>
                    <a:pt x="70133" y="20134"/>
                  </a:cubicBezTo>
                  <a:cubicBezTo>
                    <a:pt x="70460" y="20149"/>
                    <a:pt x="70807" y="20166"/>
                    <a:pt x="71146" y="20166"/>
                  </a:cubicBezTo>
                  <a:cubicBezTo>
                    <a:pt x="71725" y="20166"/>
                    <a:pt x="72280" y="20118"/>
                    <a:pt x="72670" y="19938"/>
                  </a:cubicBezTo>
                  <a:cubicBezTo>
                    <a:pt x="73666" y="19472"/>
                    <a:pt x="71590" y="11109"/>
                    <a:pt x="70970" y="8858"/>
                  </a:cubicBezTo>
                  <a:cubicBezTo>
                    <a:pt x="70329" y="6628"/>
                    <a:pt x="68502" y="6496"/>
                    <a:pt x="66844" y="6363"/>
                  </a:cubicBezTo>
                  <a:cubicBezTo>
                    <a:pt x="65213" y="6231"/>
                    <a:pt x="61172" y="4488"/>
                    <a:pt x="57046" y="2857"/>
                  </a:cubicBezTo>
                  <a:cubicBezTo>
                    <a:pt x="52921" y="1221"/>
                    <a:pt x="47052" y="140"/>
                    <a:pt x="40167" y="8"/>
                  </a:cubicBezTo>
                  <a:cubicBezTo>
                    <a:pt x="39938" y="3"/>
                    <a:pt x="39711" y="0"/>
                    <a:pt x="394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3"/>
            <p:cNvSpPr/>
            <p:nvPr/>
          </p:nvSpPr>
          <p:spPr>
            <a:xfrm>
              <a:off x="2558072" y="3186233"/>
              <a:ext cx="5593868" cy="643699"/>
            </a:xfrm>
            <a:custGeom>
              <a:avLst/>
              <a:gdLst/>
              <a:ahLst/>
              <a:cxnLst/>
              <a:rect l="l" t="t" r="r" b="b"/>
              <a:pathLst>
                <a:path w="72650" h="8360" extrusionOk="0">
                  <a:moveTo>
                    <a:pt x="12345" y="0"/>
                  </a:moveTo>
                  <a:cubicBezTo>
                    <a:pt x="8827" y="0"/>
                    <a:pt x="5890" y="2805"/>
                    <a:pt x="5477" y="6468"/>
                  </a:cubicBezTo>
                  <a:lnTo>
                    <a:pt x="0" y="6489"/>
                  </a:lnTo>
                  <a:cubicBezTo>
                    <a:pt x="48" y="7104"/>
                    <a:pt x="180" y="7792"/>
                    <a:pt x="662" y="8099"/>
                  </a:cubicBezTo>
                  <a:cubicBezTo>
                    <a:pt x="996" y="8295"/>
                    <a:pt x="1414" y="8295"/>
                    <a:pt x="1790" y="8295"/>
                  </a:cubicBezTo>
                  <a:cubicBezTo>
                    <a:pt x="4010" y="8341"/>
                    <a:pt x="6234" y="8360"/>
                    <a:pt x="8460" y="8360"/>
                  </a:cubicBezTo>
                  <a:cubicBezTo>
                    <a:pt x="17121" y="8360"/>
                    <a:pt x="25815" y="8077"/>
                    <a:pt x="34452" y="7988"/>
                  </a:cubicBezTo>
                  <a:cubicBezTo>
                    <a:pt x="43011" y="7898"/>
                    <a:pt x="51554" y="7792"/>
                    <a:pt x="60113" y="7633"/>
                  </a:cubicBezTo>
                  <a:cubicBezTo>
                    <a:pt x="63026" y="7591"/>
                    <a:pt x="65918" y="7527"/>
                    <a:pt x="68831" y="7437"/>
                  </a:cubicBezTo>
                  <a:cubicBezTo>
                    <a:pt x="68868" y="7437"/>
                    <a:pt x="68907" y="7436"/>
                    <a:pt x="68947" y="7436"/>
                  </a:cubicBezTo>
                  <a:cubicBezTo>
                    <a:pt x="69461" y="7436"/>
                    <a:pt x="70161" y="7501"/>
                    <a:pt x="70830" y="7501"/>
                  </a:cubicBezTo>
                  <a:cubicBezTo>
                    <a:pt x="71420" y="7501"/>
                    <a:pt x="71987" y="7451"/>
                    <a:pt x="72384" y="7263"/>
                  </a:cubicBezTo>
                  <a:cubicBezTo>
                    <a:pt x="72586" y="7173"/>
                    <a:pt x="72649" y="6775"/>
                    <a:pt x="72649" y="6225"/>
                  </a:cubicBezTo>
                  <a:lnTo>
                    <a:pt x="72649" y="6225"/>
                  </a:lnTo>
                  <a:lnTo>
                    <a:pt x="64795" y="6246"/>
                  </a:lnTo>
                  <a:cubicBezTo>
                    <a:pt x="63979" y="3222"/>
                    <a:pt x="61395" y="992"/>
                    <a:pt x="58286" y="928"/>
                  </a:cubicBezTo>
                  <a:cubicBezTo>
                    <a:pt x="58239" y="927"/>
                    <a:pt x="58192" y="927"/>
                    <a:pt x="58146" y="927"/>
                  </a:cubicBezTo>
                  <a:cubicBezTo>
                    <a:pt x="55001" y="927"/>
                    <a:pt x="52315" y="3204"/>
                    <a:pt x="51506" y="6288"/>
                  </a:cubicBezTo>
                  <a:lnTo>
                    <a:pt x="19178" y="6421"/>
                  </a:lnTo>
                  <a:cubicBezTo>
                    <a:pt x="18760" y="2846"/>
                    <a:pt x="15958" y="65"/>
                    <a:pt x="12473" y="1"/>
                  </a:cubicBezTo>
                  <a:cubicBezTo>
                    <a:pt x="12430" y="1"/>
                    <a:pt x="12388" y="0"/>
                    <a:pt x="123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3"/>
            <p:cNvSpPr/>
            <p:nvPr/>
          </p:nvSpPr>
          <p:spPr>
            <a:xfrm>
              <a:off x="3059640" y="3267775"/>
              <a:ext cx="897252" cy="888859"/>
            </a:xfrm>
            <a:custGeom>
              <a:avLst/>
              <a:gdLst/>
              <a:ahLst/>
              <a:cxnLst/>
              <a:rect l="l" t="t" r="r" b="b"/>
              <a:pathLst>
                <a:path w="11653" h="11544" extrusionOk="0">
                  <a:moveTo>
                    <a:pt x="5806" y="0"/>
                  </a:moveTo>
                  <a:cubicBezTo>
                    <a:pt x="2685" y="0"/>
                    <a:pt x="132" y="2512"/>
                    <a:pt x="64" y="5648"/>
                  </a:cubicBezTo>
                  <a:cubicBezTo>
                    <a:pt x="1" y="8825"/>
                    <a:pt x="2516" y="11473"/>
                    <a:pt x="5715" y="11542"/>
                  </a:cubicBezTo>
                  <a:cubicBezTo>
                    <a:pt x="5754" y="11543"/>
                    <a:pt x="5793" y="11543"/>
                    <a:pt x="5832" y="11543"/>
                  </a:cubicBezTo>
                  <a:cubicBezTo>
                    <a:pt x="8957" y="11543"/>
                    <a:pt x="11521" y="9030"/>
                    <a:pt x="11584" y="5891"/>
                  </a:cubicBezTo>
                  <a:cubicBezTo>
                    <a:pt x="11652" y="2713"/>
                    <a:pt x="9137" y="65"/>
                    <a:pt x="5932" y="2"/>
                  </a:cubicBezTo>
                  <a:cubicBezTo>
                    <a:pt x="5890" y="1"/>
                    <a:pt x="5848" y="0"/>
                    <a:pt x="58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29" name="Google Shape;229;p13"/>
            <p:cNvSpPr/>
            <p:nvPr/>
          </p:nvSpPr>
          <p:spPr>
            <a:xfrm>
              <a:off x="3258219" y="3464737"/>
              <a:ext cx="499637" cy="494940"/>
            </a:xfrm>
            <a:custGeom>
              <a:avLst/>
              <a:gdLst/>
              <a:ahLst/>
              <a:cxnLst/>
              <a:rect l="l" t="t" r="r" b="b"/>
              <a:pathLst>
                <a:path w="6489" h="6428" extrusionOk="0">
                  <a:moveTo>
                    <a:pt x="3234" y="1"/>
                  </a:moveTo>
                  <a:cubicBezTo>
                    <a:pt x="1504" y="1"/>
                    <a:pt x="69" y="1394"/>
                    <a:pt x="22" y="3137"/>
                  </a:cubicBezTo>
                  <a:cubicBezTo>
                    <a:pt x="1" y="4922"/>
                    <a:pt x="1415" y="6378"/>
                    <a:pt x="3179" y="6426"/>
                  </a:cubicBezTo>
                  <a:cubicBezTo>
                    <a:pt x="3204" y="6427"/>
                    <a:pt x="3230" y="6427"/>
                    <a:pt x="3256" y="6427"/>
                  </a:cubicBezTo>
                  <a:cubicBezTo>
                    <a:pt x="4985" y="6427"/>
                    <a:pt x="6426" y="5028"/>
                    <a:pt x="6468" y="3270"/>
                  </a:cubicBezTo>
                  <a:cubicBezTo>
                    <a:pt x="6489" y="1501"/>
                    <a:pt x="5075" y="23"/>
                    <a:pt x="3311" y="2"/>
                  </a:cubicBezTo>
                  <a:cubicBezTo>
                    <a:pt x="3285" y="1"/>
                    <a:pt x="3259" y="1"/>
                    <a:pt x="32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3"/>
            <p:cNvSpPr/>
            <p:nvPr/>
          </p:nvSpPr>
          <p:spPr>
            <a:xfrm>
              <a:off x="3428309" y="3633287"/>
              <a:ext cx="159539" cy="157845"/>
            </a:xfrm>
            <a:custGeom>
              <a:avLst/>
              <a:gdLst/>
              <a:ahLst/>
              <a:cxnLst/>
              <a:rect l="l" t="t" r="r" b="b"/>
              <a:pathLst>
                <a:path w="2072" h="2050" extrusionOk="0">
                  <a:moveTo>
                    <a:pt x="1060" y="0"/>
                  </a:moveTo>
                  <a:cubicBezTo>
                    <a:pt x="482" y="0"/>
                    <a:pt x="22" y="440"/>
                    <a:pt x="22" y="1012"/>
                  </a:cubicBezTo>
                  <a:cubicBezTo>
                    <a:pt x="0" y="1563"/>
                    <a:pt x="440" y="2029"/>
                    <a:pt x="1012" y="2050"/>
                  </a:cubicBezTo>
                  <a:cubicBezTo>
                    <a:pt x="1589" y="2050"/>
                    <a:pt x="2050" y="1610"/>
                    <a:pt x="2050" y="1033"/>
                  </a:cubicBezTo>
                  <a:cubicBezTo>
                    <a:pt x="2071" y="482"/>
                    <a:pt x="1632" y="21"/>
                    <a:pt x="10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31" name="Google Shape;231;p13"/>
            <p:cNvSpPr/>
            <p:nvPr/>
          </p:nvSpPr>
          <p:spPr>
            <a:xfrm>
              <a:off x="6587173" y="3340769"/>
              <a:ext cx="897252" cy="887242"/>
            </a:xfrm>
            <a:custGeom>
              <a:avLst/>
              <a:gdLst/>
              <a:ahLst/>
              <a:cxnLst/>
              <a:rect l="l" t="t" r="r" b="b"/>
              <a:pathLst>
                <a:path w="11653" h="11523" extrusionOk="0">
                  <a:moveTo>
                    <a:pt x="5805" y="0"/>
                  </a:moveTo>
                  <a:cubicBezTo>
                    <a:pt x="2685" y="0"/>
                    <a:pt x="132" y="2491"/>
                    <a:pt x="64" y="5626"/>
                  </a:cubicBezTo>
                  <a:cubicBezTo>
                    <a:pt x="0" y="8831"/>
                    <a:pt x="2537" y="11452"/>
                    <a:pt x="5715" y="11521"/>
                  </a:cubicBezTo>
                  <a:cubicBezTo>
                    <a:pt x="5754" y="11522"/>
                    <a:pt x="5793" y="11522"/>
                    <a:pt x="5832" y="11522"/>
                  </a:cubicBezTo>
                  <a:cubicBezTo>
                    <a:pt x="8957" y="11522"/>
                    <a:pt x="11521" y="9009"/>
                    <a:pt x="11583" y="5870"/>
                  </a:cubicBezTo>
                  <a:cubicBezTo>
                    <a:pt x="11652" y="2692"/>
                    <a:pt x="9136" y="44"/>
                    <a:pt x="5932" y="2"/>
                  </a:cubicBezTo>
                  <a:cubicBezTo>
                    <a:pt x="5890" y="1"/>
                    <a:pt x="5847"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32" name="Google Shape;232;p13"/>
            <p:cNvSpPr/>
            <p:nvPr/>
          </p:nvSpPr>
          <p:spPr>
            <a:xfrm>
              <a:off x="6785752" y="3536115"/>
              <a:ext cx="499637" cy="494863"/>
            </a:xfrm>
            <a:custGeom>
              <a:avLst/>
              <a:gdLst/>
              <a:ahLst/>
              <a:cxnLst/>
              <a:rect l="l" t="t" r="r" b="b"/>
              <a:pathLst>
                <a:path w="6489" h="6427" extrusionOk="0">
                  <a:moveTo>
                    <a:pt x="3233" y="1"/>
                  </a:moveTo>
                  <a:cubicBezTo>
                    <a:pt x="1504" y="1"/>
                    <a:pt x="69" y="1394"/>
                    <a:pt x="43" y="3158"/>
                  </a:cubicBezTo>
                  <a:cubicBezTo>
                    <a:pt x="1" y="4922"/>
                    <a:pt x="1415" y="6400"/>
                    <a:pt x="3178" y="6426"/>
                  </a:cubicBezTo>
                  <a:cubicBezTo>
                    <a:pt x="3205" y="6427"/>
                    <a:pt x="3231" y="6427"/>
                    <a:pt x="3257" y="6427"/>
                  </a:cubicBezTo>
                  <a:cubicBezTo>
                    <a:pt x="5011" y="6427"/>
                    <a:pt x="6426" y="5028"/>
                    <a:pt x="6467" y="3291"/>
                  </a:cubicBezTo>
                  <a:cubicBezTo>
                    <a:pt x="6489" y="1500"/>
                    <a:pt x="5101" y="44"/>
                    <a:pt x="3311" y="2"/>
                  </a:cubicBezTo>
                  <a:cubicBezTo>
                    <a:pt x="3285" y="1"/>
                    <a:pt x="3259" y="1"/>
                    <a:pt x="32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3"/>
            <p:cNvSpPr/>
            <p:nvPr/>
          </p:nvSpPr>
          <p:spPr>
            <a:xfrm>
              <a:off x="6955842" y="3704588"/>
              <a:ext cx="159539" cy="157999"/>
            </a:xfrm>
            <a:custGeom>
              <a:avLst/>
              <a:gdLst/>
              <a:ahLst/>
              <a:cxnLst/>
              <a:rect l="l" t="t" r="r" b="b"/>
              <a:pathLst>
                <a:path w="2072" h="2052" extrusionOk="0">
                  <a:moveTo>
                    <a:pt x="1059" y="1"/>
                  </a:moveTo>
                  <a:cubicBezTo>
                    <a:pt x="482" y="1"/>
                    <a:pt x="21" y="441"/>
                    <a:pt x="21" y="1013"/>
                  </a:cubicBezTo>
                  <a:cubicBezTo>
                    <a:pt x="0" y="1563"/>
                    <a:pt x="461" y="2051"/>
                    <a:pt x="1012" y="2051"/>
                  </a:cubicBezTo>
                  <a:cubicBezTo>
                    <a:pt x="1025" y="2051"/>
                    <a:pt x="1037" y="2051"/>
                    <a:pt x="1050" y="2051"/>
                  </a:cubicBezTo>
                  <a:cubicBezTo>
                    <a:pt x="1609" y="2051"/>
                    <a:pt x="2050" y="1599"/>
                    <a:pt x="2071" y="1060"/>
                  </a:cubicBezTo>
                  <a:cubicBezTo>
                    <a:pt x="2071" y="483"/>
                    <a:pt x="1631" y="22"/>
                    <a:pt x="10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34" name="Google Shape;234;p13"/>
            <p:cNvSpPr/>
            <p:nvPr/>
          </p:nvSpPr>
          <p:spPr>
            <a:xfrm>
              <a:off x="2597726" y="2882396"/>
              <a:ext cx="794460" cy="377057"/>
            </a:xfrm>
            <a:custGeom>
              <a:avLst/>
              <a:gdLst/>
              <a:ahLst/>
              <a:cxnLst/>
              <a:rect l="l" t="t" r="r" b="b"/>
              <a:pathLst>
                <a:path w="10318" h="4897" extrusionOk="0">
                  <a:moveTo>
                    <a:pt x="10152" y="1"/>
                  </a:moveTo>
                  <a:cubicBezTo>
                    <a:pt x="10126" y="1"/>
                    <a:pt x="10099" y="12"/>
                    <a:pt x="10078" y="39"/>
                  </a:cubicBezTo>
                  <a:cubicBezTo>
                    <a:pt x="9638" y="505"/>
                    <a:pt x="9177" y="966"/>
                    <a:pt x="8690" y="1384"/>
                  </a:cubicBezTo>
                  <a:cubicBezTo>
                    <a:pt x="7986" y="2046"/>
                    <a:pt x="7234" y="2708"/>
                    <a:pt x="6370" y="3105"/>
                  </a:cubicBezTo>
                  <a:cubicBezTo>
                    <a:pt x="5645" y="3460"/>
                    <a:pt x="4808" y="3635"/>
                    <a:pt x="4035" y="3815"/>
                  </a:cubicBezTo>
                  <a:cubicBezTo>
                    <a:pt x="2753" y="4143"/>
                    <a:pt x="1450" y="4408"/>
                    <a:pt x="147" y="4652"/>
                  </a:cubicBezTo>
                  <a:cubicBezTo>
                    <a:pt x="1" y="4692"/>
                    <a:pt x="57" y="4897"/>
                    <a:pt x="196" y="4897"/>
                  </a:cubicBezTo>
                  <a:cubicBezTo>
                    <a:pt x="202" y="4897"/>
                    <a:pt x="209" y="4896"/>
                    <a:pt x="216" y="4895"/>
                  </a:cubicBezTo>
                  <a:cubicBezTo>
                    <a:pt x="767" y="4784"/>
                    <a:pt x="1296" y="4673"/>
                    <a:pt x="1847" y="4541"/>
                  </a:cubicBezTo>
                  <a:cubicBezTo>
                    <a:pt x="2774" y="4366"/>
                    <a:pt x="3680" y="4165"/>
                    <a:pt x="4585" y="3926"/>
                  </a:cubicBezTo>
                  <a:cubicBezTo>
                    <a:pt x="5338" y="3725"/>
                    <a:pt x="6132" y="3529"/>
                    <a:pt x="6815" y="3153"/>
                  </a:cubicBezTo>
                  <a:cubicBezTo>
                    <a:pt x="8092" y="2401"/>
                    <a:pt x="9241" y="1299"/>
                    <a:pt x="10237" y="192"/>
                  </a:cubicBezTo>
                  <a:cubicBezTo>
                    <a:pt x="10317" y="112"/>
                    <a:pt x="10236" y="1"/>
                    <a:pt x="10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35" name="Google Shape;235;p13"/>
            <p:cNvSpPr/>
            <p:nvPr/>
          </p:nvSpPr>
          <p:spPr>
            <a:xfrm>
              <a:off x="7184990" y="2809017"/>
              <a:ext cx="231300" cy="230992"/>
            </a:xfrm>
            <a:custGeom>
              <a:avLst/>
              <a:gdLst/>
              <a:ahLst/>
              <a:cxnLst/>
              <a:rect l="l" t="t" r="r" b="b"/>
              <a:pathLst>
                <a:path w="3004" h="3000" extrusionOk="0">
                  <a:moveTo>
                    <a:pt x="1481" y="244"/>
                  </a:moveTo>
                  <a:cubicBezTo>
                    <a:pt x="1496" y="244"/>
                    <a:pt x="1511" y="244"/>
                    <a:pt x="1526" y="245"/>
                  </a:cubicBezTo>
                  <a:cubicBezTo>
                    <a:pt x="2230" y="245"/>
                    <a:pt x="2760" y="838"/>
                    <a:pt x="2760" y="1521"/>
                  </a:cubicBezTo>
                  <a:cubicBezTo>
                    <a:pt x="2718" y="2192"/>
                    <a:pt x="2207" y="2761"/>
                    <a:pt x="1516" y="2761"/>
                  </a:cubicBezTo>
                  <a:cubicBezTo>
                    <a:pt x="1504" y="2761"/>
                    <a:pt x="1491" y="2761"/>
                    <a:pt x="1478" y="2761"/>
                  </a:cubicBezTo>
                  <a:cubicBezTo>
                    <a:pt x="795" y="2734"/>
                    <a:pt x="223" y="2162"/>
                    <a:pt x="244" y="1479"/>
                  </a:cubicBezTo>
                  <a:cubicBezTo>
                    <a:pt x="265" y="811"/>
                    <a:pt x="818" y="244"/>
                    <a:pt x="1481" y="244"/>
                  </a:cubicBezTo>
                  <a:close/>
                  <a:moveTo>
                    <a:pt x="1490" y="1"/>
                  </a:moveTo>
                  <a:cubicBezTo>
                    <a:pt x="710" y="1"/>
                    <a:pt x="22" y="676"/>
                    <a:pt x="1" y="1479"/>
                  </a:cubicBezTo>
                  <a:cubicBezTo>
                    <a:pt x="1" y="2273"/>
                    <a:pt x="663" y="2978"/>
                    <a:pt x="1478" y="2999"/>
                  </a:cubicBezTo>
                  <a:cubicBezTo>
                    <a:pt x="2315" y="2999"/>
                    <a:pt x="2953" y="2346"/>
                    <a:pt x="3003" y="1537"/>
                  </a:cubicBezTo>
                  <a:lnTo>
                    <a:pt x="3003" y="1537"/>
                  </a:lnTo>
                  <a:cubicBezTo>
                    <a:pt x="3003" y="1532"/>
                    <a:pt x="3004" y="1527"/>
                    <a:pt x="3004" y="1521"/>
                  </a:cubicBezTo>
                  <a:lnTo>
                    <a:pt x="3004" y="1521"/>
                  </a:lnTo>
                  <a:cubicBezTo>
                    <a:pt x="3004" y="1521"/>
                    <a:pt x="3004" y="1521"/>
                    <a:pt x="3004" y="1521"/>
                  </a:cubicBezTo>
                  <a:cubicBezTo>
                    <a:pt x="3004" y="1518"/>
                    <a:pt x="3004" y="1515"/>
                    <a:pt x="3003" y="1513"/>
                  </a:cubicBezTo>
                  <a:lnTo>
                    <a:pt x="3003" y="1513"/>
                  </a:lnTo>
                  <a:cubicBezTo>
                    <a:pt x="2978" y="701"/>
                    <a:pt x="2360" y="23"/>
                    <a:pt x="1526" y="1"/>
                  </a:cubicBezTo>
                  <a:cubicBezTo>
                    <a:pt x="1514" y="1"/>
                    <a:pt x="1502" y="1"/>
                    <a:pt x="1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36" name="Google Shape;236;p13"/>
            <p:cNvSpPr/>
            <p:nvPr/>
          </p:nvSpPr>
          <p:spPr>
            <a:xfrm>
              <a:off x="5159852" y="2907267"/>
              <a:ext cx="298981" cy="70068"/>
            </a:xfrm>
            <a:custGeom>
              <a:avLst/>
              <a:gdLst/>
              <a:ahLst/>
              <a:cxnLst/>
              <a:rect l="l" t="t" r="r" b="b"/>
              <a:pathLst>
                <a:path w="3883" h="910" extrusionOk="0">
                  <a:moveTo>
                    <a:pt x="1771" y="0"/>
                  </a:moveTo>
                  <a:cubicBezTo>
                    <a:pt x="788" y="0"/>
                    <a:pt x="0" y="175"/>
                    <a:pt x="0" y="425"/>
                  </a:cubicBezTo>
                  <a:cubicBezTo>
                    <a:pt x="0" y="664"/>
                    <a:pt x="858" y="886"/>
                    <a:pt x="1918" y="907"/>
                  </a:cubicBezTo>
                  <a:cubicBezTo>
                    <a:pt x="1977" y="909"/>
                    <a:pt x="2036" y="909"/>
                    <a:pt x="2093" y="909"/>
                  </a:cubicBezTo>
                  <a:cubicBezTo>
                    <a:pt x="3090" y="909"/>
                    <a:pt x="3863" y="739"/>
                    <a:pt x="3883" y="489"/>
                  </a:cubicBezTo>
                  <a:cubicBezTo>
                    <a:pt x="3883" y="245"/>
                    <a:pt x="3019" y="28"/>
                    <a:pt x="1939" y="2"/>
                  </a:cubicBezTo>
                  <a:cubicBezTo>
                    <a:pt x="1882" y="1"/>
                    <a:pt x="1826" y="0"/>
                    <a:pt x="17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37" name="Google Shape;237;p13"/>
            <p:cNvSpPr/>
            <p:nvPr/>
          </p:nvSpPr>
          <p:spPr>
            <a:xfrm>
              <a:off x="6485227" y="2914197"/>
              <a:ext cx="298981" cy="71685"/>
            </a:xfrm>
            <a:custGeom>
              <a:avLst/>
              <a:gdLst/>
              <a:ahLst/>
              <a:cxnLst/>
              <a:rect l="l" t="t" r="r" b="b"/>
              <a:pathLst>
                <a:path w="3883" h="931" extrusionOk="0">
                  <a:moveTo>
                    <a:pt x="1782" y="0"/>
                  </a:moveTo>
                  <a:cubicBezTo>
                    <a:pt x="794" y="0"/>
                    <a:pt x="0" y="189"/>
                    <a:pt x="0" y="420"/>
                  </a:cubicBezTo>
                  <a:cubicBezTo>
                    <a:pt x="0" y="685"/>
                    <a:pt x="858" y="907"/>
                    <a:pt x="1918" y="929"/>
                  </a:cubicBezTo>
                  <a:cubicBezTo>
                    <a:pt x="1971" y="930"/>
                    <a:pt x="2025" y="930"/>
                    <a:pt x="2077" y="930"/>
                  </a:cubicBezTo>
                  <a:cubicBezTo>
                    <a:pt x="3082" y="930"/>
                    <a:pt x="3861" y="742"/>
                    <a:pt x="3861" y="510"/>
                  </a:cubicBezTo>
                  <a:cubicBezTo>
                    <a:pt x="3882" y="245"/>
                    <a:pt x="2998" y="23"/>
                    <a:pt x="1939" y="2"/>
                  </a:cubicBezTo>
                  <a:cubicBezTo>
                    <a:pt x="1886" y="1"/>
                    <a:pt x="1834" y="0"/>
                    <a:pt x="1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38" name="Google Shape;238;p13"/>
            <p:cNvSpPr/>
            <p:nvPr/>
          </p:nvSpPr>
          <p:spPr>
            <a:xfrm>
              <a:off x="4087339" y="2845668"/>
              <a:ext cx="94014" cy="967628"/>
            </a:xfrm>
            <a:custGeom>
              <a:avLst/>
              <a:gdLst/>
              <a:ahLst/>
              <a:cxnLst/>
              <a:rect l="l" t="t" r="r" b="b"/>
              <a:pathLst>
                <a:path w="1221" h="12567" extrusionOk="0">
                  <a:moveTo>
                    <a:pt x="354" y="1"/>
                  </a:moveTo>
                  <a:cubicBezTo>
                    <a:pt x="295" y="1"/>
                    <a:pt x="233" y="34"/>
                    <a:pt x="223" y="97"/>
                  </a:cubicBezTo>
                  <a:cubicBezTo>
                    <a:pt x="180" y="696"/>
                    <a:pt x="133" y="1289"/>
                    <a:pt x="111" y="1861"/>
                  </a:cubicBezTo>
                  <a:cubicBezTo>
                    <a:pt x="0" y="4006"/>
                    <a:pt x="0" y="6098"/>
                    <a:pt x="265" y="8217"/>
                  </a:cubicBezTo>
                  <a:cubicBezTo>
                    <a:pt x="445" y="9652"/>
                    <a:pt x="689" y="11066"/>
                    <a:pt x="975" y="12480"/>
                  </a:cubicBezTo>
                  <a:cubicBezTo>
                    <a:pt x="983" y="12540"/>
                    <a:pt x="1026" y="12566"/>
                    <a:pt x="1072" y="12566"/>
                  </a:cubicBezTo>
                  <a:cubicBezTo>
                    <a:pt x="1142" y="12566"/>
                    <a:pt x="1221" y="12504"/>
                    <a:pt x="1192" y="12411"/>
                  </a:cubicBezTo>
                  <a:cubicBezTo>
                    <a:pt x="1086" y="11903"/>
                    <a:pt x="996" y="11373"/>
                    <a:pt x="906" y="10844"/>
                  </a:cubicBezTo>
                  <a:cubicBezTo>
                    <a:pt x="530" y="8746"/>
                    <a:pt x="265" y="6654"/>
                    <a:pt x="265" y="4536"/>
                  </a:cubicBezTo>
                  <a:cubicBezTo>
                    <a:pt x="265" y="3053"/>
                    <a:pt x="334" y="1575"/>
                    <a:pt x="466" y="119"/>
                  </a:cubicBezTo>
                  <a:cubicBezTo>
                    <a:pt x="477" y="39"/>
                    <a:pt x="417" y="1"/>
                    <a:pt x="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39" name="Google Shape;239;p13"/>
            <p:cNvSpPr/>
            <p:nvPr/>
          </p:nvSpPr>
          <p:spPr>
            <a:xfrm>
              <a:off x="5589657" y="2792462"/>
              <a:ext cx="28104" cy="1005895"/>
            </a:xfrm>
            <a:custGeom>
              <a:avLst/>
              <a:gdLst/>
              <a:ahLst/>
              <a:cxnLst/>
              <a:rect l="l" t="t" r="r" b="b"/>
              <a:pathLst>
                <a:path w="365" h="13064" extrusionOk="0">
                  <a:moveTo>
                    <a:pt x="240" y="0"/>
                  </a:moveTo>
                  <a:cubicBezTo>
                    <a:pt x="186" y="0"/>
                    <a:pt x="133" y="34"/>
                    <a:pt x="133" y="105"/>
                  </a:cubicBezTo>
                  <a:cubicBezTo>
                    <a:pt x="133" y="635"/>
                    <a:pt x="112" y="1164"/>
                    <a:pt x="112" y="1694"/>
                  </a:cubicBezTo>
                  <a:cubicBezTo>
                    <a:pt x="64" y="5444"/>
                    <a:pt x="43" y="9199"/>
                    <a:pt x="1" y="12949"/>
                  </a:cubicBezTo>
                  <a:cubicBezTo>
                    <a:pt x="1" y="13025"/>
                    <a:pt x="62" y="13064"/>
                    <a:pt x="123" y="13064"/>
                  </a:cubicBezTo>
                  <a:cubicBezTo>
                    <a:pt x="183" y="13064"/>
                    <a:pt x="244" y="13025"/>
                    <a:pt x="244" y="12949"/>
                  </a:cubicBezTo>
                  <a:lnTo>
                    <a:pt x="244" y="11381"/>
                  </a:lnTo>
                  <a:cubicBezTo>
                    <a:pt x="287" y="7631"/>
                    <a:pt x="329" y="3876"/>
                    <a:pt x="350" y="126"/>
                  </a:cubicBezTo>
                  <a:cubicBezTo>
                    <a:pt x="364" y="44"/>
                    <a:pt x="301" y="0"/>
                    <a:pt x="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40" name="Google Shape;240;p13"/>
            <p:cNvSpPr/>
            <p:nvPr/>
          </p:nvSpPr>
          <p:spPr>
            <a:xfrm>
              <a:off x="6435871" y="2630611"/>
              <a:ext cx="572630" cy="1150035"/>
            </a:xfrm>
            <a:custGeom>
              <a:avLst/>
              <a:gdLst/>
              <a:ahLst/>
              <a:cxnLst/>
              <a:rect l="l" t="t" r="r" b="b"/>
              <a:pathLst>
                <a:path w="7437" h="14936" extrusionOk="0">
                  <a:moveTo>
                    <a:pt x="7092" y="0"/>
                  </a:moveTo>
                  <a:cubicBezTo>
                    <a:pt x="7019" y="0"/>
                    <a:pt x="6936" y="60"/>
                    <a:pt x="6949" y="152"/>
                  </a:cubicBezTo>
                  <a:cubicBezTo>
                    <a:pt x="7082" y="994"/>
                    <a:pt x="7082" y="1874"/>
                    <a:pt x="7039" y="2737"/>
                  </a:cubicBezTo>
                  <a:cubicBezTo>
                    <a:pt x="6949" y="4018"/>
                    <a:pt x="6684" y="5385"/>
                    <a:pt x="5805" y="6354"/>
                  </a:cubicBezTo>
                  <a:cubicBezTo>
                    <a:pt x="4900" y="7329"/>
                    <a:pt x="3660" y="7879"/>
                    <a:pt x="2580" y="8626"/>
                  </a:cubicBezTo>
                  <a:cubicBezTo>
                    <a:pt x="2098" y="8981"/>
                    <a:pt x="1632" y="9357"/>
                    <a:pt x="1277" y="9844"/>
                  </a:cubicBezTo>
                  <a:cubicBezTo>
                    <a:pt x="858" y="10438"/>
                    <a:pt x="615" y="11190"/>
                    <a:pt x="440" y="11894"/>
                  </a:cubicBezTo>
                  <a:cubicBezTo>
                    <a:pt x="196" y="12821"/>
                    <a:pt x="0" y="13838"/>
                    <a:pt x="43" y="14828"/>
                  </a:cubicBezTo>
                  <a:cubicBezTo>
                    <a:pt x="54" y="14897"/>
                    <a:pt x="119" y="14936"/>
                    <a:pt x="179" y="14936"/>
                  </a:cubicBezTo>
                  <a:cubicBezTo>
                    <a:pt x="235" y="14936"/>
                    <a:pt x="286" y="14902"/>
                    <a:pt x="286" y="14828"/>
                  </a:cubicBezTo>
                  <a:cubicBezTo>
                    <a:pt x="218" y="13552"/>
                    <a:pt x="530" y="12201"/>
                    <a:pt x="970" y="10988"/>
                  </a:cubicBezTo>
                  <a:cubicBezTo>
                    <a:pt x="1478" y="9601"/>
                    <a:pt x="2601" y="8849"/>
                    <a:pt x="3840" y="8123"/>
                  </a:cubicBezTo>
                  <a:cubicBezTo>
                    <a:pt x="4878" y="7482"/>
                    <a:pt x="6001" y="6773"/>
                    <a:pt x="6573" y="5650"/>
                  </a:cubicBezTo>
                  <a:cubicBezTo>
                    <a:pt x="7436" y="4018"/>
                    <a:pt x="7436" y="1874"/>
                    <a:pt x="7193" y="89"/>
                  </a:cubicBezTo>
                  <a:cubicBezTo>
                    <a:pt x="7184" y="27"/>
                    <a:pt x="7140" y="0"/>
                    <a:pt x="70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41" name="Google Shape;241;p13"/>
            <p:cNvSpPr/>
            <p:nvPr/>
          </p:nvSpPr>
          <p:spPr>
            <a:xfrm>
              <a:off x="4094269" y="2288044"/>
              <a:ext cx="2893797" cy="573631"/>
            </a:xfrm>
            <a:custGeom>
              <a:avLst/>
              <a:gdLst/>
              <a:ahLst/>
              <a:cxnLst/>
              <a:rect l="l" t="t" r="r" b="b"/>
              <a:pathLst>
                <a:path w="37583" h="7450" extrusionOk="0">
                  <a:moveTo>
                    <a:pt x="21368" y="0"/>
                  </a:moveTo>
                  <a:cubicBezTo>
                    <a:pt x="20545" y="0"/>
                    <a:pt x="19726" y="21"/>
                    <a:pt x="18913" y="57"/>
                  </a:cubicBezTo>
                  <a:cubicBezTo>
                    <a:pt x="15116" y="232"/>
                    <a:pt x="11276" y="920"/>
                    <a:pt x="7791" y="2483"/>
                  </a:cubicBezTo>
                  <a:cubicBezTo>
                    <a:pt x="5561" y="3500"/>
                    <a:pt x="3379" y="4670"/>
                    <a:pt x="1303" y="5952"/>
                  </a:cubicBezTo>
                  <a:cubicBezTo>
                    <a:pt x="1303" y="5952"/>
                    <a:pt x="0" y="6852"/>
                    <a:pt x="265" y="7361"/>
                  </a:cubicBezTo>
                  <a:cubicBezTo>
                    <a:pt x="296" y="7422"/>
                    <a:pt x="753" y="7449"/>
                    <a:pt x="1537" y="7449"/>
                  </a:cubicBezTo>
                  <a:cubicBezTo>
                    <a:pt x="6973" y="7449"/>
                    <a:pt x="28110" y="6152"/>
                    <a:pt x="31757" y="6037"/>
                  </a:cubicBezTo>
                  <a:cubicBezTo>
                    <a:pt x="35925" y="5904"/>
                    <a:pt x="37583" y="5179"/>
                    <a:pt x="37493" y="4204"/>
                  </a:cubicBezTo>
                  <a:cubicBezTo>
                    <a:pt x="37408" y="3304"/>
                    <a:pt x="35554" y="2859"/>
                    <a:pt x="34913" y="2642"/>
                  </a:cubicBezTo>
                  <a:cubicBezTo>
                    <a:pt x="33478" y="2154"/>
                    <a:pt x="32133" y="1514"/>
                    <a:pt x="30676" y="1116"/>
                  </a:cubicBezTo>
                  <a:cubicBezTo>
                    <a:pt x="27669" y="294"/>
                    <a:pt x="24496" y="0"/>
                    <a:pt x="213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42" name="Google Shape;242;p13"/>
            <p:cNvSpPr/>
            <p:nvPr/>
          </p:nvSpPr>
          <p:spPr>
            <a:xfrm>
              <a:off x="2547831" y="3403677"/>
              <a:ext cx="221137" cy="239847"/>
            </a:xfrm>
            <a:custGeom>
              <a:avLst/>
              <a:gdLst/>
              <a:ahLst/>
              <a:cxnLst/>
              <a:rect l="l" t="t" r="r" b="b"/>
              <a:pathLst>
                <a:path w="2872" h="3115" extrusionOk="0">
                  <a:moveTo>
                    <a:pt x="181" y="0"/>
                  </a:moveTo>
                  <a:cubicBezTo>
                    <a:pt x="27" y="970"/>
                    <a:pt x="1" y="1986"/>
                    <a:pt x="70" y="2934"/>
                  </a:cubicBezTo>
                  <a:cubicBezTo>
                    <a:pt x="91" y="3003"/>
                    <a:pt x="91" y="3046"/>
                    <a:pt x="91" y="3115"/>
                  </a:cubicBezTo>
                  <a:cubicBezTo>
                    <a:pt x="642" y="3088"/>
                    <a:pt x="1282" y="3046"/>
                    <a:pt x="1770" y="2956"/>
                  </a:cubicBezTo>
                  <a:cubicBezTo>
                    <a:pt x="2871" y="2760"/>
                    <a:pt x="2808" y="1743"/>
                    <a:pt x="2739" y="906"/>
                  </a:cubicBezTo>
                  <a:cubicBezTo>
                    <a:pt x="2675" y="265"/>
                    <a:pt x="975" y="69"/>
                    <a:pt x="1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43" name="Google Shape;243;p13"/>
            <p:cNvSpPr/>
            <p:nvPr/>
          </p:nvSpPr>
          <p:spPr>
            <a:xfrm>
              <a:off x="7999018" y="2890635"/>
              <a:ext cx="1694" cy="1694"/>
            </a:xfrm>
            <a:custGeom>
              <a:avLst/>
              <a:gdLst/>
              <a:ahLst/>
              <a:cxnLst/>
              <a:rect l="l" t="t" r="r" b="b"/>
              <a:pathLst>
                <a:path w="22" h="22" extrusionOk="0">
                  <a:moveTo>
                    <a:pt x="21" y="22"/>
                  </a:moveTo>
                  <a:lnTo>
                    <a:pt x="21" y="22"/>
                  </a:lnTo>
                  <a:lnTo>
                    <a:pt x="21" y="22"/>
                  </a:lnTo>
                  <a:close/>
                  <a:moveTo>
                    <a:pt x="21" y="1"/>
                  </a:moveTo>
                  <a:lnTo>
                    <a:pt x="21" y="1"/>
                  </a:lnTo>
                  <a:lnTo>
                    <a:pt x="21" y="1"/>
                  </a:lnTo>
                  <a:close/>
                  <a:moveTo>
                    <a:pt x="0" y="1"/>
                  </a:moveTo>
                  <a:lnTo>
                    <a:pt x="21" y="1"/>
                  </a:lnTo>
                  <a:lnTo>
                    <a:pt x="0" y="1"/>
                  </a:lnTo>
                  <a:close/>
                  <a:moveTo>
                    <a:pt x="0" y="1"/>
                  </a:move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3"/>
            <p:cNvSpPr/>
            <p:nvPr/>
          </p:nvSpPr>
          <p:spPr>
            <a:xfrm>
              <a:off x="7805290" y="2824185"/>
              <a:ext cx="288818" cy="458828"/>
            </a:xfrm>
            <a:custGeom>
              <a:avLst/>
              <a:gdLst/>
              <a:ahLst/>
              <a:cxnLst/>
              <a:rect l="l" t="t" r="r" b="b"/>
              <a:pathLst>
                <a:path w="3751" h="5959" extrusionOk="0">
                  <a:moveTo>
                    <a:pt x="2161" y="0"/>
                  </a:moveTo>
                  <a:cubicBezTo>
                    <a:pt x="1367" y="265"/>
                    <a:pt x="0" y="906"/>
                    <a:pt x="43" y="2140"/>
                  </a:cubicBezTo>
                  <a:cubicBezTo>
                    <a:pt x="133" y="3888"/>
                    <a:pt x="662" y="4968"/>
                    <a:pt x="1875" y="5540"/>
                  </a:cubicBezTo>
                  <a:cubicBezTo>
                    <a:pt x="2516" y="5826"/>
                    <a:pt x="3220" y="5916"/>
                    <a:pt x="3750" y="5959"/>
                  </a:cubicBezTo>
                  <a:cubicBezTo>
                    <a:pt x="3332" y="3861"/>
                    <a:pt x="2802" y="1833"/>
                    <a:pt x="2537" y="885"/>
                  </a:cubicBezTo>
                  <a:lnTo>
                    <a:pt x="2537" y="864"/>
                  </a:lnTo>
                  <a:lnTo>
                    <a:pt x="2516" y="864"/>
                  </a:lnTo>
                  <a:cubicBezTo>
                    <a:pt x="2426" y="530"/>
                    <a:pt x="2320" y="244"/>
                    <a:pt x="21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3"/>
            <p:cNvSpPr/>
            <p:nvPr/>
          </p:nvSpPr>
          <p:spPr>
            <a:xfrm>
              <a:off x="2733397" y="3074123"/>
              <a:ext cx="3311" cy="3388"/>
            </a:xfrm>
            <a:custGeom>
              <a:avLst/>
              <a:gdLst/>
              <a:ahLst/>
              <a:cxnLst/>
              <a:rect l="l" t="t" r="r" b="b"/>
              <a:pathLst>
                <a:path w="43" h="44" extrusionOk="0">
                  <a:moveTo>
                    <a:pt x="1" y="43"/>
                  </a:moveTo>
                  <a:lnTo>
                    <a:pt x="1" y="43"/>
                  </a:lnTo>
                  <a:lnTo>
                    <a:pt x="1" y="43"/>
                  </a:lnTo>
                  <a:close/>
                  <a:moveTo>
                    <a:pt x="22" y="22"/>
                  </a:moveTo>
                  <a:lnTo>
                    <a:pt x="22" y="22"/>
                  </a:lnTo>
                  <a:lnTo>
                    <a:pt x="1" y="22"/>
                  </a:lnTo>
                  <a:lnTo>
                    <a:pt x="22" y="22"/>
                  </a:lnTo>
                  <a:lnTo>
                    <a:pt x="22" y="22"/>
                  </a:lnTo>
                  <a:close/>
                  <a:moveTo>
                    <a:pt x="22" y="22"/>
                  </a:moveTo>
                  <a:lnTo>
                    <a:pt x="22" y="22"/>
                  </a:lnTo>
                  <a:lnTo>
                    <a:pt x="22" y="22"/>
                  </a:lnTo>
                  <a:close/>
                  <a:moveTo>
                    <a:pt x="43" y="1"/>
                  </a:moveTo>
                  <a:cubicBezTo>
                    <a:pt x="43" y="1"/>
                    <a:pt x="43" y="22"/>
                    <a:pt x="22" y="22"/>
                  </a:cubicBezTo>
                  <a:cubicBezTo>
                    <a:pt x="43" y="22"/>
                    <a:pt x="43" y="1"/>
                    <a:pt x="43" y="1"/>
                  </a:cubicBezTo>
                  <a:close/>
                  <a:moveTo>
                    <a:pt x="43" y="1"/>
                  </a:moveTo>
                  <a:lnTo>
                    <a:pt x="43" y="1"/>
                  </a:lnTo>
                  <a:lnTo>
                    <a:pt x="43" y="1"/>
                  </a:lnTo>
                  <a:close/>
                  <a:moveTo>
                    <a:pt x="43" y="1"/>
                  </a:moveTo>
                  <a:lnTo>
                    <a:pt x="43" y="1"/>
                  </a:lnTo>
                  <a:lnTo>
                    <a:pt x="43" y="1"/>
                  </a:lnTo>
                  <a:close/>
                  <a:moveTo>
                    <a:pt x="43" y="1"/>
                  </a:moveTo>
                  <a:lnTo>
                    <a:pt x="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3"/>
            <p:cNvSpPr/>
            <p:nvPr/>
          </p:nvSpPr>
          <p:spPr>
            <a:xfrm>
              <a:off x="2692588" y="2931444"/>
              <a:ext cx="438501" cy="181945"/>
            </a:xfrm>
            <a:custGeom>
              <a:avLst/>
              <a:gdLst/>
              <a:ahLst/>
              <a:cxnLst/>
              <a:rect l="l" t="t" r="r" b="b"/>
              <a:pathLst>
                <a:path w="5695" h="2363" extrusionOk="0">
                  <a:moveTo>
                    <a:pt x="5694" y="0"/>
                  </a:moveTo>
                  <a:lnTo>
                    <a:pt x="5694" y="0"/>
                  </a:lnTo>
                  <a:cubicBezTo>
                    <a:pt x="3618" y="509"/>
                    <a:pt x="1632" y="1102"/>
                    <a:pt x="573" y="1854"/>
                  </a:cubicBezTo>
                  <a:cubicBezTo>
                    <a:pt x="573" y="1854"/>
                    <a:pt x="573" y="1875"/>
                    <a:pt x="552" y="1875"/>
                  </a:cubicBezTo>
                  <a:lnTo>
                    <a:pt x="531" y="1875"/>
                  </a:lnTo>
                  <a:lnTo>
                    <a:pt x="531" y="1896"/>
                  </a:lnTo>
                  <a:cubicBezTo>
                    <a:pt x="329" y="2029"/>
                    <a:pt x="155" y="2182"/>
                    <a:pt x="1" y="2362"/>
                  </a:cubicBezTo>
                  <a:lnTo>
                    <a:pt x="504" y="2362"/>
                  </a:lnTo>
                  <a:cubicBezTo>
                    <a:pt x="504" y="2362"/>
                    <a:pt x="2405" y="2272"/>
                    <a:pt x="3793" y="1700"/>
                  </a:cubicBezTo>
                  <a:cubicBezTo>
                    <a:pt x="4678" y="1346"/>
                    <a:pt x="5318" y="551"/>
                    <a:pt x="56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7" name="Google Shape;247;p13"/>
          <p:cNvSpPr/>
          <p:nvPr/>
        </p:nvSpPr>
        <p:spPr>
          <a:xfrm>
            <a:off x="5704550" y="133250"/>
            <a:ext cx="841871" cy="201949"/>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3"/>
          <p:cNvSpPr/>
          <p:nvPr/>
        </p:nvSpPr>
        <p:spPr>
          <a:xfrm>
            <a:off x="8804551" y="465768"/>
            <a:ext cx="612062" cy="147480"/>
          </a:xfrm>
          <a:custGeom>
            <a:avLst/>
            <a:gdLst/>
            <a:ahLst/>
            <a:cxnLst/>
            <a:rect l="l" t="t" r="r" b="b"/>
            <a:pathLst>
              <a:path w="5694" h="1372" extrusionOk="0">
                <a:moveTo>
                  <a:pt x="2405" y="0"/>
                </a:moveTo>
                <a:cubicBezTo>
                  <a:pt x="2251" y="0"/>
                  <a:pt x="2119" y="90"/>
                  <a:pt x="2034" y="201"/>
                </a:cubicBezTo>
                <a:cubicBezTo>
                  <a:pt x="1875" y="334"/>
                  <a:pt x="1790" y="530"/>
                  <a:pt x="1722" y="752"/>
                </a:cubicBezTo>
                <a:cubicBezTo>
                  <a:pt x="1637" y="710"/>
                  <a:pt x="1547" y="662"/>
                  <a:pt x="1457" y="662"/>
                </a:cubicBezTo>
                <a:cubicBezTo>
                  <a:pt x="1372" y="689"/>
                  <a:pt x="1282" y="773"/>
                  <a:pt x="1282" y="863"/>
                </a:cubicBezTo>
                <a:cubicBezTo>
                  <a:pt x="1199" y="767"/>
                  <a:pt x="1081" y="712"/>
                  <a:pt x="961" y="712"/>
                </a:cubicBezTo>
                <a:cubicBezTo>
                  <a:pt x="889" y="712"/>
                  <a:pt x="818" y="732"/>
                  <a:pt x="752" y="773"/>
                </a:cubicBezTo>
                <a:cubicBezTo>
                  <a:pt x="599" y="863"/>
                  <a:pt x="509" y="1059"/>
                  <a:pt x="376" y="1192"/>
                </a:cubicBezTo>
                <a:cubicBezTo>
                  <a:pt x="286" y="1261"/>
                  <a:pt x="90" y="1324"/>
                  <a:pt x="0" y="1351"/>
                </a:cubicBezTo>
                <a:lnTo>
                  <a:pt x="5694" y="1372"/>
                </a:lnTo>
                <a:cubicBezTo>
                  <a:pt x="5477" y="1324"/>
                  <a:pt x="5233" y="1282"/>
                  <a:pt x="5101" y="1038"/>
                </a:cubicBezTo>
                <a:cubicBezTo>
                  <a:pt x="5032" y="953"/>
                  <a:pt x="5011" y="842"/>
                  <a:pt x="4921" y="795"/>
                </a:cubicBezTo>
                <a:cubicBezTo>
                  <a:pt x="4895" y="775"/>
                  <a:pt x="4869" y="768"/>
                  <a:pt x="4842" y="768"/>
                </a:cubicBezTo>
                <a:cubicBezTo>
                  <a:pt x="4780" y="768"/>
                  <a:pt x="4712" y="809"/>
                  <a:pt x="4635" y="842"/>
                </a:cubicBezTo>
                <a:cubicBezTo>
                  <a:pt x="4613" y="842"/>
                  <a:pt x="4592" y="863"/>
                  <a:pt x="4571" y="863"/>
                </a:cubicBezTo>
                <a:cubicBezTo>
                  <a:pt x="4550" y="842"/>
                  <a:pt x="4550" y="821"/>
                  <a:pt x="4523" y="795"/>
                </a:cubicBezTo>
                <a:cubicBezTo>
                  <a:pt x="4460" y="689"/>
                  <a:pt x="4439" y="509"/>
                  <a:pt x="4349" y="397"/>
                </a:cubicBezTo>
                <a:cubicBezTo>
                  <a:pt x="4278" y="313"/>
                  <a:pt x="4182" y="274"/>
                  <a:pt x="4088" y="274"/>
                </a:cubicBezTo>
                <a:cubicBezTo>
                  <a:pt x="4033" y="274"/>
                  <a:pt x="3979" y="287"/>
                  <a:pt x="3930" y="313"/>
                </a:cubicBezTo>
                <a:cubicBezTo>
                  <a:pt x="3798" y="397"/>
                  <a:pt x="3708" y="556"/>
                  <a:pt x="3665" y="710"/>
                </a:cubicBezTo>
                <a:cubicBezTo>
                  <a:pt x="3554" y="599"/>
                  <a:pt x="3443" y="487"/>
                  <a:pt x="3310" y="445"/>
                </a:cubicBezTo>
                <a:cubicBezTo>
                  <a:pt x="3268" y="430"/>
                  <a:pt x="3224" y="422"/>
                  <a:pt x="3180" y="422"/>
                </a:cubicBezTo>
                <a:cubicBezTo>
                  <a:pt x="3085" y="422"/>
                  <a:pt x="2989" y="457"/>
                  <a:pt x="2913" y="530"/>
                </a:cubicBezTo>
                <a:cubicBezTo>
                  <a:pt x="2802" y="291"/>
                  <a:pt x="2627" y="27"/>
                  <a:pt x="24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3"/>
          <p:cNvSpPr/>
          <p:nvPr/>
        </p:nvSpPr>
        <p:spPr>
          <a:xfrm>
            <a:off x="877547" y="335197"/>
            <a:ext cx="645170" cy="154789"/>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3"/>
          <p:cNvSpPr/>
          <p:nvPr/>
        </p:nvSpPr>
        <p:spPr>
          <a:xfrm>
            <a:off x="8195431" y="195423"/>
            <a:ext cx="252794" cy="249582"/>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3"/>
          <p:cNvSpPr/>
          <p:nvPr/>
        </p:nvSpPr>
        <p:spPr>
          <a:xfrm>
            <a:off x="7943863" y="445015"/>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3"/>
          <p:cNvSpPr/>
          <p:nvPr/>
        </p:nvSpPr>
        <p:spPr>
          <a:xfrm>
            <a:off x="8100963" y="2365150"/>
            <a:ext cx="841871" cy="201949"/>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3"/>
          <p:cNvSpPr txBox="1">
            <a:spLocks noGrp="1"/>
          </p:cNvSpPr>
          <p:nvPr>
            <p:ph type="title" idx="7" hasCustomPrompt="1"/>
          </p:nvPr>
        </p:nvSpPr>
        <p:spPr>
          <a:xfrm>
            <a:off x="1733975" y="1397550"/>
            <a:ext cx="734700" cy="640200"/>
          </a:xfrm>
          <a:prstGeom prst="rect">
            <a:avLst/>
          </a:prstGeom>
          <a:solidFill>
            <a:schemeClr val="accent6"/>
          </a:solidFill>
          <a:ln>
            <a:noFill/>
          </a:ln>
          <a:effectLst>
            <a:outerShdw dist="95250" dir="2760000" algn="bl" rotWithShape="0">
              <a:schemeClr val="lt2">
                <a:alpha val="40000"/>
              </a:schemeClr>
            </a:outerShdw>
          </a:effectLst>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4" name="Google Shape;254;p13"/>
          <p:cNvSpPr txBox="1">
            <a:spLocks noGrp="1"/>
          </p:cNvSpPr>
          <p:nvPr>
            <p:ph type="title" idx="8" hasCustomPrompt="1"/>
          </p:nvPr>
        </p:nvSpPr>
        <p:spPr>
          <a:xfrm>
            <a:off x="1733975" y="2909925"/>
            <a:ext cx="734700" cy="640200"/>
          </a:xfrm>
          <a:prstGeom prst="rect">
            <a:avLst/>
          </a:prstGeom>
          <a:solidFill>
            <a:schemeClr val="accent6"/>
          </a:solidFill>
          <a:effectLst>
            <a:outerShdw dist="95250" dir="2760000" algn="bl" rotWithShape="0">
              <a:schemeClr val="lt2">
                <a:alpha val="40000"/>
              </a:schemeClr>
            </a:outerShdw>
          </a:effectLst>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5" name="Google Shape;255;p13"/>
          <p:cNvSpPr txBox="1">
            <a:spLocks noGrp="1"/>
          </p:cNvSpPr>
          <p:nvPr>
            <p:ph type="title" idx="9" hasCustomPrompt="1"/>
          </p:nvPr>
        </p:nvSpPr>
        <p:spPr>
          <a:xfrm>
            <a:off x="4204650" y="1397550"/>
            <a:ext cx="734700" cy="640200"/>
          </a:xfrm>
          <a:prstGeom prst="rect">
            <a:avLst/>
          </a:prstGeom>
          <a:solidFill>
            <a:schemeClr val="accent6"/>
          </a:solidFill>
          <a:ln>
            <a:noFill/>
          </a:ln>
          <a:effectLst>
            <a:outerShdw dist="95250" dir="2760000" algn="bl" rotWithShape="0">
              <a:schemeClr val="lt2">
                <a:alpha val="40000"/>
              </a:schemeClr>
            </a:outerShdw>
          </a:effectLst>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6" name="Google Shape;256;p13"/>
          <p:cNvSpPr txBox="1">
            <a:spLocks noGrp="1"/>
          </p:cNvSpPr>
          <p:nvPr>
            <p:ph type="title" idx="13" hasCustomPrompt="1"/>
          </p:nvPr>
        </p:nvSpPr>
        <p:spPr>
          <a:xfrm>
            <a:off x="4204650" y="2909925"/>
            <a:ext cx="734700" cy="640200"/>
          </a:xfrm>
          <a:prstGeom prst="rect">
            <a:avLst/>
          </a:prstGeom>
          <a:solidFill>
            <a:schemeClr val="accent6"/>
          </a:solidFill>
          <a:effectLst>
            <a:outerShdw dist="95250" dir="2760000" algn="bl" rotWithShape="0">
              <a:schemeClr val="lt2">
                <a:alpha val="40000"/>
              </a:schemeClr>
            </a:outerShdw>
          </a:effectLst>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7" name="Google Shape;257;p13"/>
          <p:cNvSpPr txBox="1">
            <a:spLocks noGrp="1"/>
          </p:cNvSpPr>
          <p:nvPr>
            <p:ph type="title" idx="14" hasCustomPrompt="1"/>
          </p:nvPr>
        </p:nvSpPr>
        <p:spPr>
          <a:xfrm>
            <a:off x="6675325" y="1397550"/>
            <a:ext cx="734700" cy="640200"/>
          </a:xfrm>
          <a:prstGeom prst="rect">
            <a:avLst/>
          </a:prstGeom>
          <a:solidFill>
            <a:schemeClr val="accent6"/>
          </a:solidFill>
          <a:ln>
            <a:noFill/>
          </a:ln>
          <a:effectLst>
            <a:outerShdw dist="95250" dir="2760000" algn="bl" rotWithShape="0">
              <a:schemeClr val="lt2">
                <a:alpha val="40000"/>
              </a:schemeClr>
            </a:outerShdw>
          </a:effectLst>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8" name="Google Shape;258;p13"/>
          <p:cNvSpPr txBox="1">
            <a:spLocks noGrp="1"/>
          </p:cNvSpPr>
          <p:nvPr>
            <p:ph type="title" idx="15" hasCustomPrompt="1"/>
          </p:nvPr>
        </p:nvSpPr>
        <p:spPr>
          <a:xfrm>
            <a:off x="6675325" y="2909925"/>
            <a:ext cx="734700" cy="640200"/>
          </a:xfrm>
          <a:prstGeom prst="rect">
            <a:avLst/>
          </a:prstGeom>
          <a:solidFill>
            <a:schemeClr val="accent6"/>
          </a:solidFill>
          <a:effectLst>
            <a:outerShdw dist="95250" dir="2760000" algn="bl" rotWithShape="0">
              <a:schemeClr val="lt2">
                <a:alpha val="40000"/>
              </a:schemeClr>
            </a:outerShdw>
          </a:effectLst>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9" name="Google Shape;259;p13"/>
          <p:cNvSpPr/>
          <p:nvPr/>
        </p:nvSpPr>
        <p:spPr>
          <a:xfrm>
            <a:off x="2374913" y="269965"/>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0" name="Google Shape;260;p13"/>
          <p:cNvGrpSpPr/>
          <p:nvPr/>
        </p:nvGrpSpPr>
        <p:grpSpPr>
          <a:xfrm>
            <a:off x="7606691" y="3727763"/>
            <a:ext cx="889237" cy="1143073"/>
            <a:chOff x="1307321" y="654999"/>
            <a:chExt cx="1131632" cy="1454661"/>
          </a:xfrm>
        </p:grpSpPr>
        <p:sp>
          <p:nvSpPr>
            <p:cNvPr id="261" name="Google Shape;261;p13"/>
            <p:cNvSpPr/>
            <p:nvPr/>
          </p:nvSpPr>
          <p:spPr>
            <a:xfrm>
              <a:off x="1307321" y="654999"/>
              <a:ext cx="1131632" cy="1021965"/>
            </a:xfrm>
            <a:custGeom>
              <a:avLst/>
              <a:gdLst/>
              <a:ahLst/>
              <a:cxnLst/>
              <a:rect l="l" t="t" r="r" b="b"/>
              <a:pathLst>
                <a:path w="25735" h="23241" extrusionOk="0">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1876952" y="1126611"/>
              <a:ext cx="81569" cy="983049"/>
            </a:xfrm>
            <a:custGeom>
              <a:avLst/>
              <a:gdLst/>
              <a:ahLst/>
              <a:cxnLst/>
              <a:rect l="l" t="t" r="r" b="b"/>
              <a:pathLst>
                <a:path w="1855" h="22356" extrusionOk="0">
                  <a:moveTo>
                    <a:pt x="711" y="0"/>
                  </a:moveTo>
                  <a:lnTo>
                    <a:pt x="1" y="22356"/>
                  </a:lnTo>
                  <a:lnTo>
                    <a:pt x="1855" y="22287"/>
                  </a:ln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3"/>
          <p:cNvGrpSpPr/>
          <p:nvPr/>
        </p:nvGrpSpPr>
        <p:grpSpPr>
          <a:xfrm>
            <a:off x="2903419" y="3476387"/>
            <a:ext cx="841828" cy="1390596"/>
            <a:chOff x="267900" y="392875"/>
            <a:chExt cx="1039422" cy="1716785"/>
          </a:xfrm>
        </p:grpSpPr>
        <p:sp>
          <p:nvSpPr>
            <p:cNvPr id="264" name="Google Shape;264;p13"/>
            <p:cNvSpPr/>
            <p:nvPr/>
          </p:nvSpPr>
          <p:spPr>
            <a:xfrm>
              <a:off x="267900" y="392875"/>
              <a:ext cx="1039422" cy="1222831"/>
            </a:xfrm>
            <a:custGeom>
              <a:avLst/>
              <a:gdLst/>
              <a:ahLst/>
              <a:cxnLst/>
              <a:rect l="l" t="t" r="r" b="b"/>
              <a:pathLst>
                <a:path w="23638" h="27809" extrusionOk="0">
                  <a:moveTo>
                    <a:pt x="12964" y="0"/>
                  </a:moveTo>
                  <a:cubicBezTo>
                    <a:pt x="9950" y="0"/>
                    <a:pt x="7434" y="2963"/>
                    <a:pt x="7304" y="6692"/>
                  </a:cubicBezTo>
                  <a:cubicBezTo>
                    <a:pt x="7283" y="7222"/>
                    <a:pt x="7325" y="7751"/>
                    <a:pt x="7394" y="8255"/>
                  </a:cubicBezTo>
                  <a:cubicBezTo>
                    <a:pt x="6070" y="8964"/>
                    <a:pt x="4990" y="10310"/>
                    <a:pt x="4412" y="11988"/>
                  </a:cubicBezTo>
                  <a:cubicBezTo>
                    <a:pt x="4015" y="12094"/>
                    <a:pt x="3645" y="12253"/>
                    <a:pt x="3290" y="12449"/>
                  </a:cubicBezTo>
                  <a:cubicBezTo>
                    <a:pt x="620" y="13996"/>
                    <a:pt x="1" y="17920"/>
                    <a:pt x="1897" y="21209"/>
                  </a:cubicBezTo>
                  <a:cubicBezTo>
                    <a:pt x="3289" y="23613"/>
                    <a:pt x="5610" y="25016"/>
                    <a:pt x="7798" y="25016"/>
                  </a:cubicBezTo>
                  <a:cubicBezTo>
                    <a:pt x="8040" y="25016"/>
                    <a:pt x="8280" y="24999"/>
                    <a:pt x="8517" y="24964"/>
                  </a:cubicBezTo>
                  <a:cubicBezTo>
                    <a:pt x="9889" y="26728"/>
                    <a:pt x="11806" y="27808"/>
                    <a:pt x="13925" y="27808"/>
                  </a:cubicBezTo>
                  <a:cubicBezTo>
                    <a:pt x="18050" y="27808"/>
                    <a:pt x="21408" y="23725"/>
                    <a:pt x="21472" y="18651"/>
                  </a:cubicBezTo>
                  <a:cubicBezTo>
                    <a:pt x="22663" y="17438"/>
                    <a:pt x="23437" y="15627"/>
                    <a:pt x="23527" y="13577"/>
                  </a:cubicBezTo>
                  <a:cubicBezTo>
                    <a:pt x="23638" y="9891"/>
                    <a:pt x="21408" y="6798"/>
                    <a:pt x="18474" y="6512"/>
                  </a:cubicBezTo>
                  <a:cubicBezTo>
                    <a:pt x="18363" y="2958"/>
                    <a:pt x="16064" y="93"/>
                    <a:pt x="13130" y="3"/>
                  </a:cubicBezTo>
                  <a:cubicBezTo>
                    <a:pt x="13075" y="1"/>
                    <a:pt x="13019" y="0"/>
                    <a:pt x="12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861804" y="1126611"/>
              <a:ext cx="80602" cy="983049"/>
            </a:xfrm>
            <a:custGeom>
              <a:avLst/>
              <a:gdLst/>
              <a:ahLst/>
              <a:cxnLst/>
              <a:rect l="l" t="t" r="r" b="b"/>
              <a:pathLst>
                <a:path w="1833" h="22356" extrusionOk="0">
                  <a:moveTo>
                    <a:pt x="705" y="0"/>
                  </a:moveTo>
                  <a:lnTo>
                    <a:pt x="0" y="22356"/>
                  </a:lnTo>
                  <a:lnTo>
                    <a:pt x="0" y="22356"/>
                  </a:lnTo>
                  <a:lnTo>
                    <a:pt x="1833" y="22287"/>
                  </a:lnTo>
                  <a:lnTo>
                    <a:pt x="7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6" name="Google Shape;266;p13"/>
          <p:cNvSpPr/>
          <p:nvPr/>
        </p:nvSpPr>
        <p:spPr>
          <a:xfrm rot="10800000" flipH="1">
            <a:off x="8702325" y="1078625"/>
            <a:ext cx="475178" cy="4130850"/>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flipH="1">
            <a:off x="-33672" y="-30354"/>
            <a:ext cx="441750" cy="4098509"/>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9E4D1">
            <a:alpha val="47170"/>
          </a:srgbClr>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700"/>
              <a:buFont typeface="Black Han Sans"/>
              <a:buNone/>
              <a:defRPr sz="2700">
                <a:solidFill>
                  <a:schemeClr val="dk1"/>
                </a:solidFill>
                <a:latin typeface="Black Han Sans"/>
                <a:ea typeface="Black Han Sans"/>
                <a:cs typeface="Black Han Sans"/>
                <a:sym typeface="Black Han Sans"/>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1pPr>
            <a:lvl2pPr marL="914400" lvl="1"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2pPr>
            <a:lvl3pPr marL="1371600" lvl="2"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3pPr>
            <a:lvl4pPr marL="1828800" lvl="3"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4pPr>
            <a:lvl5pPr marL="2286000" lvl="4"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5pPr>
            <a:lvl6pPr marL="2743200" lvl="5"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6pPr>
            <a:lvl7pPr marL="3200400" lvl="6"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7pPr>
            <a:lvl8pPr marL="3657600" lvl="7"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8pPr>
            <a:lvl9pPr marL="4114800" lvl="8" indent="-304800">
              <a:lnSpc>
                <a:spcPct val="100000"/>
              </a:lnSpc>
              <a:spcBef>
                <a:spcPts val="1600"/>
              </a:spcBef>
              <a:spcAft>
                <a:spcPts val="1600"/>
              </a:spcAft>
              <a:buClr>
                <a:schemeClr val="dk1"/>
              </a:buClr>
              <a:buSzPts val="1200"/>
              <a:buFont typeface="Open Sans"/>
              <a:buChar char="■"/>
              <a:defRPr sz="1200">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4" r:id="rId5"/>
    <p:sldLayoutId id="2147483655" r:id="rId6"/>
    <p:sldLayoutId id="2147483656" r:id="rId7"/>
    <p:sldLayoutId id="2147483658" r:id="rId8"/>
    <p:sldLayoutId id="2147483659" r:id="rId9"/>
    <p:sldLayoutId id="2147483662" r:id="rId10"/>
    <p:sldLayoutId id="2147483670" r:id="rId11"/>
    <p:sldLayoutId id="2147483671" r:id="rId12"/>
    <p:sldLayoutId id="2147483676" r:id="rId13"/>
    <p:sldLayoutId id="2147483677"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Google Shape;668;p29"/>
          <p:cNvSpPr txBox="1">
            <a:spLocks noGrp="1"/>
          </p:cNvSpPr>
          <p:nvPr>
            <p:ph type="subTitle" idx="1"/>
          </p:nvPr>
        </p:nvSpPr>
        <p:spPr>
          <a:xfrm>
            <a:off x="321028" y="2323617"/>
            <a:ext cx="6607946" cy="91691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Dataset is taken from Kaggle:-</a:t>
            </a:r>
            <a:r>
              <a:rPr lang="en-IN" dirty="0"/>
              <a:t>https://www.kaggle.com/datasets/ayush12nagar/cars-dekho</a:t>
            </a:r>
          </a:p>
          <a:p>
            <a:pPr marL="0" lvl="0" indent="0" algn="l" rtl="0">
              <a:spcBef>
                <a:spcPts val="0"/>
              </a:spcBef>
              <a:spcAft>
                <a:spcPts val="0"/>
              </a:spcAft>
              <a:buNone/>
            </a:pPr>
            <a:endParaRPr dirty="0"/>
          </a:p>
        </p:txBody>
      </p:sp>
      <p:sp>
        <p:nvSpPr>
          <p:cNvPr id="669" name="Google Shape;669;p29"/>
          <p:cNvSpPr txBox="1">
            <a:spLocks noGrp="1"/>
          </p:cNvSpPr>
          <p:nvPr>
            <p:ph type="ctrTitle"/>
          </p:nvPr>
        </p:nvSpPr>
        <p:spPr>
          <a:xfrm>
            <a:off x="584791" y="433494"/>
            <a:ext cx="7448728" cy="169105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accent1"/>
                </a:solidFill>
              </a:rPr>
              <a:t>Second hand Car </a:t>
            </a:r>
            <a:br>
              <a:rPr lang="en" dirty="0">
                <a:solidFill>
                  <a:schemeClr val="accent1"/>
                </a:solidFill>
              </a:rPr>
            </a:br>
            <a:r>
              <a:rPr lang="en" dirty="0"/>
              <a:t> Business Plan </a:t>
            </a:r>
            <a:endParaRPr dirty="0"/>
          </a:p>
        </p:txBody>
      </p:sp>
      <p:grpSp>
        <p:nvGrpSpPr>
          <p:cNvPr id="670" name="Google Shape;670;p29"/>
          <p:cNvGrpSpPr/>
          <p:nvPr/>
        </p:nvGrpSpPr>
        <p:grpSpPr>
          <a:xfrm>
            <a:off x="7322784" y="2017639"/>
            <a:ext cx="340344" cy="1186354"/>
            <a:chOff x="3871459" y="1524906"/>
            <a:chExt cx="919351" cy="3204630"/>
          </a:xfrm>
        </p:grpSpPr>
        <p:sp>
          <p:nvSpPr>
            <p:cNvPr id="671" name="Google Shape;671;p29"/>
            <p:cNvSpPr/>
            <p:nvPr/>
          </p:nvSpPr>
          <p:spPr>
            <a:xfrm>
              <a:off x="4246630" y="3135713"/>
              <a:ext cx="175910" cy="1593822"/>
            </a:xfrm>
            <a:custGeom>
              <a:avLst/>
              <a:gdLst/>
              <a:ahLst/>
              <a:cxnLst/>
              <a:rect l="l" t="t" r="r" b="b"/>
              <a:pathLst>
                <a:path w="663" h="6007" extrusionOk="0">
                  <a:moveTo>
                    <a:pt x="1" y="1"/>
                  </a:moveTo>
                  <a:lnTo>
                    <a:pt x="1" y="6007"/>
                  </a:lnTo>
                  <a:lnTo>
                    <a:pt x="504" y="5784"/>
                  </a:lnTo>
                  <a:lnTo>
                    <a:pt x="663" y="5387"/>
                  </a:lnTo>
                  <a:lnTo>
                    <a:pt x="504" y="5297"/>
                  </a:lnTo>
                  <a:lnTo>
                    <a:pt x="504" y="5101"/>
                  </a:lnTo>
                  <a:lnTo>
                    <a:pt x="663" y="4968"/>
                  </a:lnTo>
                  <a:lnTo>
                    <a:pt x="663" y="4746"/>
                  </a:lnTo>
                  <a:lnTo>
                    <a:pt x="440" y="4682"/>
                  </a:lnTo>
                  <a:lnTo>
                    <a:pt x="440" y="4481"/>
                  </a:lnTo>
                  <a:lnTo>
                    <a:pt x="663" y="4481"/>
                  </a:lnTo>
                  <a:lnTo>
                    <a:pt x="663" y="4174"/>
                  </a:lnTo>
                  <a:lnTo>
                    <a:pt x="398" y="4153"/>
                  </a:lnTo>
                  <a:lnTo>
                    <a:pt x="6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9"/>
            <p:cNvSpPr/>
            <p:nvPr/>
          </p:nvSpPr>
          <p:spPr>
            <a:xfrm>
              <a:off x="4298633" y="3135713"/>
              <a:ext cx="11409" cy="1574188"/>
            </a:xfrm>
            <a:custGeom>
              <a:avLst/>
              <a:gdLst/>
              <a:ahLst/>
              <a:cxnLst/>
              <a:rect l="l" t="t" r="r" b="b"/>
              <a:pathLst>
                <a:path w="43" h="5933" extrusionOk="0">
                  <a:moveTo>
                    <a:pt x="1" y="1"/>
                  </a:moveTo>
                  <a:lnTo>
                    <a:pt x="1" y="599"/>
                  </a:lnTo>
                  <a:lnTo>
                    <a:pt x="1" y="2008"/>
                  </a:lnTo>
                  <a:lnTo>
                    <a:pt x="1" y="3708"/>
                  </a:lnTo>
                  <a:lnTo>
                    <a:pt x="1" y="5186"/>
                  </a:lnTo>
                  <a:lnTo>
                    <a:pt x="1" y="5673"/>
                  </a:lnTo>
                  <a:lnTo>
                    <a:pt x="1" y="5895"/>
                  </a:lnTo>
                  <a:lnTo>
                    <a:pt x="1" y="5917"/>
                  </a:lnTo>
                  <a:cubicBezTo>
                    <a:pt x="1" y="5927"/>
                    <a:pt x="6" y="5932"/>
                    <a:pt x="11" y="5932"/>
                  </a:cubicBezTo>
                  <a:cubicBezTo>
                    <a:pt x="16" y="5932"/>
                    <a:pt x="22" y="5927"/>
                    <a:pt x="22" y="5917"/>
                  </a:cubicBezTo>
                  <a:lnTo>
                    <a:pt x="22" y="5318"/>
                  </a:lnTo>
                  <a:lnTo>
                    <a:pt x="22" y="3909"/>
                  </a:lnTo>
                  <a:lnTo>
                    <a:pt x="22" y="2209"/>
                  </a:lnTo>
                  <a:lnTo>
                    <a:pt x="22" y="731"/>
                  </a:lnTo>
                  <a:lnTo>
                    <a:pt x="22" y="244"/>
                  </a:lnTo>
                  <a:cubicBezTo>
                    <a:pt x="22" y="181"/>
                    <a:pt x="43" y="91"/>
                    <a:pt x="22" y="22"/>
                  </a:cubicBezTo>
                  <a:lnTo>
                    <a:pt x="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9"/>
            <p:cNvSpPr/>
            <p:nvPr/>
          </p:nvSpPr>
          <p:spPr>
            <a:xfrm>
              <a:off x="3871459" y="2135161"/>
              <a:ext cx="919351" cy="1527756"/>
            </a:xfrm>
            <a:custGeom>
              <a:avLst/>
              <a:gdLst/>
              <a:ahLst/>
              <a:cxnLst/>
              <a:rect l="l" t="t" r="r" b="b"/>
              <a:pathLst>
                <a:path w="3465" h="5758" extrusionOk="0">
                  <a:moveTo>
                    <a:pt x="2363" y="154"/>
                  </a:moveTo>
                  <a:cubicBezTo>
                    <a:pt x="2426" y="154"/>
                    <a:pt x="2474" y="197"/>
                    <a:pt x="2474" y="244"/>
                  </a:cubicBezTo>
                  <a:lnTo>
                    <a:pt x="2474" y="398"/>
                  </a:lnTo>
                  <a:cubicBezTo>
                    <a:pt x="2474" y="440"/>
                    <a:pt x="2426" y="509"/>
                    <a:pt x="2363" y="509"/>
                  </a:cubicBezTo>
                  <a:lnTo>
                    <a:pt x="1123" y="509"/>
                  </a:lnTo>
                  <a:cubicBezTo>
                    <a:pt x="1060" y="509"/>
                    <a:pt x="1017" y="440"/>
                    <a:pt x="1017" y="398"/>
                  </a:cubicBezTo>
                  <a:lnTo>
                    <a:pt x="1017" y="244"/>
                  </a:lnTo>
                  <a:cubicBezTo>
                    <a:pt x="1017" y="197"/>
                    <a:pt x="1060" y="154"/>
                    <a:pt x="1123" y="154"/>
                  </a:cubicBezTo>
                  <a:close/>
                  <a:moveTo>
                    <a:pt x="837" y="1"/>
                  </a:moveTo>
                  <a:cubicBezTo>
                    <a:pt x="377" y="1"/>
                    <a:pt x="0" y="377"/>
                    <a:pt x="0" y="837"/>
                  </a:cubicBezTo>
                  <a:lnTo>
                    <a:pt x="0" y="4015"/>
                  </a:lnTo>
                  <a:cubicBezTo>
                    <a:pt x="0" y="4481"/>
                    <a:pt x="196" y="4921"/>
                    <a:pt x="509" y="5249"/>
                  </a:cubicBezTo>
                  <a:cubicBezTo>
                    <a:pt x="837" y="5583"/>
                    <a:pt x="1282" y="5758"/>
                    <a:pt x="1743" y="5758"/>
                  </a:cubicBezTo>
                  <a:cubicBezTo>
                    <a:pt x="2209" y="5758"/>
                    <a:pt x="2649" y="5583"/>
                    <a:pt x="2956" y="5249"/>
                  </a:cubicBezTo>
                  <a:cubicBezTo>
                    <a:pt x="3289" y="4921"/>
                    <a:pt x="3464" y="4481"/>
                    <a:pt x="3464" y="4015"/>
                  </a:cubicBezTo>
                  <a:lnTo>
                    <a:pt x="3464" y="837"/>
                  </a:lnTo>
                  <a:cubicBezTo>
                    <a:pt x="3464" y="377"/>
                    <a:pt x="3109" y="1"/>
                    <a:pt x="2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9"/>
            <p:cNvSpPr/>
            <p:nvPr/>
          </p:nvSpPr>
          <p:spPr>
            <a:xfrm>
              <a:off x="3952914" y="2309481"/>
              <a:ext cx="762013" cy="1248101"/>
            </a:xfrm>
            <a:custGeom>
              <a:avLst/>
              <a:gdLst/>
              <a:ahLst/>
              <a:cxnLst/>
              <a:rect l="l" t="t" r="r" b="b"/>
              <a:pathLst>
                <a:path w="2872" h="4704" extrusionOk="0">
                  <a:moveTo>
                    <a:pt x="2122" y="43"/>
                  </a:moveTo>
                  <a:cubicBezTo>
                    <a:pt x="2188" y="43"/>
                    <a:pt x="2254" y="48"/>
                    <a:pt x="2320" y="69"/>
                  </a:cubicBezTo>
                  <a:cubicBezTo>
                    <a:pt x="2606" y="138"/>
                    <a:pt x="2802" y="403"/>
                    <a:pt x="2829" y="710"/>
                  </a:cubicBezTo>
                  <a:lnTo>
                    <a:pt x="2829" y="954"/>
                  </a:lnTo>
                  <a:lnTo>
                    <a:pt x="2829" y="2167"/>
                  </a:lnTo>
                  <a:lnTo>
                    <a:pt x="2829" y="3205"/>
                  </a:lnTo>
                  <a:cubicBezTo>
                    <a:pt x="2829" y="3401"/>
                    <a:pt x="2802" y="3602"/>
                    <a:pt x="2718" y="3777"/>
                  </a:cubicBezTo>
                  <a:cubicBezTo>
                    <a:pt x="2585" y="4131"/>
                    <a:pt x="2299" y="4417"/>
                    <a:pt x="1966" y="4550"/>
                  </a:cubicBezTo>
                  <a:cubicBezTo>
                    <a:pt x="1791" y="4619"/>
                    <a:pt x="1611" y="4661"/>
                    <a:pt x="1436" y="4661"/>
                  </a:cubicBezTo>
                  <a:cubicBezTo>
                    <a:pt x="1060" y="4661"/>
                    <a:pt x="684" y="4508"/>
                    <a:pt x="446" y="4243"/>
                  </a:cubicBezTo>
                  <a:cubicBezTo>
                    <a:pt x="181" y="3978"/>
                    <a:pt x="48" y="3623"/>
                    <a:pt x="48" y="3268"/>
                  </a:cubicBezTo>
                  <a:lnTo>
                    <a:pt x="48" y="2500"/>
                  </a:lnTo>
                  <a:lnTo>
                    <a:pt x="48" y="1197"/>
                  </a:lnTo>
                  <a:lnTo>
                    <a:pt x="48" y="779"/>
                  </a:lnTo>
                  <a:lnTo>
                    <a:pt x="48" y="710"/>
                  </a:lnTo>
                  <a:cubicBezTo>
                    <a:pt x="48" y="557"/>
                    <a:pt x="91" y="424"/>
                    <a:pt x="181" y="313"/>
                  </a:cubicBezTo>
                  <a:cubicBezTo>
                    <a:pt x="265" y="180"/>
                    <a:pt x="419" y="90"/>
                    <a:pt x="551" y="69"/>
                  </a:cubicBezTo>
                  <a:cubicBezTo>
                    <a:pt x="620" y="48"/>
                    <a:pt x="684" y="48"/>
                    <a:pt x="753" y="48"/>
                  </a:cubicBezTo>
                  <a:lnTo>
                    <a:pt x="1923" y="48"/>
                  </a:lnTo>
                  <a:cubicBezTo>
                    <a:pt x="1989" y="48"/>
                    <a:pt x="2056" y="43"/>
                    <a:pt x="2122" y="43"/>
                  </a:cubicBezTo>
                  <a:close/>
                  <a:moveTo>
                    <a:pt x="718" y="0"/>
                  </a:moveTo>
                  <a:cubicBezTo>
                    <a:pt x="647" y="0"/>
                    <a:pt x="575" y="6"/>
                    <a:pt x="509" y="27"/>
                  </a:cubicBezTo>
                  <a:cubicBezTo>
                    <a:pt x="202" y="117"/>
                    <a:pt x="1" y="382"/>
                    <a:pt x="1" y="689"/>
                  </a:cubicBezTo>
                  <a:lnTo>
                    <a:pt x="1" y="933"/>
                  </a:lnTo>
                  <a:lnTo>
                    <a:pt x="1" y="2188"/>
                  </a:lnTo>
                  <a:lnTo>
                    <a:pt x="1" y="3226"/>
                  </a:lnTo>
                  <a:cubicBezTo>
                    <a:pt x="1" y="3448"/>
                    <a:pt x="22" y="3665"/>
                    <a:pt x="133" y="3867"/>
                  </a:cubicBezTo>
                  <a:cubicBezTo>
                    <a:pt x="265" y="4195"/>
                    <a:pt x="551" y="4486"/>
                    <a:pt x="906" y="4619"/>
                  </a:cubicBezTo>
                  <a:cubicBezTo>
                    <a:pt x="1060" y="4682"/>
                    <a:pt x="1261" y="4703"/>
                    <a:pt x="1436" y="4703"/>
                  </a:cubicBezTo>
                  <a:cubicBezTo>
                    <a:pt x="1812" y="4703"/>
                    <a:pt x="2167" y="4571"/>
                    <a:pt x="2432" y="4306"/>
                  </a:cubicBezTo>
                  <a:cubicBezTo>
                    <a:pt x="2696" y="4041"/>
                    <a:pt x="2871" y="3692"/>
                    <a:pt x="2871" y="3316"/>
                  </a:cubicBezTo>
                  <a:lnTo>
                    <a:pt x="2871" y="2521"/>
                  </a:lnTo>
                  <a:lnTo>
                    <a:pt x="2871" y="1176"/>
                  </a:lnTo>
                  <a:lnTo>
                    <a:pt x="2871" y="752"/>
                  </a:lnTo>
                  <a:lnTo>
                    <a:pt x="2871" y="689"/>
                  </a:lnTo>
                  <a:cubicBezTo>
                    <a:pt x="2871" y="535"/>
                    <a:pt x="2802" y="382"/>
                    <a:pt x="2718" y="271"/>
                  </a:cubicBezTo>
                  <a:cubicBezTo>
                    <a:pt x="2628" y="138"/>
                    <a:pt x="2495" y="69"/>
                    <a:pt x="2342" y="27"/>
                  </a:cubicBezTo>
                  <a:cubicBezTo>
                    <a:pt x="2273" y="6"/>
                    <a:pt x="2209" y="6"/>
                    <a:pt x="2119" y="6"/>
                  </a:cubicBezTo>
                  <a:lnTo>
                    <a:pt x="928" y="6"/>
                  </a:lnTo>
                  <a:cubicBezTo>
                    <a:pt x="861" y="6"/>
                    <a:pt x="790" y="0"/>
                    <a:pt x="718"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9"/>
            <p:cNvSpPr/>
            <p:nvPr/>
          </p:nvSpPr>
          <p:spPr>
            <a:xfrm>
              <a:off x="4141295" y="2462576"/>
              <a:ext cx="386579" cy="878499"/>
            </a:xfrm>
            <a:custGeom>
              <a:avLst/>
              <a:gdLst/>
              <a:ahLst/>
              <a:cxnLst/>
              <a:rect l="l" t="t" r="r" b="b"/>
              <a:pathLst>
                <a:path w="1457" h="3311" extrusionOk="0">
                  <a:moveTo>
                    <a:pt x="583" y="40"/>
                  </a:moveTo>
                  <a:cubicBezTo>
                    <a:pt x="640" y="40"/>
                    <a:pt x="697" y="43"/>
                    <a:pt x="747" y="43"/>
                  </a:cubicBezTo>
                  <a:cubicBezTo>
                    <a:pt x="796" y="43"/>
                    <a:pt x="846" y="41"/>
                    <a:pt x="895" y="41"/>
                  </a:cubicBezTo>
                  <a:cubicBezTo>
                    <a:pt x="1000" y="41"/>
                    <a:pt x="1102" y="51"/>
                    <a:pt x="1192" y="112"/>
                  </a:cubicBezTo>
                  <a:cubicBezTo>
                    <a:pt x="1324" y="202"/>
                    <a:pt x="1388" y="356"/>
                    <a:pt x="1388" y="509"/>
                  </a:cubicBezTo>
                  <a:lnTo>
                    <a:pt x="1388" y="732"/>
                  </a:lnTo>
                  <a:lnTo>
                    <a:pt x="1388" y="1611"/>
                  </a:lnTo>
                  <a:lnTo>
                    <a:pt x="1388" y="2516"/>
                  </a:lnTo>
                  <a:lnTo>
                    <a:pt x="1388" y="2781"/>
                  </a:lnTo>
                  <a:cubicBezTo>
                    <a:pt x="1388" y="2914"/>
                    <a:pt x="1367" y="3025"/>
                    <a:pt x="1277" y="3115"/>
                  </a:cubicBezTo>
                  <a:cubicBezTo>
                    <a:pt x="1192" y="3200"/>
                    <a:pt x="1081" y="3247"/>
                    <a:pt x="970" y="3247"/>
                  </a:cubicBezTo>
                  <a:lnTo>
                    <a:pt x="419" y="3247"/>
                  </a:lnTo>
                  <a:cubicBezTo>
                    <a:pt x="308" y="3221"/>
                    <a:pt x="196" y="3157"/>
                    <a:pt x="133" y="3067"/>
                  </a:cubicBezTo>
                  <a:cubicBezTo>
                    <a:pt x="64" y="2982"/>
                    <a:pt x="43" y="2871"/>
                    <a:pt x="43" y="2760"/>
                  </a:cubicBezTo>
                  <a:lnTo>
                    <a:pt x="43" y="2495"/>
                  </a:lnTo>
                  <a:lnTo>
                    <a:pt x="43" y="1568"/>
                  </a:lnTo>
                  <a:lnTo>
                    <a:pt x="43" y="684"/>
                  </a:lnTo>
                  <a:lnTo>
                    <a:pt x="43" y="509"/>
                  </a:lnTo>
                  <a:cubicBezTo>
                    <a:pt x="43" y="308"/>
                    <a:pt x="154" y="154"/>
                    <a:pt x="329" y="91"/>
                  </a:cubicBezTo>
                  <a:cubicBezTo>
                    <a:pt x="398" y="48"/>
                    <a:pt x="491" y="40"/>
                    <a:pt x="583" y="40"/>
                  </a:cubicBezTo>
                  <a:close/>
                  <a:moveTo>
                    <a:pt x="530" y="1"/>
                  </a:moveTo>
                  <a:cubicBezTo>
                    <a:pt x="461" y="1"/>
                    <a:pt x="371" y="1"/>
                    <a:pt x="308" y="22"/>
                  </a:cubicBezTo>
                  <a:cubicBezTo>
                    <a:pt x="218" y="70"/>
                    <a:pt x="133" y="154"/>
                    <a:pt x="64" y="244"/>
                  </a:cubicBezTo>
                  <a:cubicBezTo>
                    <a:pt x="0" y="334"/>
                    <a:pt x="0" y="440"/>
                    <a:pt x="0" y="552"/>
                  </a:cubicBezTo>
                  <a:lnTo>
                    <a:pt x="0" y="1304"/>
                  </a:lnTo>
                  <a:lnTo>
                    <a:pt x="0" y="2320"/>
                  </a:lnTo>
                  <a:lnTo>
                    <a:pt x="0" y="2824"/>
                  </a:lnTo>
                  <a:cubicBezTo>
                    <a:pt x="0" y="3046"/>
                    <a:pt x="175" y="3247"/>
                    <a:pt x="398" y="3290"/>
                  </a:cubicBezTo>
                  <a:cubicBezTo>
                    <a:pt x="461" y="3311"/>
                    <a:pt x="530" y="3311"/>
                    <a:pt x="572" y="3311"/>
                  </a:cubicBezTo>
                  <a:lnTo>
                    <a:pt x="970" y="3311"/>
                  </a:lnTo>
                  <a:cubicBezTo>
                    <a:pt x="970" y="3311"/>
                    <a:pt x="971" y="3311"/>
                    <a:pt x="972" y="3311"/>
                  </a:cubicBezTo>
                  <a:lnTo>
                    <a:pt x="972" y="3311"/>
                  </a:lnTo>
                  <a:cubicBezTo>
                    <a:pt x="1193" y="3289"/>
                    <a:pt x="1409" y="3135"/>
                    <a:pt x="1430" y="2892"/>
                  </a:cubicBezTo>
                  <a:cubicBezTo>
                    <a:pt x="1457" y="2824"/>
                    <a:pt x="1457" y="2760"/>
                    <a:pt x="1457" y="2691"/>
                  </a:cubicBezTo>
                  <a:lnTo>
                    <a:pt x="1457" y="1876"/>
                  </a:lnTo>
                  <a:lnTo>
                    <a:pt x="1457" y="885"/>
                  </a:lnTo>
                  <a:lnTo>
                    <a:pt x="1457" y="573"/>
                  </a:lnTo>
                  <a:cubicBezTo>
                    <a:pt x="1457" y="488"/>
                    <a:pt x="1457" y="398"/>
                    <a:pt x="1409" y="308"/>
                  </a:cubicBezTo>
                  <a:cubicBezTo>
                    <a:pt x="1346" y="112"/>
                    <a:pt x="1166" y="1"/>
                    <a:pt x="948"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9"/>
            <p:cNvSpPr/>
            <p:nvPr/>
          </p:nvSpPr>
          <p:spPr>
            <a:xfrm>
              <a:off x="4141295" y="2732414"/>
              <a:ext cx="386579" cy="11409"/>
            </a:xfrm>
            <a:custGeom>
              <a:avLst/>
              <a:gdLst/>
              <a:ahLst/>
              <a:cxnLst/>
              <a:rect l="l" t="t" r="r" b="b"/>
              <a:pathLst>
                <a:path w="1457" h="43" extrusionOk="0">
                  <a:moveTo>
                    <a:pt x="22" y="1"/>
                  </a:moveTo>
                  <a:cubicBezTo>
                    <a:pt x="0" y="1"/>
                    <a:pt x="0" y="43"/>
                    <a:pt x="22" y="43"/>
                  </a:cubicBezTo>
                  <a:lnTo>
                    <a:pt x="1430" y="43"/>
                  </a:lnTo>
                  <a:cubicBezTo>
                    <a:pt x="1457" y="43"/>
                    <a:pt x="1457" y="1"/>
                    <a:pt x="1430"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9"/>
            <p:cNvSpPr/>
            <p:nvPr/>
          </p:nvSpPr>
          <p:spPr>
            <a:xfrm>
              <a:off x="4141295" y="3024806"/>
              <a:ext cx="386579" cy="18573"/>
            </a:xfrm>
            <a:custGeom>
              <a:avLst/>
              <a:gdLst/>
              <a:ahLst/>
              <a:cxnLst/>
              <a:rect l="l" t="t" r="r" b="b"/>
              <a:pathLst>
                <a:path w="1457" h="70" extrusionOk="0">
                  <a:moveTo>
                    <a:pt x="22" y="0"/>
                  </a:moveTo>
                  <a:cubicBezTo>
                    <a:pt x="0" y="0"/>
                    <a:pt x="0" y="69"/>
                    <a:pt x="22" y="69"/>
                  </a:cubicBezTo>
                  <a:lnTo>
                    <a:pt x="1430" y="69"/>
                  </a:lnTo>
                  <a:cubicBezTo>
                    <a:pt x="1457" y="69"/>
                    <a:pt x="1457" y="0"/>
                    <a:pt x="1430"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9"/>
            <p:cNvSpPr/>
            <p:nvPr/>
          </p:nvSpPr>
          <p:spPr>
            <a:xfrm>
              <a:off x="4012082" y="1524906"/>
              <a:ext cx="726725" cy="718772"/>
            </a:xfrm>
            <a:custGeom>
              <a:avLst/>
              <a:gdLst/>
              <a:ahLst/>
              <a:cxnLst/>
              <a:rect l="l" t="t" r="r" b="b"/>
              <a:pathLst>
                <a:path w="2739" h="2709" extrusionOk="0">
                  <a:moveTo>
                    <a:pt x="1399" y="0"/>
                  </a:moveTo>
                  <a:cubicBezTo>
                    <a:pt x="998" y="0"/>
                    <a:pt x="587" y="169"/>
                    <a:pt x="328" y="489"/>
                  </a:cubicBezTo>
                  <a:cubicBezTo>
                    <a:pt x="154" y="712"/>
                    <a:pt x="42" y="977"/>
                    <a:pt x="21" y="1241"/>
                  </a:cubicBezTo>
                  <a:cubicBezTo>
                    <a:pt x="0" y="1527"/>
                    <a:pt x="64" y="1813"/>
                    <a:pt x="223" y="2057"/>
                  </a:cubicBezTo>
                  <a:cubicBezTo>
                    <a:pt x="286" y="2147"/>
                    <a:pt x="419" y="2301"/>
                    <a:pt x="419" y="2301"/>
                  </a:cubicBezTo>
                  <a:lnTo>
                    <a:pt x="752" y="2301"/>
                  </a:lnTo>
                  <a:cubicBezTo>
                    <a:pt x="752" y="2301"/>
                    <a:pt x="572" y="2168"/>
                    <a:pt x="487" y="2078"/>
                  </a:cubicBezTo>
                  <a:cubicBezTo>
                    <a:pt x="355" y="1903"/>
                    <a:pt x="265" y="1681"/>
                    <a:pt x="244" y="1437"/>
                  </a:cubicBezTo>
                  <a:cubicBezTo>
                    <a:pt x="223" y="1326"/>
                    <a:pt x="244" y="1194"/>
                    <a:pt x="265" y="1088"/>
                  </a:cubicBezTo>
                  <a:cubicBezTo>
                    <a:pt x="286" y="955"/>
                    <a:pt x="328" y="865"/>
                    <a:pt x="397" y="754"/>
                  </a:cubicBezTo>
                  <a:cubicBezTo>
                    <a:pt x="530" y="558"/>
                    <a:pt x="705" y="399"/>
                    <a:pt x="906" y="315"/>
                  </a:cubicBezTo>
                  <a:cubicBezTo>
                    <a:pt x="1055" y="238"/>
                    <a:pt x="1217" y="204"/>
                    <a:pt x="1382" y="204"/>
                  </a:cubicBezTo>
                  <a:cubicBezTo>
                    <a:pt x="1458" y="204"/>
                    <a:pt x="1534" y="211"/>
                    <a:pt x="1610" y="225"/>
                  </a:cubicBezTo>
                  <a:cubicBezTo>
                    <a:pt x="2076" y="315"/>
                    <a:pt x="2426" y="712"/>
                    <a:pt x="2516" y="1173"/>
                  </a:cubicBezTo>
                  <a:cubicBezTo>
                    <a:pt x="2516" y="1220"/>
                    <a:pt x="2537" y="1284"/>
                    <a:pt x="2537" y="1353"/>
                  </a:cubicBezTo>
                  <a:cubicBezTo>
                    <a:pt x="2516" y="1591"/>
                    <a:pt x="2447" y="1813"/>
                    <a:pt x="2315" y="2036"/>
                  </a:cubicBezTo>
                  <a:cubicBezTo>
                    <a:pt x="2251" y="2099"/>
                    <a:pt x="2161" y="2211"/>
                    <a:pt x="2076" y="2253"/>
                  </a:cubicBezTo>
                  <a:cubicBezTo>
                    <a:pt x="2029" y="2301"/>
                    <a:pt x="1986" y="2322"/>
                    <a:pt x="1944" y="2364"/>
                  </a:cubicBezTo>
                  <a:cubicBezTo>
                    <a:pt x="1896" y="2364"/>
                    <a:pt x="1875" y="2385"/>
                    <a:pt x="1854" y="2385"/>
                  </a:cubicBezTo>
                  <a:cubicBezTo>
                    <a:pt x="1833" y="2412"/>
                    <a:pt x="1811" y="2412"/>
                    <a:pt x="1785" y="2433"/>
                  </a:cubicBezTo>
                  <a:cubicBezTo>
                    <a:pt x="1635" y="2481"/>
                    <a:pt x="1464" y="2510"/>
                    <a:pt x="1300" y="2510"/>
                  </a:cubicBezTo>
                  <a:cubicBezTo>
                    <a:pt x="1175" y="2510"/>
                    <a:pt x="1054" y="2493"/>
                    <a:pt x="948" y="2454"/>
                  </a:cubicBezTo>
                  <a:lnTo>
                    <a:pt x="572" y="2454"/>
                  </a:lnTo>
                  <a:cubicBezTo>
                    <a:pt x="805" y="2620"/>
                    <a:pt x="1069" y="2709"/>
                    <a:pt x="1353" y="2709"/>
                  </a:cubicBezTo>
                  <a:cubicBezTo>
                    <a:pt x="1451" y="2709"/>
                    <a:pt x="1551" y="2698"/>
                    <a:pt x="1653" y="2677"/>
                  </a:cubicBezTo>
                  <a:cubicBezTo>
                    <a:pt x="2182" y="2565"/>
                    <a:pt x="2627" y="2121"/>
                    <a:pt x="2712" y="1570"/>
                  </a:cubicBezTo>
                  <a:cubicBezTo>
                    <a:pt x="2738" y="1506"/>
                    <a:pt x="2738" y="1416"/>
                    <a:pt x="2738" y="1353"/>
                  </a:cubicBezTo>
                  <a:cubicBezTo>
                    <a:pt x="2738" y="775"/>
                    <a:pt x="2383" y="267"/>
                    <a:pt x="1833" y="71"/>
                  </a:cubicBezTo>
                  <a:cubicBezTo>
                    <a:pt x="1695" y="24"/>
                    <a:pt x="1547" y="0"/>
                    <a:pt x="13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9" name="Google Shape;679;p29"/>
          <p:cNvGrpSpPr/>
          <p:nvPr/>
        </p:nvGrpSpPr>
        <p:grpSpPr>
          <a:xfrm flipH="1">
            <a:off x="7498708" y="1303570"/>
            <a:ext cx="3396071" cy="1706196"/>
            <a:chOff x="1997175" y="3512155"/>
            <a:chExt cx="1978025" cy="993765"/>
          </a:xfrm>
        </p:grpSpPr>
        <p:sp>
          <p:nvSpPr>
            <p:cNvPr id="680" name="Google Shape;680;p29"/>
            <p:cNvSpPr/>
            <p:nvPr/>
          </p:nvSpPr>
          <p:spPr>
            <a:xfrm>
              <a:off x="3152865" y="3512155"/>
              <a:ext cx="822336" cy="478175"/>
            </a:xfrm>
            <a:custGeom>
              <a:avLst/>
              <a:gdLst/>
              <a:ahLst/>
              <a:cxnLst/>
              <a:rect l="l" t="t" r="r" b="b"/>
              <a:pathLst>
                <a:path w="10726" h="6237" extrusionOk="0">
                  <a:moveTo>
                    <a:pt x="6789" y="1"/>
                  </a:moveTo>
                  <a:cubicBezTo>
                    <a:pt x="6694" y="1"/>
                    <a:pt x="6595" y="11"/>
                    <a:pt x="6488" y="33"/>
                  </a:cubicBezTo>
                  <a:cubicBezTo>
                    <a:pt x="5715" y="208"/>
                    <a:pt x="837" y="2724"/>
                    <a:pt x="837" y="2724"/>
                  </a:cubicBezTo>
                  <a:lnTo>
                    <a:pt x="0" y="4906"/>
                  </a:lnTo>
                  <a:lnTo>
                    <a:pt x="726" y="5811"/>
                  </a:lnTo>
                  <a:cubicBezTo>
                    <a:pt x="726" y="5811"/>
                    <a:pt x="1054" y="6237"/>
                    <a:pt x="1205" y="6237"/>
                  </a:cubicBezTo>
                  <a:cubicBezTo>
                    <a:pt x="1216" y="6237"/>
                    <a:pt x="1225" y="6234"/>
                    <a:pt x="1234" y="6230"/>
                  </a:cubicBezTo>
                  <a:cubicBezTo>
                    <a:pt x="1388" y="6187"/>
                    <a:pt x="2998" y="5769"/>
                    <a:pt x="2998" y="5769"/>
                  </a:cubicBezTo>
                  <a:lnTo>
                    <a:pt x="5800" y="5261"/>
                  </a:lnTo>
                  <a:lnTo>
                    <a:pt x="8977" y="5239"/>
                  </a:lnTo>
                  <a:lnTo>
                    <a:pt x="10105" y="5594"/>
                  </a:lnTo>
                  <a:cubicBezTo>
                    <a:pt x="10105" y="5594"/>
                    <a:pt x="10251" y="5663"/>
                    <a:pt x="10382" y="5663"/>
                  </a:cubicBezTo>
                  <a:cubicBezTo>
                    <a:pt x="10447" y="5663"/>
                    <a:pt x="10508" y="5646"/>
                    <a:pt x="10545" y="5594"/>
                  </a:cubicBezTo>
                  <a:cubicBezTo>
                    <a:pt x="10656" y="5435"/>
                    <a:pt x="10725" y="3518"/>
                    <a:pt x="10545" y="3031"/>
                  </a:cubicBezTo>
                  <a:cubicBezTo>
                    <a:pt x="10349" y="2549"/>
                    <a:pt x="9862" y="1532"/>
                    <a:pt x="8760" y="912"/>
                  </a:cubicBezTo>
                  <a:cubicBezTo>
                    <a:pt x="7807" y="402"/>
                    <a:pt x="7380" y="1"/>
                    <a:pt x="67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9"/>
            <p:cNvSpPr/>
            <p:nvPr/>
          </p:nvSpPr>
          <p:spPr>
            <a:xfrm>
              <a:off x="3117137" y="3646554"/>
              <a:ext cx="834066" cy="355431"/>
            </a:xfrm>
            <a:custGeom>
              <a:avLst/>
              <a:gdLst/>
              <a:ahLst/>
              <a:cxnLst/>
              <a:rect l="l" t="t" r="r" b="b"/>
              <a:pathLst>
                <a:path w="10879" h="4636" extrusionOk="0">
                  <a:moveTo>
                    <a:pt x="6088" y="0"/>
                  </a:moveTo>
                  <a:cubicBezTo>
                    <a:pt x="6033" y="0"/>
                    <a:pt x="6001" y="2"/>
                    <a:pt x="6001" y="2"/>
                  </a:cubicBezTo>
                  <a:lnTo>
                    <a:pt x="1457" y="2385"/>
                  </a:lnTo>
                  <a:cubicBezTo>
                    <a:pt x="1457" y="2385"/>
                    <a:pt x="1324" y="3418"/>
                    <a:pt x="1457" y="3465"/>
                  </a:cubicBezTo>
                  <a:cubicBezTo>
                    <a:pt x="1589" y="3508"/>
                    <a:pt x="0" y="4636"/>
                    <a:pt x="0" y="4636"/>
                  </a:cubicBezTo>
                  <a:cubicBezTo>
                    <a:pt x="0" y="4636"/>
                    <a:pt x="2849" y="4371"/>
                    <a:pt x="3379" y="4344"/>
                  </a:cubicBezTo>
                  <a:cubicBezTo>
                    <a:pt x="3909" y="4323"/>
                    <a:pt x="5715" y="3682"/>
                    <a:pt x="6160" y="3661"/>
                  </a:cubicBezTo>
                  <a:cubicBezTo>
                    <a:pt x="6317" y="3654"/>
                    <a:pt x="6512" y="3644"/>
                    <a:pt x="6755" y="3644"/>
                  </a:cubicBezTo>
                  <a:cubicBezTo>
                    <a:pt x="7225" y="3644"/>
                    <a:pt x="7873" y="3681"/>
                    <a:pt x="8760" y="3841"/>
                  </a:cubicBezTo>
                  <a:cubicBezTo>
                    <a:pt x="9397" y="3944"/>
                    <a:pt x="9861" y="3989"/>
                    <a:pt x="10186" y="3989"/>
                  </a:cubicBezTo>
                  <a:cubicBezTo>
                    <a:pt x="10547" y="3989"/>
                    <a:pt x="10735" y="3933"/>
                    <a:pt x="10794" y="3841"/>
                  </a:cubicBezTo>
                  <a:cubicBezTo>
                    <a:pt x="10879" y="3661"/>
                    <a:pt x="7749" y="1940"/>
                    <a:pt x="7568" y="1696"/>
                  </a:cubicBezTo>
                  <a:cubicBezTo>
                    <a:pt x="7372" y="1479"/>
                    <a:pt x="7219" y="902"/>
                    <a:pt x="7219" y="441"/>
                  </a:cubicBezTo>
                  <a:cubicBezTo>
                    <a:pt x="7219" y="34"/>
                    <a:pt x="6367" y="0"/>
                    <a:pt x="60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9"/>
            <p:cNvSpPr/>
            <p:nvPr/>
          </p:nvSpPr>
          <p:spPr>
            <a:xfrm>
              <a:off x="3663702" y="3664571"/>
              <a:ext cx="263276" cy="262126"/>
            </a:xfrm>
            <a:custGeom>
              <a:avLst/>
              <a:gdLst/>
              <a:ahLst/>
              <a:cxnLst/>
              <a:rect l="l" t="t" r="r" b="b"/>
              <a:pathLst>
                <a:path w="3434" h="3419" extrusionOk="0">
                  <a:moveTo>
                    <a:pt x="27" y="1"/>
                  </a:moveTo>
                  <a:cubicBezTo>
                    <a:pt x="0" y="1"/>
                    <a:pt x="3" y="53"/>
                    <a:pt x="21" y="53"/>
                  </a:cubicBezTo>
                  <a:cubicBezTo>
                    <a:pt x="725" y="248"/>
                    <a:pt x="1414" y="450"/>
                    <a:pt x="2076" y="715"/>
                  </a:cubicBezTo>
                  <a:cubicBezTo>
                    <a:pt x="2208" y="778"/>
                    <a:pt x="2383" y="826"/>
                    <a:pt x="2494" y="911"/>
                  </a:cubicBezTo>
                  <a:cubicBezTo>
                    <a:pt x="2579" y="979"/>
                    <a:pt x="2606" y="1091"/>
                    <a:pt x="2648" y="1197"/>
                  </a:cubicBezTo>
                  <a:cubicBezTo>
                    <a:pt x="2802" y="1620"/>
                    <a:pt x="2934" y="2039"/>
                    <a:pt x="3066" y="2457"/>
                  </a:cubicBezTo>
                  <a:cubicBezTo>
                    <a:pt x="3153" y="2697"/>
                    <a:pt x="3227" y="2954"/>
                    <a:pt x="3296" y="3201"/>
                  </a:cubicBezTo>
                  <a:lnTo>
                    <a:pt x="3296" y="3201"/>
                  </a:lnTo>
                  <a:cubicBezTo>
                    <a:pt x="3005" y="2776"/>
                    <a:pt x="2715" y="2356"/>
                    <a:pt x="2404" y="1949"/>
                  </a:cubicBezTo>
                  <a:cubicBezTo>
                    <a:pt x="2272" y="1774"/>
                    <a:pt x="2140" y="1530"/>
                    <a:pt x="1965" y="1377"/>
                  </a:cubicBezTo>
                  <a:cubicBezTo>
                    <a:pt x="1875" y="1308"/>
                    <a:pt x="1742" y="1265"/>
                    <a:pt x="1631" y="1223"/>
                  </a:cubicBezTo>
                  <a:cubicBezTo>
                    <a:pt x="1456" y="1154"/>
                    <a:pt x="1255" y="1112"/>
                    <a:pt x="1080" y="1043"/>
                  </a:cubicBezTo>
                  <a:cubicBezTo>
                    <a:pt x="794" y="979"/>
                    <a:pt x="508" y="889"/>
                    <a:pt x="222" y="826"/>
                  </a:cubicBezTo>
                  <a:cubicBezTo>
                    <a:pt x="175" y="826"/>
                    <a:pt x="153" y="868"/>
                    <a:pt x="196" y="889"/>
                  </a:cubicBezTo>
                  <a:cubicBezTo>
                    <a:pt x="418" y="932"/>
                    <a:pt x="662" y="1001"/>
                    <a:pt x="884" y="1064"/>
                  </a:cubicBezTo>
                  <a:cubicBezTo>
                    <a:pt x="1213" y="1154"/>
                    <a:pt x="1568" y="1223"/>
                    <a:pt x="1875" y="1398"/>
                  </a:cubicBezTo>
                  <a:cubicBezTo>
                    <a:pt x="2050" y="1509"/>
                    <a:pt x="2208" y="1753"/>
                    <a:pt x="2341" y="1927"/>
                  </a:cubicBezTo>
                  <a:cubicBezTo>
                    <a:pt x="2537" y="2235"/>
                    <a:pt x="2759" y="2521"/>
                    <a:pt x="2955" y="2833"/>
                  </a:cubicBezTo>
                  <a:cubicBezTo>
                    <a:pt x="3088" y="3029"/>
                    <a:pt x="3220" y="3209"/>
                    <a:pt x="3352" y="3405"/>
                  </a:cubicBezTo>
                  <a:cubicBezTo>
                    <a:pt x="3361" y="3414"/>
                    <a:pt x="3378" y="3419"/>
                    <a:pt x="3393" y="3419"/>
                  </a:cubicBezTo>
                  <a:cubicBezTo>
                    <a:pt x="3415" y="3419"/>
                    <a:pt x="3434" y="3409"/>
                    <a:pt x="3421" y="3384"/>
                  </a:cubicBezTo>
                  <a:cubicBezTo>
                    <a:pt x="3199" y="2653"/>
                    <a:pt x="2976" y="1927"/>
                    <a:pt x="2712" y="1223"/>
                  </a:cubicBezTo>
                  <a:cubicBezTo>
                    <a:pt x="2669" y="1112"/>
                    <a:pt x="2648" y="979"/>
                    <a:pt x="2579" y="911"/>
                  </a:cubicBezTo>
                  <a:cubicBezTo>
                    <a:pt x="2516" y="826"/>
                    <a:pt x="2383" y="778"/>
                    <a:pt x="2293" y="736"/>
                  </a:cubicBezTo>
                  <a:cubicBezTo>
                    <a:pt x="1875" y="561"/>
                    <a:pt x="1456" y="429"/>
                    <a:pt x="1017" y="296"/>
                  </a:cubicBezTo>
                  <a:cubicBezTo>
                    <a:pt x="704" y="185"/>
                    <a:pt x="376" y="95"/>
                    <a:pt x="42" y="5"/>
                  </a:cubicBezTo>
                  <a:cubicBezTo>
                    <a:pt x="37" y="2"/>
                    <a:pt x="32" y="1"/>
                    <a:pt x="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9"/>
            <p:cNvSpPr/>
            <p:nvPr/>
          </p:nvSpPr>
          <p:spPr>
            <a:xfrm>
              <a:off x="3660405" y="3594496"/>
              <a:ext cx="287273" cy="353284"/>
            </a:xfrm>
            <a:custGeom>
              <a:avLst/>
              <a:gdLst/>
              <a:ahLst/>
              <a:cxnLst/>
              <a:rect l="l" t="t" r="r" b="b"/>
              <a:pathLst>
                <a:path w="3747" h="4608" extrusionOk="0">
                  <a:moveTo>
                    <a:pt x="151" y="1"/>
                  </a:moveTo>
                  <a:cubicBezTo>
                    <a:pt x="136" y="1"/>
                    <a:pt x="118" y="7"/>
                    <a:pt x="106" y="18"/>
                  </a:cubicBezTo>
                  <a:cubicBezTo>
                    <a:pt x="0" y="500"/>
                    <a:pt x="0" y="988"/>
                    <a:pt x="106" y="1448"/>
                  </a:cubicBezTo>
                  <a:cubicBezTo>
                    <a:pt x="154" y="1740"/>
                    <a:pt x="218" y="2068"/>
                    <a:pt x="371" y="2312"/>
                  </a:cubicBezTo>
                  <a:cubicBezTo>
                    <a:pt x="504" y="2508"/>
                    <a:pt x="726" y="2640"/>
                    <a:pt x="927" y="2751"/>
                  </a:cubicBezTo>
                  <a:cubicBezTo>
                    <a:pt x="1611" y="3127"/>
                    <a:pt x="2273" y="3567"/>
                    <a:pt x="2913" y="3991"/>
                  </a:cubicBezTo>
                  <a:cubicBezTo>
                    <a:pt x="3088" y="4097"/>
                    <a:pt x="3242" y="4208"/>
                    <a:pt x="3417" y="4319"/>
                  </a:cubicBezTo>
                  <a:cubicBezTo>
                    <a:pt x="3464" y="4361"/>
                    <a:pt x="3528" y="4409"/>
                    <a:pt x="3597" y="4451"/>
                  </a:cubicBezTo>
                  <a:cubicBezTo>
                    <a:pt x="3597" y="4451"/>
                    <a:pt x="3681" y="4541"/>
                    <a:pt x="3660" y="4541"/>
                  </a:cubicBezTo>
                  <a:cubicBezTo>
                    <a:pt x="3654" y="4539"/>
                    <a:pt x="3649" y="4537"/>
                    <a:pt x="3644" y="4537"/>
                  </a:cubicBezTo>
                  <a:cubicBezTo>
                    <a:pt x="3613" y="4537"/>
                    <a:pt x="3603" y="4587"/>
                    <a:pt x="3639" y="4605"/>
                  </a:cubicBezTo>
                  <a:cubicBezTo>
                    <a:pt x="3645" y="4607"/>
                    <a:pt x="3651" y="4608"/>
                    <a:pt x="3657" y="4608"/>
                  </a:cubicBezTo>
                  <a:cubicBezTo>
                    <a:pt x="3715" y="4608"/>
                    <a:pt x="3746" y="4516"/>
                    <a:pt x="3708" y="4473"/>
                  </a:cubicBezTo>
                  <a:cubicBezTo>
                    <a:pt x="3681" y="4409"/>
                    <a:pt x="3575" y="4340"/>
                    <a:pt x="3507" y="4319"/>
                  </a:cubicBezTo>
                  <a:cubicBezTo>
                    <a:pt x="3178" y="4075"/>
                    <a:pt x="2845" y="3858"/>
                    <a:pt x="2516" y="3657"/>
                  </a:cubicBezTo>
                  <a:cubicBezTo>
                    <a:pt x="2161" y="3435"/>
                    <a:pt x="1828" y="3217"/>
                    <a:pt x="1499" y="3016"/>
                  </a:cubicBezTo>
                  <a:cubicBezTo>
                    <a:pt x="1060" y="2730"/>
                    <a:pt x="482" y="2577"/>
                    <a:pt x="329" y="2026"/>
                  </a:cubicBezTo>
                  <a:cubicBezTo>
                    <a:pt x="196" y="1629"/>
                    <a:pt x="64" y="1210"/>
                    <a:pt x="85" y="786"/>
                  </a:cubicBezTo>
                  <a:cubicBezTo>
                    <a:pt x="85" y="548"/>
                    <a:pt x="133" y="283"/>
                    <a:pt x="175" y="40"/>
                  </a:cubicBezTo>
                  <a:cubicBezTo>
                    <a:pt x="187" y="12"/>
                    <a:pt x="172" y="1"/>
                    <a:pt x="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9"/>
            <p:cNvSpPr/>
            <p:nvPr/>
          </p:nvSpPr>
          <p:spPr>
            <a:xfrm>
              <a:off x="1997175" y="3720922"/>
              <a:ext cx="1282417" cy="784999"/>
            </a:xfrm>
            <a:custGeom>
              <a:avLst/>
              <a:gdLst/>
              <a:ahLst/>
              <a:cxnLst/>
              <a:rect l="l" t="t" r="r" b="b"/>
              <a:pathLst>
                <a:path w="16727" h="10239" extrusionOk="0">
                  <a:moveTo>
                    <a:pt x="15911" y="1"/>
                  </a:moveTo>
                  <a:lnTo>
                    <a:pt x="727" y="3533"/>
                  </a:lnTo>
                  <a:cubicBezTo>
                    <a:pt x="727" y="3533"/>
                    <a:pt x="1" y="6023"/>
                    <a:pt x="727" y="7876"/>
                  </a:cubicBezTo>
                  <a:cubicBezTo>
                    <a:pt x="1479" y="9730"/>
                    <a:pt x="2713" y="10238"/>
                    <a:pt x="2713" y="10238"/>
                  </a:cubicBezTo>
                  <a:lnTo>
                    <a:pt x="16308" y="3507"/>
                  </a:lnTo>
                  <a:lnTo>
                    <a:pt x="16727" y="1632"/>
                  </a:lnTo>
                  <a:lnTo>
                    <a:pt x="159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5" name="Google Shape;685;p29"/>
          <p:cNvGrpSpPr/>
          <p:nvPr/>
        </p:nvGrpSpPr>
        <p:grpSpPr>
          <a:xfrm>
            <a:off x="4063865" y="3583065"/>
            <a:ext cx="3284189" cy="1168269"/>
            <a:chOff x="2536050" y="2210275"/>
            <a:chExt cx="5672175" cy="2017737"/>
          </a:xfrm>
        </p:grpSpPr>
        <p:sp>
          <p:nvSpPr>
            <p:cNvPr id="686" name="Google Shape;686;p29"/>
            <p:cNvSpPr/>
            <p:nvPr/>
          </p:nvSpPr>
          <p:spPr>
            <a:xfrm>
              <a:off x="2536050" y="2210275"/>
              <a:ext cx="5672175" cy="1619642"/>
            </a:xfrm>
            <a:custGeom>
              <a:avLst/>
              <a:gdLst/>
              <a:ahLst/>
              <a:cxnLst/>
              <a:rect l="l" t="t" r="r" b="b"/>
              <a:pathLst>
                <a:path w="73667" h="21035" extrusionOk="0">
                  <a:moveTo>
                    <a:pt x="39484" y="0"/>
                  </a:moveTo>
                  <a:cubicBezTo>
                    <a:pt x="32918" y="0"/>
                    <a:pt x="27391" y="2097"/>
                    <a:pt x="25491" y="3096"/>
                  </a:cubicBezTo>
                  <a:cubicBezTo>
                    <a:pt x="23526" y="4112"/>
                    <a:pt x="16795" y="7465"/>
                    <a:pt x="14454" y="7995"/>
                  </a:cubicBezTo>
                  <a:cubicBezTo>
                    <a:pt x="12118" y="8524"/>
                    <a:pt x="4947" y="9541"/>
                    <a:pt x="2585" y="11241"/>
                  </a:cubicBezTo>
                  <a:cubicBezTo>
                    <a:pt x="577" y="12676"/>
                    <a:pt x="0" y="15854"/>
                    <a:pt x="223" y="18433"/>
                  </a:cubicBezTo>
                  <a:cubicBezTo>
                    <a:pt x="286" y="19164"/>
                    <a:pt x="265" y="20335"/>
                    <a:pt x="948" y="20774"/>
                  </a:cubicBezTo>
                  <a:cubicBezTo>
                    <a:pt x="1282" y="20970"/>
                    <a:pt x="1700" y="20970"/>
                    <a:pt x="2076" y="20970"/>
                  </a:cubicBezTo>
                  <a:cubicBezTo>
                    <a:pt x="4296" y="21016"/>
                    <a:pt x="6520" y="21035"/>
                    <a:pt x="8746" y="21035"/>
                  </a:cubicBezTo>
                  <a:cubicBezTo>
                    <a:pt x="17407" y="21035"/>
                    <a:pt x="26101" y="20752"/>
                    <a:pt x="34738" y="20663"/>
                  </a:cubicBezTo>
                  <a:cubicBezTo>
                    <a:pt x="43297" y="20573"/>
                    <a:pt x="51840" y="20467"/>
                    <a:pt x="60399" y="20308"/>
                  </a:cubicBezTo>
                  <a:cubicBezTo>
                    <a:pt x="63312" y="20266"/>
                    <a:pt x="66204" y="20202"/>
                    <a:pt x="69117" y="20112"/>
                  </a:cubicBezTo>
                  <a:cubicBezTo>
                    <a:pt x="69403" y="20112"/>
                    <a:pt x="69757" y="20134"/>
                    <a:pt x="70133" y="20134"/>
                  </a:cubicBezTo>
                  <a:cubicBezTo>
                    <a:pt x="70460" y="20149"/>
                    <a:pt x="70807" y="20166"/>
                    <a:pt x="71146" y="20166"/>
                  </a:cubicBezTo>
                  <a:cubicBezTo>
                    <a:pt x="71725" y="20166"/>
                    <a:pt x="72280" y="20118"/>
                    <a:pt x="72670" y="19938"/>
                  </a:cubicBezTo>
                  <a:cubicBezTo>
                    <a:pt x="73666" y="19472"/>
                    <a:pt x="71590" y="11109"/>
                    <a:pt x="70970" y="8858"/>
                  </a:cubicBezTo>
                  <a:cubicBezTo>
                    <a:pt x="70329" y="6628"/>
                    <a:pt x="68502" y="6496"/>
                    <a:pt x="66844" y="6363"/>
                  </a:cubicBezTo>
                  <a:cubicBezTo>
                    <a:pt x="65213" y="6231"/>
                    <a:pt x="61172" y="4488"/>
                    <a:pt x="57046" y="2857"/>
                  </a:cubicBezTo>
                  <a:cubicBezTo>
                    <a:pt x="52921" y="1221"/>
                    <a:pt x="47052" y="140"/>
                    <a:pt x="40167" y="8"/>
                  </a:cubicBezTo>
                  <a:cubicBezTo>
                    <a:pt x="39938" y="3"/>
                    <a:pt x="39711" y="0"/>
                    <a:pt x="394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9"/>
            <p:cNvSpPr/>
            <p:nvPr/>
          </p:nvSpPr>
          <p:spPr>
            <a:xfrm>
              <a:off x="2558072" y="3186233"/>
              <a:ext cx="5593868" cy="643699"/>
            </a:xfrm>
            <a:custGeom>
              <a:avLst/>
              <a:gdLst/>
              <a:ahLst/>
              <a:cxnLst/>
              <a:rect l="l" t="t" r="r" b="b"/>
              <a:pathLst>
                <a:path w="72650" h="8360" extrusionOk="0">
                  <a:moveTo>
                    <a:pt x="12345" y="0"/>
                  </a:moveTo>
                  <a:cubicBezTo>
                    <a:pt x="8827" y="0"/>
                    <a:pt x="5890" y="2805"/>
                    <a:pt x="5477" y="6468"/>
                  </a:cubicBezTo>
                  <a:lnTo>
                    <a:pt x="0" y="6489"/>
                  </a:lnTo>
                  <a:cubicBezTo>
                    <a:pt x="48" y="7104"/>
                    <a:pt x="180" y="7792"/>
                    <a:pt x="662" y="8099"/>
                  </a:cubicBezTo>
                  <a:cubicBezTo>
                    <a:pt x="996" y="8295"/>
                    <a:pt x="1414" y="8295"/>
                    <a:pt x="1790" y="8295"/>
                  </a:cubicBezTo>
                  <a:cubicBezTo>
                    <a:pt x="4010" y="8341"/>
                    <a:pt x="6234" y="8360"/>
                    <a:pt x="8460" y="8360"/>
                  </a:cubicBezTo>
                  <a:cubicBezTo>
                    <a:pt x="17121" y="8360"/>
                    <a:pt x="25815" y="8077"/>
                    <a:pt x="34452" y="7988"/>
                  </a:cubicBezTo>
                  <a:cubicBezTo>
                    <a:pt x="43011" y="7898"/>
                    <a:pt x="51554" y="7792"/>
                    <a:pt x="60113" y="7633"/>
                  </a:cubicBezTo>
                  <a:cubicBezTo>
                    <a:pt x="63026" y="7591"/>
                    <a:pt x="65918" y="7527"/>
                    <a:pt x="68831" y="7437"/>
                  </a:cubicBezTo>
                  <a:cubicBezTo>
                    <a:pt x="68868" y="7437"/>
                    <a:pt x="68907" y="7436"/>
                    <a:pt x="68947" y="7436"/>
                  </a:cubicBezTo>
                  <a:cubicBezTo>
                    <a:pt x="69461" y="7436"/>
                    <a:pt x="70161" y="7501"/>
                    <a:pt x="70830" y="7501"/>
                  </a:cubicBezTo>
                  <a:cubicBezTo>
                    <a:pt x="71420" y="7501"/>
                    <a:pt x="71987" y="7451"/>
                    <a:pt x="72384" y="7263"/>
                  </a:cubicBezTo>
                  <a:cubicBezTo>
                    <a:pt x="72586" y="7173"/>
                    <a:pt x="72649" y="6775"/>
                    <a:pt x="72649" y="6225"/>
                  </a:cubicBezTo>
                  <a:lnTo>
                    <a:pt x="72649" y="6225"/>
                  </a:lnTo>
                  <a:lnTo>
                    <a:pt x="64795" y="6246"/>
                  </a:lnTo>
                  <a:cubicBezTo>
                    <a:pt x="63979" y="3222"/>
                    <a:pt x="61395" y="992"/>
                    <a:pt x="58286" y="928"/>
                  </a:cubicBezTo>
                  <a:cubicBezTo>
                    <a:pt x="58239" y="927"/>
                    <a:pt x="58192" y="927"/>
                    <a:pt x="58146" y="927"/>
                  </a:cubicBezTo>
                  <a:cubicBezTo>
                    <a:pt x="55001" y="927"/>
                    <a:pt x="52315" y="3204"/>
                    <a:pt x="51506" y="6288"/>
                  </a:cubicBezTo>
                  <a:lnTo>
                    <a:pt x="19178" y="6421"/>
                  </a:lnTo>
                  <a:cubicBezTo>
                    <a:pt x="18760" y="2846"/>
                    <a:pt x="15958" y="65"/>
                    <a:pt x="12473" y="1"/>
                  </a:cubicBezTo>
                  <a:cubicBezTo>
                    <a:pt x="12430" y="1"/>
                    <a:pt x="12388" y="0"/>
                    <a:pt x="123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9"/>
            <p:cNvSpPr/>
            <p:nvPr/>
          </p:nvSpPr>
          <p:spPr>
            <a:xfrm>
              <a:off x="3059640" y="3267775"/>
              <a:ext cx="897252" cy="888859"/>
            </a:xfrm>
            <a:custGeom>
              <a:avLst/>
              <a:gdLst/>
              <a:ahLst/>
              <a:cxnLst/>
              <a:rect l="l" t="t" r="r" b="b"/>
              <a:pathLst>
                <a:path w="11653" h="11544" extrusionOk="0">
                  <a:moveTo>
                    <a:pt x="5806" y="0"/>
                  </a:moveTo>
                  <a:cubicBezTo>
                    <a:pt x="2685" y="0"/>
                    <a:pt x="132" y="2512"/>
                    <a:pt x="64" y="5648"/>
                  </a:cubicBezTo>
                  <a:cubicBezTo>
                    <a:pt x="1" y="8825"/>
                    <a:pt x="2516" y="11473"/>
                    <a:pt x="5715" y="11542"/>
                  </a:cubicBezTo>
                  <a:cubicBezTo>
                    <a:pt x="5754" y="11543"/>
                    <a:pt x="5793" y="11543"/>
                    <a:pt x="5832" y="11543"/>
                  </a:cubicBezTo>
                  <a:cubicBezTo>
                    <a:pt x="8957" y="11543"/>
                    <a:pt x="11521" y="9030"/>
                    <a:pt x="11584" y="5891"/>
                  </a:cubicBezTo>
                  <a:cubicBezTo>
                    <a:pt x="11652" y="2713"/>
                    <a:pt x="9137" y="65"/>
                    <a:pt x="5932" y="2"/>
                  </a:cubicBezTo>
                  <a:cubicBezTo>
                    <a:pt x="5890" y="1"/>
                    <a:pt x="5848" y="0"/>
                    <a:pt x="58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89" name="Google Shape;689;p29"/>
            <p:cNvSpPr/>
            <p:nvPr/>
          </p:nvSpPr>
          <p:spPr>
            <a:xfrm>
              <a:off x="3258219" y="3464737"/>
              <a:ext cx="499637" cy="494940"/>
            </a:xfrm>
            <a:custGeom>
              <a:avLst/>
              <a:gdLst/>
              <a:ahLst/>
              <a:cxnLst/>
              <a:rect l="l" t="t" r="r" b="b"/>
              <a:pathLst>
                <a:path w="6489" h="6428" extrusionOk="0">
                  <a:moveTo>
                    <a:pt x="3234" y="1"/>
                  </a:moveTo>
                  <a:cubicBezTo>
                    <a:pt x="1504" y="1"/>
                    <a:pt x="69" y="1394"/>
                    <a:pt x="22" y="3137"/>
                  </a:cubicBezTo>
                  <a:cubicBezTo>
                    <a:pt x="1" y="4922"/>
                    <a:pt x="1415" y="6378"/>
                    <a:pt x="3179" y="6426"/>
                  </a:cubicBezTo>
                  <a:cubicBezTo>
                    <a:pt x="3204" y="6427"/>
                    <a:pt x="3230" y="6427"/>
                    <a:pt x="3256" y="6427"/>
                  </a:cubicBezTo>
                  <a:cubicBezTo>
                    <a:pt x="4985" y="6427"/>
                    <a:pt x="6426" y="5028"/>
                    <a:pt x="6468" y="3270"/>
                  </a:cubicBezTo>
                  <a:cubicBezTo>
                    <a:pt x="6489" y="1501"/>
                    <a:pt x="5075" y="23"/>
                    <a:pt x="3311" y="2"/>
                  </a:cubicBezTo>
                  <a:cubicBezTo>
                    <a:pt x="3285" y="1"/>
                    <a:pt x="3259" y="1"/>
                    <a:pt x="32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9"/>
            <p:cNvSpPr/>
            <p:nvPr/>
          </p:nvSpPr>
          <p:spPr>
            <a:xfrm>
              <a:off x="3428309" y="3633287"/>
              <a:ext cx="159539" cy="157845"/>
            </a:xfrm>
            <a:custGeom>
              <a:avLst/>
              <a:gdLst/>
              <a:ahLst/>
              <a:cxnLst/>
              <a:rect l="l" t="t" r="r" b="b"/>
              <a:pathLst>
                <a:path w="2072" h="2050" extrusionOk="0">
                  <a:moveTo>
                    <a:pt x="1060" y="0"/>
                  </a:moveTo>
                  <a:cubicBezTo>
                    <a:pt x="482" y="0"/>
                    <a:pt x="22" y="440"/>
                    <a:pt x="22" y="1012"/>
                  </a:cubicBezTo>
                  <a:cubicBezTo>
                    <a:pt x="0" y="1563"/>
                    <a:pt x="440" y="2029"/>
                    <a:pt x="1012" y="2050"/>
                  </a:cubicBezTo>
                  <a:cubicBezTo>
                    <a:pt x="1589" y="2050"/>
                    <a:pt x="2050" y="1610"/>
                    <a:pt x="2050" y="1033"/>
                  </a:cubicBezTo>
                  <a:cubicBezTo>
                    <a:pt x="2071" y="482"/>
                    <a:pt x="1632" y="21"/>
                    <a:pt x="10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91" name="Google Shape;691;p29"/>
            <p:cNvSpPr/>
            <p:nvPr/>
          </p:nvSpPr>
          <p:spPr>
            <a:xfrm>
              <a:off x="6587173" y="3340769"/>
              <a:ext cx="897252" cy="887242"/>
            </a:xfrm>
            <a:custGeom>
              <a:avLst/>
              <a:gdLst/>
              <a:ahLst/>
              <a:cxnLst/>
              <a:rect l="l" t="t" r="r" b="b"/>
              <a:pathLst>
                <a:path w="11653" h="11523" extrusionOk="0">
                  <a:moveTo>
                    <a:pt x="5805" y="0"/>
                  </a:moveTo>
                  <a:cubicBezTo>
                    <a:pt x="2685" y="0"/>
                    <a:pt x="132" y="2491"/>
                    <a:pt x="64" y="5626"/>
                  </a:cubicBezTo>
                  <a:cubicBezTo>
                    <a:pt x="0" y="8831"/>
                    <a:pt x="2537" y="11452"/>
                    <a:pt x="5715" y="11521"/>
                  </a:cubicBezTo>
                  <a:cubicBezTo>
                    <a:pt x="5754" y="11522"/>
                    <a:pt x="5793" y="11522"/>
                    <a:pt x="5832" y="11522"/>
                  </a:cubicBezTo>
                  <a:cubicBezTo>
                    <a:pt x="8957" y="11522"/>
                    <a:pt x="11521" y="9009"/>
                    <a:pt x="11583" y="5870"/>
                  </a:cubicBezTo>
                  <a:cubicBezTo>
                    <a:pt x="11652" y="2692"/>
                    <a:pt x="9136" y="44"/>
                    <a:pt x="5932" y="2"/>
                  </a:cubicBezTo>
                  <a:cubicBezTo>
                    <a:pt x="5890" y="1"/>
                    <a:pt x="5847"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92" name="Google Shape;692;p29"/>
            <p:cNvSpPr/>
            <p:nvPr/>
          </p:nvSpPr>
          <p:spPr>
            <a:xfrm>
              <a:off x="6785752" y="3536115"/>
              <a:ext cx="499637" cy="494863"/>
            </a:xfrm>
            <a:custGeom>
              <a:avLst/>
              <a:gdLst/>
              <a:ahLst/>
              <a:cxnLst/>
              <a:rect l="l" t="t" r="r" b="b"/>
              <a:pathLst>
                <a:path w="6489" h="6427" extrusionOk="0">
                  <a:moveTo>
                    <a:pt x="3233" y="1"/>
                  </a:moveTo>
                  <a:cubicBezTo>
                    <a:pt x="1504" y="1"/>
                    <a:pt x="69" y="1394"/>
                    <a:pt x="43" y="3158"/>
                  </a:cubicBezTo>
                  <a:cubicBezTo>
                    <a:pt x="1" y="4922"/>
                    <a:pt x="1415" y="6400"/>
                    <a:pt x="3178" y="6426"/>
                  </a:cubicBezTo>
                  <a:cubicBezTo>
                    <a:pt x="3205" y="6427"/>
                    <a:pt x="3231" y="6427"/>
                    <a:pt x="3257" y="6427"/>
                  </a:cubicBezTo>
                  <a:cubicBezTo>
                    <a:pt x="5011" y="6427"/>
                    <a:pt x="6426" y="5028"/>
                    <a:pt x="6467" y="3291"/>
                  </a:cubicBezTo>
                  <a:cubicBezTo>
                    <a:pt x="6489" y="1500"/>
                    <a:pt x="5101" y="44"/>
                    <a:pt x="3311" y="2"/>
                  </a:cubicBezTo>
                  <a:cubicBezTo>
                    <a:pt x="3285" y="1"/>
                    <a:pt x="3259" y="1"/>
                    <a:pt x="32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9"/>
            <p:cNvSpPr/>
            <p:nvPr/>
          </p:nvSpPr>
          <p:spPr>
            <a:xfrm>
              <a:off x="6955842" y="3704588"/>
              <a:ext cx="159539" cy="157999"/>
            </a:xfrm>
            <a:custGeom>
              <a:avLst/>
              <a:gdLst/>
              <a:ahLst/>
              <a:cxnLst/>
              <a:rect l="l" t="t" r="r" b="b"/>
              <a:pathLst>
                <a:path w="2072" h="2052" extrusionOk="0">
                  <a:moveTo>
                    <a:pt x="1059" y="1"/>
                  </a:moveTo>
                  <a:cubicBezTo>
                    <a:pt x="482" y="1"/>
                    <a:pt x="21" y="441"/>
                    <a:pt x="21" y="1013"/>
                  </a:cubicBezTo>
                  <a:cubicBezTo>
                    <a:pt x="0" y="1563"/>
                    <a:pt x="461" y="2051"/>
                    <a:pt x="1012" y="2051"/>
                  </a:cubicBezTo>
                  <a:cubicBezTo>
                    <a:pt x="1025" y="2051"/>
                    <a:pt x="1037" y="2051"/>
                    <a:pt x="1050" y="2051"/>
                  </a:cubicBezTo>
                  <a:cubicBezTo>
                    <a:pt x="1609" y="2051"/>
                    <a:pt x="2050" y="1599"/>
                    <a:pt x="2071" y="1060"/>
                  </a:cubicBezTo>
                  <a:cubicBezTo>
                    <a:pt x="2071" y="483"/>
                    <a:pt x="1631" y="22"/>
                    <a:pt x="10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94" name="Google Shape;694;p29"/>
            <p:cNvSpPr/>
            <p:nvPr/>
          </p:nvSpPr>
          <p:spPr>
            <a:xfrm>
              <a:off x="2597726" y="2882396"/>
              <a:ext cx="794460" cy="377057"/>
            </a:xfrm>
            <a:custGeom>
              <a:avLst/>
              <a:gdLst/>
              <a:ahLst/>
              <a:cxnLst/>
              <a:rect l="l" t="t" r="r" b="b"/>
              <a:pathLst>
                <a:path w="10318" h="4897" extrusionOk="0">
                  <a:moveTo>
                    <a:pt x="10152" y="1"/>
                  </a:moveTo>
                  <a:cubicBezTo>
                    <a:pt x="10126" y="1"/>
                    <a:pt x="10099" y="12"/>
                    <a:pt x="10078" y="39"/>
                  </a:cubicBezTo>
                  <a:cubicBezTo>
                    <a:pt x="9638" y="505"/>
                    <a:pt x="9177" y="966"/>
                    <a:pt x="8690" y="1384"/>
                  </a:cubicBezTo>
                  <a:cubicBezTo>
                    <a:pt x="7986" y="2046"/>
                    <a:pt x="7234" y="2708"/>
                    <a:pt x="6370" y="3105"/>
                  </a:cubicBezTo>
                  <a:cubicBezTo>
                    <a:pt x="5645" y="3460"/>
                    <a:pt x="4808" y="3635"/>
                    <a:pt x="4035" y="3815"/>
                  </a:cubicBezTo>
                  <a:cubicBezTo>
                    <a:pt x="2753" y="4143"/>
                    <a:pt x="1450" y="4408"/>
                    <a:pt x="147" y="4652"/>
                  </a:cubicBezTo>
                  <a:cubicBezTo>
                    <a:pt x="1" y="4692"/>
                    <a:pt x="57" y="4897"/>
                    <a:pt x="196" y="4897"/>
                  </a:cubicBezTo>
                  <a:cubicBezTo>
                    <a:pt x="202" y="4897"/>
                    <a:pt x="209" y="4896"/>
                    <a:pt x="216" y="4895"/>
                  </a:cubicBezTo>
                  <a:cubicBezTo>
                    <a:pt x="767" y="4784"/>
                    <a:pt x="1296" y="4673"/>
                    <a:pt x="1847" y="4541"/>
                  </a:cubicBezTo>
                  <a:cubicBezTo>
                    <a:pt x="2774" y="4366"/>
                    <a:pt x="3680" y="4165"/>
                    <a:pt x="4585" y="3926"/>
                  </a:cubicBezTo>
                  <a:cubicBezTo>
                    <a:pt x="5338" y="3725"/>
                    <a:pt x="6132" y="3529"/>
                    <a:pt x="6815" y="3153"/>
                  </a:cubicBezTo>
                  <a:cubicBezTo>
                    <a:pt x="8092" y="2401"/>
                    <a:pt x="9241" y="1299"/>
                    <a:pt x="10237" y="192"/>
                  </a:cubicBezTo>
                  <a:cubicBezTo>
                    <a:pt x="10317" y="112"/>
                    <a:pt x="10236" y="1"/>
                    <a:pt x="10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95" name="Google Shape;695;p29"/>
            <p:cNvSpPr/>
            <p:nvPr/>
          </p:nvSpPr>
          <p:spPr>
            <a:xfrm>
              <a:off x="7184990" y="2809017"/>
              <a:ext cx="231300" cy="230992"/>
            </a:xfrm>
            <a:custGeom>
              <a:avLst/>
              <a:gdLst/>
              <a:ahLst/>
              <a:cxnLst/>
              <a:rect l="l" t="t" r="r" b="b"/>
              <a:pathLst>
                <a:path w="3004" h="3000" extrusionOk="0">
                  <a:moveTo>
                    <a:pt x="1481" y="244"/>
                  </a:moveTo>
                  <a:cubicBezTo>
                    <a:pt x="1496" y="244"/>
                    <a:pt x="1511" y="244"/>
                    <a:pt x="1526" y="245"/>
                  </a:cubicBezTo>
                  <a:cubicBezTo>
                    <a:pt x="2230" y="245"/>
                    <a:pt x="2760" y="838"/>
                    <a:pt x="2760" y="1521"/>
                  </a:cubicBezTo>
                  <a:cubicBezTo>
                    <a:pt x="2718" y="2192"/>
                    <a:pt x="2207" y="2761"/>
                    <a:pt x="1516" y="2761"/>
                  </a:cubicBezTo>
                  <a:cubicBezTo>
                    <a:pt x="1504" y="2761"/>
                    <a:pt x="1491" y="2761"/>
                    <a:pt x="1478" y="2761"/>
                  </a:cubicBezTo>
                  <a:cubicBezTo>
                    <a:pt x="795" y="2734"/>
                    <a:pt x="223" y="2162"/>
                    <a:pt x="244" y="1479"/>
                  </a:cubicBezTo>
                  <a:cubicBezTo>
                    <a:pt x="265" y="811"/>
                    <a:pt x="818" y="244"/>
                    <a:pt x="1481" y="244"/>
                  </a:cubicBezTo>
                  <a:close/>
                  <a:moveTo>
                    <a:pt x="1490" y="1"/>
                  </a:moveTo>
                  <a:cubicBezTo>
                    <a:pt x="710" y="1"/>
                    <a:pt x="22" y="676"/>
                    <a:pt x="1" y="1479"/>
                  </a:cubicBezTo>
                  <a:cubicBezTo>
                    <a:pt x="1" y="2273"/>
                    <a:pt x="663" y="2978"/>
                    <a:pt x="1478" y="2999"/>
                  </a:cubicBezTo>
                  <a:cubicBezTo>
                    <a:pt x="2315" y="2999"/>
                    <a:pt x="2953" y="2346"/>
                    <a:pt x="3003" y="1537"/>
                  </a:cubicBezTo>
                  <a:lnTo>
                    <a:pt x="3003" y="1537"/>
                  </a:lnTo>
                  <a:cubicBezTo>
                    <a:pt x="3003" y="1532"/>
                    <a:pt x="3004" y="1527"/>
                    <a:pt x="3004" y="1521"/>
                  </a:cubicBezTo>
                  <a:lnTo>
                    <a:pt x="3004" y="1521"/>
                  </a:lnTo>
                  <a:cubicBezTo>
                    <a:pt x="3004" y="1521"/>
                    <a:pt x="3004" y="1521"/>
                    <a:pt x="3004" y="1521"/>
                  </a:cubicBezTo>
                  <a:cubicBezTo>
                    <a:pt x="3004" y="1518"/>
                    <a:pt x="3004" y="1515"/>
                    <a:pt x="3003" y="1513"/>
                  </a:cubicBezTo>
                  <a:lnTo>
                    <a:pt x="3003" y="1513"/>
                  </a:lnTo>
                  <a:cubicBezTo>
                    <a:pt x="2978" y="701"/>
                    <a:pt x="2360" y="23"/>
                    <a:pt x="1526" y="1"/>
                  </a:cubicBezTo>
                  <a:cubicBezTo>
                    <a:pt x="1514" y="1"/>
                    <a:pt x="1502" y="1"/>
                    <a:pt x="1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96" name="Google Shape;696;p29"/>
            <p:cNvSpPr/>
            <p:nvPr/>
          </p:nvSpPr>
          <p:spPr>
            <a:xfrm>
              <a:off x="5159852" y="2907267"/>
              <a:ext cx="298981" cy="70068"/>
            </a:xfrm>
            <a:custGeom>
              <a:avLst/>
              <a:gdLst/>
              <a:ahLst/>
              <a:cxnLst/>
              <a:rect l="l" t="t" r="r" b="b"/>
              <a:pathLst>
                <a:path w="3883" h="910" extrusionOk="0">
                  <a:moveTo>
                    <a:pt x="1771" y="0"/>
                  </a:moveTo>
                  <a:cubicBezTo>
                    <a:pt x="788" y="0"/>
                    <a:pt x="0" y="175"/>
                    <a:pt x="0" y="425"/>
                  </a:cubicBezTo>
                  <a:cubicBezTo>
                    <a:pt x="0" y="664"/>
                    <a:pt x="858" y="886"/>
                    <a:pt x="1918" y="907"/>
                  </a:cubicBezTo>
                  <a:cubicBezTo>
                    <a:pt x="1977" y="909"/>
                    <a:pt x="2036" y="909"/>
                    <a:pt x="2093" y="909"/>
                  </a:cubicBezTo>
                  <a:cubicBezTo>
                    <a:pt x="3090" y="909"/>
                    <a:pt x="3863" y="739"/>
                    <a:pt x="3883" y="489"/>
                  </a:cubicBezTo>
                  <a:cubicBezTo>
                    <a:pt x="3883" y="245"/>
                    <a:pt x="3019" y="28"/>
                    <a:pt x="1939" y="2"/>
                  </a:cubicBezTo>
                  <a:cubicBezTo>
                    <a:pt x="1882" y="1"/>
                    <a:pt x="1826" y="0"/>
                    <a:pt x="17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97" name="Google Shape;697;p29"/>
            <p:cNvSpPr/>
            <p:nvPr/>
          </p:nvSpPr>
          <p:spPr>
            <a:xfrm>
              <a:off x="6485227" y="2914197"/>
              <a:ext cx="298981" cy="71685"/>
            </a:xfrm>
            <a:custGeom>
              <a:avLst/>
              <a:gdLst/>
              <a:ahLst/>
              <a:cxnLst/>
              <a:rect l="l" t="t" r="r" b="b"/>
              <a:pathLst>
                <a:path w="3883" h="931" extrusionOk="0">
                  <a:moveTo>
                    <a:pt x="1782" y="0"/>
                  </a:moveTo>
                  <a:cubicBezTo>
                    <a:pt x="794" y="0"/>
                    <a:pt x="0" y="189"/>
                    <a:pt x="0" y="420"/>
                  </a:cubicBezTo>
                  <a:cubicBezTo>
                    <a:pt x="0" y="685"/>
                    <a:pt x="858" y="907"/>
                    <a:pt x="1918" y="929"/>
                  </a:cubicBezTo>
                  <a:cubicBezTo>
                    <a:pt x="1971" y="930"/>
                    <a:pt x="2025" y="930"/>
                    <a:pt x="2077" y="930"/>
                  </a:cubicBezTo>
                  <a:cubicBezTo>
                    <a:pt x="3082" y="930"/>
                    <a:pt x="3861" y="742"/>
                    <a:pt x="3861" y="510"/>
                  </a:cubicBezTo>
                  <a:cubicBezTo>
                    <a:pt x="3882" y="245"/>
                    <a:pt x="2998" y="23"/>
                    <a:pt x="1939" y="2"/>
                  </a:cubicBezTo>
                  <a:cubicBezTo>
                    <a:pt x="1886" y="1"/>
                    <a:pt x="1834" y="0"/>
                    <a:pt x="1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98" name="Google Shape;698;p29"/>
            <p:cNvSpPr/>
            <p:nvPr/>
          </p:nvSpPr>
          <p:spPr>
            <a:xfrm>
              <a:off x="4087339" y="2845668"/>
              <a:ext cx="94014" cy="967628"/>
            </a:xfrm>
            <a:custGeom>
              <a:avLst/>
              <a:gdLst/>
              <a:ahLst/>
              <a:cxnLst/>
              <a:rect l="l" t="t" r="r" b="b"/>
              <a:pathLst>
                <a:path w="1221" h="12567" extrusionOk="0">
                  <a:moveTo>
                    <a:pt x="354" y="1"/>
                  </a:moveTo>
                  <a:cubicBezTo>
                    <a:pt x="295" y="1"/>
                    <a:pt x="233" y="34"/>
                    <a:pt x="223" y="97"/>
                  </a:cubicBezTo>
                  <a:cubicBezTo>
                    <a:pt x="180" y="696"/>
                    <a:pt x="133" y="1289"/>
                    <a:pt x="111" y="1861"/>
                  </a:cubicBezTo>
                  <a:cubicBezTo>
                    <a:pt x="0" y="4006"/>
                    <a:pt x="0" y="6098"/>
                    <a:pt x="265" y="8217"/>
                  </a:cubicBezTo>
                  <a:cubicBezTo>
                    <a:pt x="445" y="9652"/>
                    <a:pt x="689" y="11066"/>
                    <a:pt x="975" y="12480"/>
                  </a:cubicBezTo>
                  <a:cubicBezTo>
                    <a:pt x="983" y="12540"/>
                    <a:pt x="1026" y="12566"/>
                    <a:pt x="1072" y="12566"/>
                  </a:cubicBezTo>
                  <a:cubicBezTo>
                    <a:pt x="1142" y="12566"/>
                    <a:pt x="1221" y="12504"/>
                    <a:pt x="1192" y="12411"/>
                  </a:cubicBezTo>
                  <a:cubicBezTo>
                    <a:pt x="1086" y="11903"/>
                    <a:pt x="996" y="11373"/>
                    <a:pt x="906" y="10844"/>
                  </a:cubicBezTo>
                  <a:cubicBezTo>
                    <a:pt x="530" y="8746"/>
                    <a:pt x="265" y="6654"/>
                    <a:pt x="265" y="4536"/>
                  </a:cubicBezTo>
                  <a:cubicBezTo>
                    <a:pt x="265" y="3053"/>
                    <a:pt x="334" y="1575"/>
                    <a:pt x="466" y="119"/>
                  </a:cubicBezTo>
                  <a:cubicBezTo>
                    <a:pt x="477" y="39"/>
                    <a:pt x="417" y="1"/>
                    <a:pt x="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99" name="Google Shape;699;p29"/>
            <p:cNvSpPr/>
            <p:nvPr/>
          </p:nvSpPr>
          <p:spPr>
            <a:xfrm>
              <a:off x="5589657" y="2792462"/>
              <a:ext cx="28104" cy="1005895"/>
            </a:xfrm>
            <a:custGeom>
              <a:avLst/>
              <a:gdLst/>
              <a:ahLst/>
              <a:cxnLst/>
              <a:rect l="l" t="t" r="r" b="b"/>
              <a:pathLst>
                <a:path w="365" h="13064" extrusionOk="0">
                  <a:moveTo>
                    <a:pt x="240" y="0"/>
                  </a:moveTo>
                  <a:cubicBezTo>
                    <a:pt x="186" y="0"/>
                    <a:pt x="133" y="34"/>
                    <a:pt x="133" y="105"/>
                  </a:cubicBezTo>
                  <a:cubicBezTo>
                    <a:pt x="133" y="635"/>
                    <a:pt x="112" y="1164"/>
                    <a:pt x="112" y="1694"/>
                  </a:cubicBezTo>
                  <a:cubicBezTo>
                    <a:pt x="64" y="5444"/>
                    <a:pt x="43" y="9199"/>
                    <a:pt x="1" y="12949"/>
                  </a:cubicBezTo>
                  <a:cubicBezTo>
                    <a:pt x="1" y="13025"/>
                    <a:pt x="62" y="13064"/>
                    <a:pt x="123" y="13064"/>
                  </a:cubicBezTo>
                  <a:cubicBezTo>
                    <a:pt x="183" y="13064"/>
                    <a:pt x="244" y="13025"/>
                    <a:pt x="244" y="12949"/>
                  </a:cubicBezTo>
                  <a:lnTo>
                    <a:pt x="244" y="11381"/>
                  </a:lnTo>
                  <a:cubicBezTo>
                    <a:pt x="287" y="7631"/>
                    <a:pt x="329" y="3876"/>
                    <a:pt x="350" y="126"/>
                  </a:cubicBezTo>
                  <a:cubicBezTo>
                    <a:pt x="364" y="44"/>
                    <a:pt x="301" y="0"/>
                    <a:pt x="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00" name="Google Shape;700;p29"/>
            <p:cNvSpPr/>
            <p:nvPr/>
          </p:nvSpPr>
          <p:spPr>
            <a:xfrm>
              <a:off x="6435871" y="2630611"/>
              <a:ext cx="572630" cy="1150035"/>
            </a:xfrm>
            <a:custGeom>
              <a:avLst/>
              <a:gdLst/>
              <a:ahLst/>
              <a:cxnLst/>
              <a:rect l="l" t="t" r="r" b="b"/>
              <a:pathLst>
                <a:path w="7437" h="14936" extrusionOk="0">
                  <a:moveTo>
                    <a:pt x="7092" y="0"/>
                  </a:moveTo>
                  <a:cubicBezTo>
                    <a:pt x="7019" y="0"/>
                    <a:pt x="6936" y="60"/>
                    <a:pt x="6949" y="152"/>
                  </a:cubicBezTo>
                  <a:cubicBezTo>
                    <a:pt x="7082" y="994"/>
                    <a:pt x="7082" y="1874"/>
                    <a:pt x="7039" y="2737"/>
                  </a:cubicBezTo>
                  <a:cubicBezTo>
                    <a:pt x="6949" y="4018"/>
                    <a:pt x="6684" y="5385"/>
                    <a:pt x="5805" y="6354"/>
                  </a:cubicBezTo>
                  <a:cubicBezTo>
                    <a:pt x="4900" y="7329"/>
                    <a:pt x="3660" y="7879"/>
                    <a:pt x="2580" y="8626"/>
                  </a:cubicBezTo>
                  <a:cubicBezTo>
                    <a:pt x="2098" y="8981"/>
                    <a:pt x="1632" y="9357"/>
                    <a:pt x="1277" y="9844"/>
                  </a:cubicBezTo>
                  <a:cubicBezTo>
                    <a:pt x="858" y="10438"/>
                    <a:pt x="615" y="11190"/>
                    <a:pt x="440" y="11894"/>
                  </a:cubicBezTo>
                  <a:cubicBezTo>
                    <a:pt x="196" y="12821"/>
                    <a:pt x="0" y="13838"/>
                    <a:pt x="43" y="14828"/>
                  </a:cubicBezTo>
                  <a:cubicBezTo>
                    <a:pt x="54" y="14897"/>
                    <a:pt x="119" y="14936"/>
                    <a:pt x="179" y="14936"/>
                  </a:cubicBezTo>
                  <a:cubicBezTo>
                    <a:pt x="235" y="14936"/>
                    <a:pt x="286" y="14902"/>
                    <a:pt x="286" y="14828"/>
                  </a:cubicBezTo>
                  <a:cubicBezTo>
                    <a:pt x="218" y="13552"/>
                    <a:pt x="530" y="12201"/>
                    <a:pt x="970" y="10988"/>
                  </a:cubicBezTo>
                  <a:cubicBezTo>
                    <a:pt x="1478" y="9601"/>
                    <a:pt x="2601" y="8849"/>
                    <a:pt x="3840" y="8123"/>
                  </a:cubicBezTo>
                  <a:cubicBezTo>
                    <a:pt x="4878" y="7482"/>
                    <a:pt x="6001" y="6773"/>
                    <a:pt x="6573" y="5650"/>
                  </a:cubicBezTo>
                  <a:cubicBezTo>
                    <a:pt x="7436" y="4018"/>
                    <a:pt x="7436" y="1874"/>
                    <a:pt x="7193" y="89"/>
                  </a:cubicBezTo>
                  <a:cubicBezTo>
                    <a:pt x="7184" y="27"/>
                    <a:pt x="7140" y="0"/>
                    <a:pt x="70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01" name="Google Shape;701;p29"/>
            <p:cNvSpPr/>
            <p:nvPr/>
          </p:nvSpPr>
          <p:spPr>
            <a:xfrm>
              <a:off x="4094269" y="2288044"/>
              <a:ext cx="2893797" cy="573631"/>
            </a:xfrm>
            <a:custGeom>
              <a:avLst/>
              <a:gdLst/>
              <a:ahLst/>
              <a:cxnLst/>
              <a:rect l="l" t="t" r="r" b="b"/>
              <a:pathLst>
                <a:path w="37583" h="7450" extrusionOk="0">
                  <a:moveTo>
                    <a:pt x="21368" y="0"/>
                  </a:moveTo>
                  <a:cubicBezTo>
                    <a:pt x="20545" y="0"/>
                    <a:pt x="19726" y="21"/>
                    <a:pt x="18913" y="57"/>
                  </a:cubicBezTo>
                  <a:cubicBezTo>
                    <a:pt x="15116" y="232"/>
                    <a:pt x="11276" y="920"/>
                    <a:pt x="7791" y="2483"/>
                  </a:cubicBezTo>
                  <a:cubicBezTo>
                    <a:pt x="5561" y="3500"/>
                    <a:pt x="3379" y="4670"/>
                    <a:pt x="1303" y="5952"/>
                  </a:cubicBezTo>
                  <a:cubicBezTo>
                    <a:pt x="1303" y="5952"/>
                    <a:pt x="0" y="6852"/>
                    <a:pt x="265" y="7361"/>
                  </a:cubicBezTo>
                  <a:cubicBezTo>
                    <a:pt x="296" y="7422"/>
                    <a:pt x="753" y="7449"/>
                    <a:pt x="1537" y="7449"/>
                  </a:cubicBezTo>
                  <a:cubicBezTo>
                    <a:pt x="6973" y="7449"/>
                    <a:pt x="28110" y="6152"/>
                    <a:pt x="31757" y="6037"/>
                  </a:cubicBezTo>
                  <a:cubicBezTo>
                    <a:pt x="35925" y="5904"/>
                    <a:pt x="37583" y="5179"/>
                    <a:pt x="37493" y="4204"/>
                  </a:cubicBezTo>
                  <a:cubicBezTo>
                    <a:pt x="37408" y="3304"/>
                    <a:pt x="35554" y="2859"/>
                    <a:pt x="34913" y="2642"/>
                  </a:cubicBezTo>
                  <a:cubicBezTo>
                    <a:pt x="33478" y="2154"/>
                    <a:pt x="32133" y="1514"/>
                    <a:pt x="30676" y="1116"/>
                  </a:cubicBezTo>
                  <a:cubicBezTo>
                    <a:pt x="27669" y="294"/>
                    <a:pt x="24496" y="0"/>
                    <a:pt x="213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02" name="Google Shape;702;p29"/>
            <p:cNvSpPr/>
            <p:nvPr/>
          </p:nvSpPr>
          <p:spPr>
            <a:xfrm>
              <a:off x="2547831" y="3403677"/>
              <a:ext cx="221137" cy="239847"/>
            </a:xfrm>
            <a:custGeom>
              <a:avLst/>
              <a:gdLst/>
              <a:ahLst/>
              <a:cxnLst/>
              <a:rect l="l" t="t" r="r" b="b"/>
              <a:pathLst>
                <a:path w="2872" h="3115" extrusionOk="0">
                  <a:moveTo>
                    <a:pt x="181" y="0"/>
                  </a:moveTo>
                  <a:cubicBezTo>
                    <a:pt x="27" y="970"/>
                    <a:pt x="1" y="1986"/>
                    <a:pt x="70" y="2934"/>
                  </a:cubicBezTo>
                  <a:cubicBezTo>
                    <a:pt x="91" y="3003"/>
                    <a:pt x="91" y="3046"/>
                    <a:pt x="91" y="3115"/>
                  </a:cubicBezTo>
                  <a:cubicBezTo>
                    <a:pt x="642" y="3088"/>
                    <a:pt x="1282" y="3046"/>
                    <a:pt x="1770" y="2956"/>
                  </a:cubicBezTo>
                  <a:cubicBezTo>
                    <a:pt x="2871" y="2760"/>
                    <a:pt x="2808" y="1743"/>
                    <a:pt x="2739" y="906"/>
                  </a:cubicBezTo>
                  <a:cubicBezTo>
                    <a:pt x="2675" y="265"/>
                    <a:pt x="975" y="69"/>
                    <a:pt x="1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03" name="Google Shape;703;p29"/>
            <p:cNvSpPr/>
            <p:nvPr/>
          </p:nvSpPr>
          <p:spPr>
            <a:xfrm>
              <a:off x="7999018" y="2890635"/>
              <a:ext cx="1694" cy="1694"/>
            </a:xfrm>
            <a:custGeom>
              <a:avLst/>
              <a:gdLst/>
              <a:ahLst/>
              <a:cxnLst/>
              <a:rect l="l" t="t" r="r" b="b"/>
              <a:pathLst>
                <a:path w="22" h="22" extrusionOk="0">
                  <a:moveTo>
                    <a:pt x="21" y="22"/>
                  </a:moveTo>
                  <a:lnTo>
                    <a:pt x="21" y="22"/>
                  </a:lnTo>
                  <a:lnTo>
                    <a:pt x="21" y="22"/>
                  </a:lnTo>
                  <a:close/>
                  <a:moveTo>
                    <a:pt x="21" y="1"/>
                  </a:moveTo>
                  <a:lnTo>
                    <a:pt x="21" y="1"/>
                  </a:lnTo>
                  <a:lnTo>
                    <a:pt x="21" y="1"/>
                  </a:lnTo>
                  <a:close/>
                  <a:moveTo>
                    <a:pt x="0" y="1"/>
                  </a:moveTo>
                  <a:lnTo>
                    <a:pt x="21" y="1"/>
                  </a:lnTo>
                  <a:lnTo>
                    <a:pt x="0" y="1"/>
                  </a:lnTo>
                  <a:close/>
                  <a:moveTo>
                    <a:pt x="0" y="1"/>
                  </a:move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9"/>
            <p:cNvSpPr/>
            <p:nvPr/>
          </p:nvSpPr>
          <p:spPr>
            <a:xfrm>
              <a:off x="7805290" y="2824185"/>
              <a:ext cx="288818" cy="458828"/>
            </a:xfrm>
            <a:custGeom>
              <a:avLst/>
              <a:gdLst/>
              <a:ahLst/>
              <a:cxnLst/>
              <a:rect l="l" t="t" r="r" b="b"/>
              <a:pathLst>
                <a:path w="3751" h="5959" extrusionOk="0">
                  <a:moveTo>
                    <a:pt x="2161" y="0"/>
                  </a:moveTo>
                  <a:cubicBezTo>
                    <a:pt x="1367" y="265"/>
                    <a:pt x="0" y="906"/>
                    <a:pt x="43" y="2140"/>
                  </a:cubicBezTo>
                  <a:cubicBezTo>
                    <a:pt x="133" y="3888"/>
                    <a:pt x="662" y="4968"/>
                    <a:pt x="1875" y="5540"/>
                  </a:cubicBezTo>
                  <a:cubicBezTo>
                    <a:pt x="2516" y="5826"/>
                    <a:pt x="3220" y="5916"/>
                    <a:pt x="3750" y="5959"/>
                  </a:cubicBezTo>
                  <a:cubicBezTo>
                    <a:pt x="3332" y="3861"/>
                    <a:pt x="2802" y="1833"/>
                    <a:pt x="2537" y="885"/>
                  </a:cubicBezTo>
                  <a:lnTo>
                    <a:pt x="2537" y="864"/>
                  </a:lnTo>
                  <a:lnTo>
                    <a:pt x="2516" y="864"/>
                  </a:lnTo>
                  <a:cubicBezTo>
                    <a:pt x="2426" y="530"/>
                    <a:pt x="2320" y="244"/>
                    <a:pt x="21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9"/>
            <p:cNvSpPr/>
            <p:nvPr/>
          </p:nvSpPr>
          <p:spPr>
            <a:xfrm>
              <a:off x="2733397" y="3074123"/>
              <a:ext cx="3311" cy="3388"/>
            </a:xfrm>
            <a:custGeom>
              <a:avLst/>
              <a:gdLst/>
              <a:ahLst/>
              <a:cxnLst/>
              <a:rect l="l" t="t" r="r" b="b"/>
              <a:pathLst>
                <a:path w="43" h="44" extrusionOk="0">
                  <a:moveTo>
                    <a:pt x="1" y="43"/>
                  </a:moveTo>
                  <a:lnTo>
                    <a:pt x="1" y="43"/>
                  </a:lnTo>
                  <a:lnTo>
                    <a:pt x="1" y="43"/>
                  </a:lnTo>
                  <a:close/>
                  <a:moveTo>
                    <a:pt x="22" y="22"/>
                  </a:moveTo>
                  <a:lnTo>
                    <a:pt x="22" y="22"/>
                  </a:lnTo>
                  <a:lnTo>
                    <a:pt x="1" y="22"/>
                  </a:lnTo>
                  <a:lnTo>
                    <a:pt x="22" y="22"/>
                  </a:lnTo>
                  <a:lnTo>
                    <a:pt x="22" y="22"/>
                  </a:lnTo>
                  <a:close/>
                  <a:moveTo>
                    <a:pt x="22" y="22"/>
                  </a:moveTo>
                  <a:lnTo>
                    <a:pt x="22" y="22"/>
                  </a:lnTo>
                  <a:lnTo>
                    <a:pt x="22" y="22"/>
                  </a:lnTo>
                  <a:close/>
                  <a:moveTo>
                    <a:pt x="43" y="1"/>
                  </a:moveTo>
                  <a:cubicBezTo>
                    <a:pt x="43" y="1"/>
                    <a:pt x="43" y="22"/>
                    <a:pt x="22" y="22"/>
                  </a:cubicBezTo>
                  <a:cubicBezTo>
                    <a:pt x="43" y="22"/>
                    <a:pt x="43" y="1"/>
                    <a:pt x="43" y="1"/>
                  </a:cubicBezTo>
                  <a:close/>
                  <a:moveTo>
                    <a:pt x="43" y="1"/>
                  </a:moveTo>
                  <a:lnTo>
                    <a:pt x="43" y="1"/>
                  </a:lnTo>
                  <a:lnTo>
                    <a:pt x="43" y="1"/>
                  </a:lnTo>
                  <a:close/>
                  <a:moveTo>
                    <a:pt x="43" y="1"/>
                  </a:moveTo>
                  <a:lnTo>
                    <a:pt x="43" y="1"/>
                  </a:lnTo>
                  <a:lnTo>
                    <a:pt x="43" y="1"/>
                  </a:lnTo>
                  <a:close/>
                  <a:moveTo>
                    <a:pt x="43" y="1"/>
                  </a:moveTo>
                  <a:lnTo>
                    <a:pt x="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9"/>
            <p:cNvSpPr/>
            <p:nvPr/>
          </p:nvSpPr>
          <p:spPr>
            <a:xfrm>
              <a:off x="2692588" y="2931444"/>
              <a:ext cx="438501" cy="181945"/>
            </a:xfrm>
            <a:custGeom>
              <a:avLst/>
              <a:gdLst/>
              <a:ahLst/>
              <a:cxnLst/>
              <a:rect l="l" t="t" r="r" b="b"/>
              <a:pathLst>
                <a:path w="5695" h="2363" extrusionOk="0">
                  <a:moveTo>
                    <a:pt x="5694" y="0"/>
                  </a:moveTo>
                  <a:lnTo>
                    <a:pt x="5694" y="0"/>
                  </a:lnTo>
                  <a:cubicBezTo>
                    <a:pt x="3618" y="509"/>
                    <a:pt x="1632" y="1102"/>
                    <a:pt x="573" y="1854"/>
                  </a:cubicBezTo>
                  <a:cubicBezTo>
                    <a:pt x="573" y="1854"/>
                    <a:pt x="573" y="1875"/>
                    <a:pt x="552" y="1875"/>
                  </a:cubicBezTo>
                  <a:lnTo>
                    <a:pt x="531" y="1875"/>
                  </a:lnTo>
                  <a:lnTo>
                    <a:pt x="531" y="1896"/>
                  </a:lnTo>
                  <a:cubicBezTo>
                    <a:pt x="329" y="2029"/>
                    <a:pt x="155" y="2182"/>
                    <a:pt x="1" y="2362"/>
                  </a:cubicBezTo>
                  <a:lnTo>
                    <a:pt x="504" y="2362"/>
                  </a:lnTo>
                  <a:cubicBezTo>
                    <a:pt x="504" y="2362"/>
                    <a:pt x="2405" y="2272"/>
                    <a:pt x="3793" y="1700"/>
                  </a:cubicBezTo>
                  <a:cubicBezTo>
                    <a:pt x="4678" y="1346"/>
                    <a:pt x="5318" y="551"/>
                    <a:pt x="56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7" name="Google Shape;707;p29"/>
          <p:cNvSpPr/>
          <p:nvPr/>
        </p:nvSpPr>
        <p:spPr>
          <a:xfrm>
            <a:off x="5036100" y="3060140"/>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9"/>
          <p:cNvSpPr/>
          <p:nvPr/>
        </p:nvSpPr>
        <p:spPr>
          <a:xfrm>
            <a:off x="5330000" y="2812655"/>
            <a:ext cx="250671" cy="247486"/>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18B80209-EC44-4E3E-A308-9FB465C00D6D}"/>
              </a:ext>
            </a:extLst>
          </p:cNvPr>
          <p:cNvSpPr txBox="1"/>
          <p:nvPr/>
        </p:nvSpPr>
        <p:spPr>
          <a:xfrm>
            <a:off x="754912" y="4000622"/>
            <a:ext cx="2219142" cy="707886"/>
          </a:xfrm>
          <a:prstGeom prst="rect">
            <a:avLst/>
          </a:prstGeom>
          <a:noFill/>
        </p:spPr>
        <p:txBody>
          <a:bodyPr wrap="square" rtlCol="0">
            <a:spAutoFit/>
          </a:bodyPr>
          <a:lstStyle/>
          <a:p>
            <a:pPr algn="ctr"/>
            <a:r>
              <a:rPr lang="en-US" sz="1600" dirty="0"/>
              <a:t>Analyze by:-</a:t>
            </a:r>
          </a:p>
          <a:p>
            <a:pPr algn="ctr"/>
            <a:r>
              <a:rPr lang="en-US" sz="2400" dirty="0">
                <a:solidFill>
                  <a:schemeClr val="tx2">
                    <a:lumMod val="50000"/>
                  </a:schemeClr>
                </a:solidFill>
              </a:rPr>
              <a:t>Anwar Ansari</a:t>
            </a:r>
            <a:endParaRPr lang="en-IN" sz="2400" dirty="0">
              <a:solidFill>
                <a:schemeClr val="tx2">
                  <a:lumMod val="50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30"/>
          <p:cNvSpPr txBox="1">
            <a:spLocks noGrp="1"/>
          </p:cNvSpPr>
          <p:nvPr>
            <p:ph type="title"/>
          </p:nvPr>
        </p:nvSpPr>
        <p:spPr>
          <a:xfrm>
            <a:off x="620848" y="1546711"/>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Objective</a:t>
            </a:r>
            <a:br>
              <a:rPr lang="en-US" dirty="0"/>
            </a:br>
            <a:endParaRPr dirty="0"/>
          </a:p>
        </p:txBody>
      </p:sp>
      <p:sp>
        <p:nvSpPr>
          <p:cNvPr id="714" name="Google Shape;714;p30"/>
          <p:cNvSpPr txBox="1">
            <a:spLocks noGrp="1"/>
          </p:cNvSpPr>
          <p:nvPr>
            <p:ph type="body" idx="1"/>
          </p:nvPr>
        </p:nvSpPr>
        <p:spPr>
          <a:xfrm>
            <a:off x="543730" y="2271899"/>
            <a:ext cx="7704000" cy="1621876"/>
          </a:xfrm>
          <a:prstGeom prst="rect">
            <a:avLst/>
          </a:prstGeom>
        </p:spPr>
        <p:txBody>
          <a:bodyPr spcFirstLastPara="1" wrap="square" lIns="91425" tIns="91425" rIns="91425" bIns="91425" anchor="t" anchorCtr="0">
            <a:noAutofit/>
          </a:bodyPr>
          <a:lstStyle/>
          <a:p>
            <a:pPr marL="152400" indent="0">
              <a:buNone/>
            </a:pPr>
            <a:endParaRPr lang="en-US" dirty="0"/>
          </a:p>
          <a:p>
            <a:pPr marL="152400" indent="0">
              <a:buNone/>
            </a:pPr>
            <a:r>
              <a:rPr lang="en-US" sz="1800" dirty="0"/>
              <a:t>Right Now, the market for used cars is booming. Everyone in the new generation Possesses an automobile. As the car market rises, analyze the data and Discover all the answers to assist the company in focusing on the proper Customers</a:t>
            </a:r>
            <a:endParaRPr sz="1800" dirty="0"/>
          </a:p>
        </p:txBody>
      </p:sp>
      <p:sp>
        <p:nvSpPr>
          <p:cNvPr id="2" name="TextBox 1">
            <a:extLst>
              <a:ext uri="{FF2B5EF4-FFF2-40B4-BE49-F238E27FC236}">
                <a16:creationId xmlns:a16="http://schemas.microsoft.com/office/drawing/2014/main" id="{FECF7B93-2419-43BF-9FF7-4859FB7764C0}"/>
              </a:ext>
            </a:extLst>
          </p:cNvPr>
          <p:cNvSpPr txBox="1"/>
          <p:nvPr/>
        </p:nvSpPr>
        <p:spPr>
          <a:xfrm>
            <a:off x="633470" y="295618"/>
            <a:ext cx="7877060" cy="1292662"/>
          </a:xfrm>
          <a:prstGeom prst="rect">
            <a:avLst/>
          </a:prstGeom>
          <a:noFill/>
        </p:spPr>
        <p:txBody>
          <a:bodyPr wrap="square" rtlCol="0">
            <a:spAutoFit/>
          </a:bodyPr>
          <a:lstStyle/>
          <a:p>
            <a:pPr algn="ctr"/>
            <a:r>
              <a:rPr lang="en-US" sz="2800" b="1" dirty="0"/>
              <a:t>Assignment</a:t>
            </a:r>
          </a:p>
          <a:p>
            <a:pPr algn="ctr"/>
            <a:endParaRPr lang="en-US" sz="1800" dirty="0"/>
          </a:p>
          <a:p>
            <a:pPr algn="ctr"/>
            <a:r>
              <a:rPr lang="en-US" sz="1800" dirty="0"/>
              <a:t>Analysis the Car Dataset and Find Meaningful Insight</a:t>
            </a:r>
            <a:r>
              <a:rPr lang="en-US" dirty="0"/>
              <a:t>.</a:t>
            </a: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3" name="Google Shape;723;p31"/>
          <p:cNvSpPr txBox="1">
            <a:spLocks noGrp="1"/>
          </p:cNvSpPr>
          <p:nvPr>
            <p:ph type="subTitle" idx="1"/>
          </p:nvPr>
        </p:nvSpPr>
        <p:spPr>
          <a:xfrm>
            <a:off x="694063" y="1035725"/>
            <a:ext cx="4517433" cy="2236285"/>
          </a:xfrm>
          <a:prstGeom prst="rect">
            <a:avLst/>
          </a:prstGeom>
        </p:spPr>
        <p:txBody>
          <a:bodyPr spcFirstLastPara="1" wrap="square" lIns="91425" tIns="91425" rIns="91425" bIns="91425" anchor="t" anchorCtr="0">
            <a:noAutofit/>
          </a:bodyPr>
          <a:lstStyle/>
          <a:p>
            <a:pPr marL="457200" indent="-457200" algn="ctr">
              <a:buAutoNum type="arabicPeriod"/>
            </a:pPr>
            <a:r>
              <a:rPr kumimoji="0" lang="en-US" altLang="en-US" sz="1600" b="0" i="0" u="none" strike="noStrike" cap="none" normalizeH="0" baseline="0" dirty="0">
                <a:ln>
                  <a:noFill/>
                </a:ln>
                <a:solidFill>
                  <a:schemeClr val="tx1"/>
                </a:solidFill>
                <a:effectLst/>
                <a:latin typeface="Arial" panose="020B0604020202020204" pitchFamily="34" charset="0"/>
              </a:rPr>
              <a:t>Examine the vehicle's data. </a:t>
            </a:r>
          </a:p>
          <a:p>
            <a:pPr marL="152400" indent="0" algn="ctr">
              <a:buNone/>
            </a:pPr>
            <a:r>
              <a:rPr lang="en-US" sz="1600" dirty="0">
                <a:latin typeface="Arial" panose="020B0604020202020204" pitchFamily="34" charset="0"/>
              </a:rPr>
              <a:t> </a:t>
            </a:r>
          </a:p>
          <a:p>
            <a:pPr marL="152400" indent="0" algn="ctr">
              <a:buNone/>
            </a:pPr>
            <a:r>
              <a:rPr lang="en-US" sz="1600" dirty="0"/>
              <a:t>SELECT * FROM </a:t>
            </a:r>
            <a:r>
              <a:rPr lang="en-US" sz="1600" dirty="0" err="1"/>
              <a:t>cars.car_data</a:t>
            </a:r>
            <a:r>
              <a:rPr lang="en-US" sz="1600" dirty="0"/>
              <a:t>;</a:t>
            </a:r>
          </a:p>
          <a:p>
            <a:pPr algn="ctr"/>
            <a:endParaRPr lang="en-US" sz="1600" dirty="0"/>
          </a:p>
          <a:p>
            <a:pPr marL="152400" indent="0" algn="ctr">
              <a:buNone/>
            </a:pPr>
            <a:r>
              <a:rPr kumimoji="0" lang="en-US" altLang="en-US" sz="1600" b="0" i="0" u="none" strike="noStrike" cap="none" normalizeH="0" baseline="0" dirty="0">
                <a:ln>
                  <a:noFill/>
                </a:ln>
                <a:solidFill>
                  <a:schemeClr val="tx1"/>
                </a:solidFill>
                <a:effectLst/>
                <a:latin typeface="Arial" panose="020B0604020202020204" pitchFamily="34" charset="0"/>
              </a:rPr>
              <a:t>2.Total Cars: to determine the total number of records.</a:t>
            </a:r>
          </a:p>
          <a:p>
            <a:pPr marL="152400" indent="0" algn="ctr">
              <a:buNone/>
            </a:pPr>
            <a:endParaRPr lang="en-US" altLang="en-US" sz="1600" dirty="0">
              <a:latin typeface="Arial" panose="020B0604020202020204" pitchFamily="34" charset="0"/>
            </a:endParaRPr>
          </a:p>
          <a:p>
            <a:pPr marL="152400" indent="0" algn="ctr">
              <a:buNone/>
            </a:pPr>
            <a:r>
              <a:rPr kumimoji="0" lang="en-US" altLang="en-US" sz="1600" b="0" i="0" u="none" strike="noStrike" cap="none" normalizeH="0" baseline="0" dirty="0">
                <a:ln>
                  <a:noFill/>
                </a:ln>
                <a:solidFill>
                  <a:schemeClr val="tx1"/>
                </a:solidFill>
                <a:effectLst/>
                <a:latin typeface="Arial" panose="020B0604020202020204" pitchFamily="34" charset="0"/>
              </a:rPr>
              <a:t>select count(*) from </a:t>
            </a:r>
            <a:r>
              <a:rPr kumimoji="0" lang="en-US" altLang="en-US" sz="1600" b="0" i="0" u="none" strike="noStrike" cap="none" normalizeH="0" baseline="0" dirty="0" err="1">
                <a:ln>
                  <a:noFill/>
                </a:ln>
                <a:solidFill>
                  <a:schemeClr val="tx1"/>
                </a:solidFill>
                <a:effectLst/>
                <a:latin typeface="Arial" panose="020B0604020202020204" pitchFamily="34" charset="0"/>
              </a:rPr>
              <a:t>car_data</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lvl="0" indent="0" algn="l" rtl="0">
              <a:spcBef>
                <a:spcPts val="0"/>
              </a:spcBef>
              <a:spcAft>
                <a:spcPts val="0"/>
              </a:spcAft>
              <a:buClr>
                <a:schemeClr val="dk1"/>
              </a:buClr>
              <a:buSzPts val="1100"/>
              <a:buFont typeface="Arial"/>
              <a:buNone/>
            </a:pPr>
            <a:endParaRPr dirty="0"/>
          </a:p>
        </p:txBody>
      </p:sp>
      <p:pic>
        <p:nvPicPr>
          <p:cNvPr id="724" name="Google Shape;724;p31"/>
          <p:cNvPicPr preferRelativeResize="0">
            <a:picLocks noGrp="1"/>
          </p:cNvPicPr>
          <p:nvPr>
            <p:ph type="pic" idx="2"/>
          </p:nvPr>
        </p:nvPicPr>
        <p:blipFill rotWithShape="1">
          <a:blip r:embed="rId3">
            <a:alphaModFix/>
          </a:blip>
          <a:srcRect l="875" t="6261" r="3931" b="7613"/>
          <a:stretch/>
        </p:blipFill>
        <p:spPr>
          <a:xfrm>
            <a:off x="6362179" y="502183"/>
            <a:ext cx="2682669" cy="3406413"/>
          </a:xfrm>
          <a:prstGeom prst="rect">
            <a:avLst/>
          </a:prstGeom>
          <a:effectLst>
            <a:outerShdw dist="142875" dir="2760000" algn="bl" rotWithShape="0">
              <a:schemeClr val="lt2">
                <a:alpha val="41000"/>
              </a:schemeClr>
            </a:outerShdw>
          </a:effectLst>
        </p:spPr>
      </p:pic>
      <p:sp>
        <p:nvSpPr>
          <p:cNvPr id="725" name="Google Shape;725;p31"/>
          <p:cNvSpPr/>
          <p:nvPr/>
        </p:nvSpPr>
        <p:spPr>
          <a:xfrm>
            <a:off x="2105930" y="4866986"/>
            <a:ext cx="3044743" cy="146165"/>
          </a:xfrm>
          <a:custGeom>
            <a:avLst/>
            <a:gdLst/>
            <a:ahLst/>
            <a:cxnLst/>
            <a:rect l="l" t="t" r="r" b="b"/>
            <a:pathLst>
              <a:path w="36476" h="2273" extrusionOk="0">
                <a:moveTo>
                  <a:pt x="18246" y="1"/>
                </a:moveTo>
                <a:cubicBezTo>
                  <a:pt x="8162" y="1"/>
                  <a:pt x="0" y="504"/>
                  <a:pt x="0" y="1123"/>
                </a:cubicBezTo>
                <a:cubicBezTo>
                  <a:pt x="0" y="1764"/>
                  <a:pt x="8162" y="2273"/>
                  <a:pt x="18246" y="2273"/>
                </a:cubicBezTo>
                <a:cubicBezTo>
                  <a:pt x="28309" y="2273"/>
                  <a:pt x="36476" y="1764"/>
                  <a:pt x="36476" y="1123"/>
                </a:cubicBezTo>
                <a:cubicBezTo>
                  <a:pt x="36476" y="504"/>
                  <a:pt x="28309" y="1"/>
                  <a:pt x="182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6" name="Google Shape;726;p31"/>
          <p:cNvGrpSpPr/>
          <p:nvPr/>
        </p:nvGrpSpPr>
        <p:grpSpPr>
          <a:xfrm>
            <a:off x="2054150" y="3757500"/>
            <a:ext cx="3148300" cy="1263895"/>
            <a:chOff x="6676775" y="1493468"/>
            <a:chExt cx="1935510" cy="777064"/>
          </a:xfrm>
        </p:grpSpPr>
        <p:sp>
          <p:nvSpPr>
            <p:cNvPr id="727" name="Google Shape;727;p31"/>
            <p:cNvSpPr/>
            <p:nvPr/>
          </p:nvSpPr>
          <p:spPr>
            <a:xfrm>
              <a:off x="6676775" y="1496292"/>
              <a:ext cx="1935510" cy="621948"/>
            </a:xfrm>
            <a:custGeom>
              <a:avLst/>
              <a:gdLst/>
              <a:ahLst/>
              <a:cxnLst/>
              <a:rect l="l" t="t" r="r" b="b"/>
              <a:pathLst>
                <a:path w="89794" h="28854" extrusionOk="0">
                  <a:moveTo>
                    <a:pt x="35306" y="0"/>
                  </a:moveTo>
                  <a:cubicBezTo>
                    <a:pt x="27062" y="0"/>
                    <a:pt x="16779" y="217"/>
                    <a:pt x="15561" y="217"/>
                  </a:cubicBezTo>
                  <a:cubicBezTo>
                    <a:pt x="13728" y="217"/>
                    <a:pt x="8565" y="1319"/>
                    <a:pt x="5387" y="5624"/>
                  </a:cubicBezTo>
                  <a:cubicBezTo>
                    <a:pt x="2188" y="9904"/>
                    <a:pt x="705" y="15661"/>
                    <a:pt x="467" y="21201"/>
                  </a:cubicBezTo>
                  <a:cubicBezTo>
                    <a:pt x="398" y="22594"/>
                    <a:pt x="91" y="23981"/>
                    <a:pt x="43" y="25395"/>
                  </a:cubicBezTo>
                  <a:cubicBezTo>
                    <a:pt x="0" y="27445"/>
                    <a:pt x="154" y="28748"/>
                    <a:pt x="2474" y="28748"/>
                  </a:cubicBezTo>
                  <a:cubicBezTo>
                    <a:pt x="19040" y="28748"/>
                    <a:pt x="35606" y="28853"/>
                    <a:pt x="52172" y="28853"/>
                  </a:cubicBezTo>
                  <a:cubicBezTo>
                    <a:pt x="55599" y="28853"/>
                    <a:pt x="59027" y="28849"/>
                    <a:pt x="62454" y="28838"/>
                  </a:cubicBezTo>
                  <a:cubicBezTo>
                    <a:pt x="66712" y="28817"/>
                    <a:pt x="70949" y="28796"/>
                    <a:pt x="75186" y="28769"/>
                  </a:cubicBezTo>
                  <a:cubicBezTo>
                    <a:pt x="77570" y="28748"/>
                    <a:pt x="79953" y="28727"/>
                    <a:pt x="82315" y="28684"/>
                  </a:cubicBezTo>
                  <a:cubicBezTo>
                    <a:pt x="82665" y="28684"/>
                    <a:pt x="83062" y="28706"/>
                    <a:pt x="83486" y="28727"/>
                  </a:cubicBezTo>
                  <a:cubicBezTo>
                    <a:pt x="83853" y="28748"/>
                    <a:pt x="84234" y="28768"/>
                    <a:pt x="84612" y="28768"/>
                  </a:cubicBezTo>
                  <a:cubicBezTo>
                    <a:pt x="85821" y="28768"/>
                    <a:pt x="87011" y="28565"/>
                    <a:pt x="87696" y="27556"/>
                  </a:cubicBezTo>
                  <a:cubicBezTo>
                    <a:pt x="88051" y="27027"/>
                    <a:pt x="88358" y="26322"/>
                    <a:pt x="88602" y="25549"/>
                  </a:cubicBezTo>
                  <a:cubicBezTo>
                    <a:pt x="89794" y="21842"/>
                    <a:pt x="89661" y="15995"/>
                    <a:pt x="86351" y="14559"/>
                  </a:cubicBezTo>
                  <a:cubicBezTo>
                    <a:pt x="82050" y="12727"/>
                    <a:pt x="70023" y="11625"/>
                    <a:pt x="68810" y="11493"/>
                  </a:cubicBezTo>
                  <a:cubicBezTo>
                    <a:pt x="67570" y="11381"/>
                    <a:pt x="63889" y="10523"/>
                    <a:pt x="60950" y="8315"/>
                  </a:cubicBezTo>
                  <a:cubicBezTo>
                    <a:pt x="57995" y="6106"/>
                    <a:pt x="49918" y="699"/>
                    <a:pt x="44754" y="217"/>
                  </a:cubicBezTo>
                  <a:cubicBezTo>
                    <a:pt x="43040" y="55"/>
                    <a:pt x="39428" y="0"/>
                    <a:pt x="353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1"/>
            <p:cNvSpPr/>
            <p:nvPr/>
          </p:nvSpPr>
          <p:spPr>
            <a:xfrm>
              <a:off x="6677680" y="1918540"/>
              <a:ext cx="1901841" cy="199686"/>
            </a:xfrm>
            <a:custGeom>
              <a:avLst/>
              <a:gdLst/>
              <a:ahLst/>
              <a:cxnLst/>
              <a:rect l="l" t="t" r="r" b="b"/>
              <a:pathLst>
                <a:path w="88232" h="9264" extrusionOk="0">
                  <a:moveTo>
                    <a:pt x="16049" y="1"/>
                  </a:moveTo>
                  <a:cubicBezTo>
                    <a:pt x="11965" y="1"/>
                    <a:pt x="8523" y="2892"/>
                    <a:pt x="7506" y="6865"/>
                  </a:cubicBezTo>
                  <a:lnTo>
                    <a:pt x="1" y="6865"/>
                  </a:lnTo>
                  <a:cubicBezTo>
                    <a:pt x="91" y="8300"/>
                    <a:pt x="530" y="9158"/>
                    <a:pt x="2432" y="9158"/>
                  </a:cubicBezTo>
                  <a:cubicBezTo>
                    <a:pt x="18998" y="9158"/>
                    <a:pt x="35564" y="9263"/>
                    <a:pt x="52130" y="9263"/>
                  </a:cubicBezTo>
                  <a:cubicBezTo>
                    <a:pt x="55557" y="9263"/>
                    <a:pt x="58985" y="9259"/>
                    <a:pt x="62412" y="9248"/>
                  </a:cubicBezTo>
                  <a:cubicBezTo>
                    <a:pt x="66670" y="9227"/>
                    <a:pt x="70907" y="9206"/>
                    <a:pt x="75144" y="9179"/>
                  </a:cubicBezTo>
                  <a:cubicBezTo>
                    <a:pt x="77528" y="9158"/>
                    <a:pt x="79911" y="9137"/>
                    <a:pt x="82273" y="9094"/>
                  </a:cubicBezTo>
                  <a:cubicBezTo>
                    <a:pt x="82305" y="9094"/>
                    <a:pt x="82338" y="9094"/>
                    <a:pt x="82371" y="9094"/>
                  </a:cubicBezTo>
                  <a:cubicBezTo>
                    <a:pt x="83036" y="9094"/>
                    <a:pt x="83812" y="9172"/>
                    <a:pt x="84578" y="9172"/>
                  </a:cubicBezTo>
                  <a:cubicBezTo>
                    <a:pt x="85792" y="9172"/>
                    <a:pt x="86979" y="8976"/>
                    <a:pt x="87654" y="7966"/>
                  </a:cubicBezTo>
                  <a:cubicBezTo>
                    <a:pt x="87855" y="7638"/>
                    <a:pt x="88051" y="7262"/>
                    <a:pt x="88232" y="6865"/>
                  </a:cubicBezTo>
                  <a:lnTo>
                    <a:pt x="83486" y="6865"/>
                  </a:lnTo>
                  <a:cubicBezTo>
                    <a:pt x="82469" y="2892"/>
                    <a:pt x="79027" y="1"/>
                    <a:pt x="74922" y="1"/>
                  </a:cubicBezTo>
                  <a:cubicBezTo>
                    <a:pt x="70839" y="1"/>
                    <a:pt x="67396" y="2892"/>
                    <a:pt x="66384" y="6865"/>
                  </a:cubicBezTo>
                  <a:lnTo>
                    <a:pt x="24607" y="6865"/>
                  </a:lnTo>
                  <a:cubicBezTo>
                    <a:pt x="23596" y="2892"/>
                    <a:pt x="20153" y="1"/>
                    <a:pt x="160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1"/>
            <p:cNvSpPr/>
            <p:nvPr/>
          </p:nvSpPr>
          <p:spPr>
            <a:xfrm>
              <a:off x="8134669" y="1954277"/>
              <a:ext cx="316363" cy="316255"/>
            </a:xfrm>
            <a:custGeom>
              <a:avLst/>
              <a:gdLst/>
              <a:ahLst/>
              <a:cxnLst/>
              <a:rect l="l" t="t" r="r" b="b"/>
              <a:pathLst>
                <a:path w="14677" h="14672" extrusionOk="0">
                  <a:moveTo>
                    <a:pt x="7325" y="0"/>
                  </a:moveTo>
                  <a:cubicBezTo>
                    <a:pt x="3289" y="0"/>
                    <a:pt x="0" y="3284"/>
                    <a:pt x="0" y="7325"/>
                  </a:cubicBezTo>
                  <a:cubicBezTo>
                    <a:pt x="0" y="11387"/>
                    <a:pt x="3289" y="14671"/>
                    <a:pt x="7325" y="14671"/>
                  </a:cubicBezTo>
                  <a:cubicBezTo>
                    <a:pt x="11387" y="14671"/>
                    <a:pt x="14676" y="11387"/>
                    <a:pt x="14676" y="7325"/>
                  </a:cubicBezTo>
                  <a:cubicBezTo>
                    <a:pt x="14676" y="3284"/>
                    <a:pt x="11387" y="0"/>
                    <a:pt x="7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1"/>
            <p:cNvSpPr/>
            <p:nvPr/>
          </p:nvSpPr>
          <p:spPr>
            <a:xfrm>
              <a:off x="8204525" y="2024135"/>
              <a:ext cx="176514" cy="176514"/>
            </a:xfrm>
            <a:custGeom>
              <a:avLst/>
              <a:gdLst/>
              <a:ahLst/>
              <a:cxnLst/>
              <a:rect l="l" t="t" r="r" b="b"/>
              <a:pathLst>
                <a:path w="8189" h="8189" extrusionOk="0">
                  <a:moveTo>
                    <a:pt x="4084" y="1"/>
                  </a:moveTo>
                  <a:cubicBezTo>
                    <a:pt x="1833" y="1"/>
                    <a:pt x="1" y="1833"/>
                    <a:pt x="1" y="4084"/>
                  </a:cubicBezTo>
                  <a:cubicBezTo>
                    <a:pt x="1" y="6356"/>
                    <a:pt x="1833" y="8189"/>
                    <a:pt x="4084" y="8189"/>
                  </a:cubicBezTo>
                  <a:cubicBezTo>
                    <a:pt x="6356" y="8189"/>
                    <a:pt x="8189" y="6356"/>
                    <a:pt x="8189" y="4084"/>
                  </a:cubicBezTo>
                  <a:cubicBezTo>
                    <a:pt x="8189" y="1833"/>
                    <a:pt x="6356" y="1"/>
                    <a:pt x="4084"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1"/>
            <p:cNvSpPr/>
            <p:nvPr/>
          </p:nvSpPr>
          <p:spPr>
            <a:xfrm>
              <a:off x="8264467" y="2084077"/>
              <a:ext cx="56172" cy="56172"/>
            </a:xfrm>
            <a:custGeom>
              <a:avLst/>
              <a:gdLst/>
              <a:ahLst/>
              <a:cxnLst/>
              <a:rect l="l" t="t" r="r" b="b"/>
              <a:pathLst>
                <a:path w="2606" h="2606" extrusionOk="0">
                  <a:moveTo>
                    <a:pt x="1303" y="0"/>
                  </a:moveTo>
                  <a:cubicBezTo>
                    <a:pt x="599" y="0"/>
                    <a:pt x="0" y="599"/>
                    <a:pt x="0" y="1303"/>
                  </a:cubicBezTo>
                  <a:cubicBezTo>
                    <a:pt x="0" y="2029"/>
                    <a:pt x="599" y="2606"/>
                    <a:pt x="1303" y="2606"/>
                  </a:cubicBezTo>
                  <a:cubicBezTo>
                    <a:pt x="2034" y="2606"/>
                    <a:pt x="2606" y="2029"/>
                    <a:pt x="2606" y="1303"/>
                  </a:cubicBezTo>
                  <a:cubicBezTo>
                    <a:pt x="2606" y="599"/>
                    <a:pt x="2034" y="0"/>
                    <a:pt x="13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1"/>
            <p:cNvSpPr/>
            <p:nvPr/>
          </p:nvSpPr>
          <p:spPr>
            <a:xfrm>
              <a:off x="6865588" y="1954277"/>
              <a:ext cx="316363" cy="316255"/>
            </a:xfrm>
            <a:custGeom>
              <a:avLst/>
              <a:gdLst/>
              <a:ahLst/>
              <a:cxnLst/>
              <a:rect l="l" t="t" r="r" b="b"/>
              <a:pathLst>
                <a:path w="14677" h="14672" extrusionOk="0">
                  <a:moveTo>
                    <a:pt x="7331" y="0"/>
                  </a:moveTo>
                  <a:cubicBezTo>
                    <a:pt x="3290" y="0"/>
                    <a:pt x="1" y="3284"/>
                    <a:pt x="1" y="7325"/>
                  </a:cubicBezTo>
                  <a:cubicBezTo>
                    <a:pt x="1" y="11387"/>
                    <a:pt x="3290" y="14671"/>
                    <a:pt x="7331" y="14671"/>
                  </a:cubicBezTo>
                  <a:cubicBezTo>
                    <a:pt x="11388" y="14671"/>
                    <a:pt x="14677" y="11387"/>
                    <a:pt x="14677" y="7325"/>
                  </a:cubicBezTo>
                  <a:cubicBezTo>
                    <a:pt x="14677" y="3284"/>
                    <a:pt x="11388" y="0"/>
                    <a:pt x="7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1"/>
            <p:cNvSpPr/>
            <p:nvPr/>
          </p:nvSpPr>
          <p:spPr>
            <a:xfrm>
              <a:off x="6935574" y="2024135"/>
              <a:ext cx="176514" cy="176514"/>
            </a:xfrm>
            <a:custGeom>
              <a:avLst/>
              <a:gdLst/>
              <a:ahLst/>
              <a:cxnLst/>
              <a:rect l="l" t="t" r="r" b="b"/>
              <a:pathLst>
                <a:path w="8189" h="8189" extrusionOk="0">
                  <a:moveTo>
                    <a:pt x="4084" y="1"/>
                  </a:moveTo>
                  <a:cubicBezTo>
                    <a:pt x="1833" y="1"/>
                    <a:pt x="0" y="1833"/>
                    <a:pt x="0" y="4084"/>
                  </a:cubicBezTo>
                  <a:cubicBezTo>
                    <a:pt x="0" y="6356"/>
                    <a:pt x="1833" y="8189"/>
                    <a:pt x="4084" y="8189"/>
                  </a:cubicBezTo>
                  <a:cubicBezTo>
                    <a:pt x="6356" y="8189"/>
                    <a:pt x="8188" y="6356"/>
                    <a:pt x="8188" y="4084"/>
                  </a:cubicBezTo>
                  <a:cubicBezTo>
                    <a:pt x="8188" y="1833"/>
                    <a:pt x="6356" y="1"/>
                    <a:pt x="4084"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1"/>
            <p:cNvSpPr/>
            <p:nvPr/>
          </p:nvSpPr>
          <p:spPr>
            <a:xfrm>
              <a:off x="6995495" y="2084077"/>
              <a:ext cx="56086" cy="56172"/>
            </a:xfrm>
            <a:custGeom>
              <a:avLst/>
              <a:gdLst/>
              <a:ahLst/>
              <a:cxnLst/>
              <a:rect l="l" t="t" r="r" b="b"/>
              <a:pathLst>
                <a:path w="2602" h="2606" extrusionOk="0">
                  <a:moveTo>
                    <a:pt x="1304" y="0"/>
                  </a:moveTo>
                  <a:cubicBezTo>
                    <a:pt x="594" y="0"/>
                    <a:pt x="1" y="599"/>
                    <a:pt x="1" y="1303"/>
                  </a:cubicBezTo>
                  <a:cubicBezTo>
                    <a:pt x="1" y="2029"/>
                    <a:pt x="594" y="2606"/>
                    <a:pt x="1304" y="2606"/>
                  </a:cubicBezTo>
                  <a:cubicBezTo>
                    <a:pt x="2029" y="2606"/>
                    <a:pt x="2601" y="2029"/>
                    <a:pt x="2601" y="1303"/>
                  </a:cubicBezTo>
                  <a:cubicBezTo>
                    <a:pt x="2601" y="599"/>
                    <a:pt x="2029" y="0"/>
                    <a:pt x="13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1"/>
            <p:cNvSpPr/>
            <p:nvPr/>
          </p:nvSpPr>
          <p:spPr>
            <a:xfrm>
              <a:off x="7535337" y="1518083"/>
              <a:ext cx="484750" cy="239972"/>
            </a:xfrm>
            <a:custGeom>
              <a:avLst/>
              <a:gdLst/>
              <a:ahLst/>
              <a:cxnLst/>
              <a:rect l="l" t="t" r="r" b="b"/>
              <a:pathLst>
                <a:path w="22489" h="11133" extrusionOk="0">
                  <a:moveTo>
                    <a:pt x="1185" y="0"/>
                  </a:moveTo>
                  <a:cubicBezTo>
                    <a:pt x="1044" y="0"/>
                    <a:pt x="906" y="11"/>
                    <a:pt x="774" y="43"/>
                  </a:cubicBezTo>
                  <a:cubicBezTo>
                    <a:pt x="1" y="196"/>
                    <a:pt x="1" y="1256"/>
                    <a:pt x="64" y="1854"/>
                  </a:cubicBezTo>
                  <a:cubicBezTo>
                    <a:pt x="266" y="4301"/>
                    <a:pt x="462" y="6753"/>
                    <a:pt x="1150" y="9136"/>
                  </a:cubicBezTo>
                  <a:cubicBezTo>
                    <a:pt x="1235" y="9422"/>
                    <a:pt x="1346" y="9730"/>
                    <a:pt x="1547" y="9952"/>
                  </a:cubicBezTo>
                  <a:cubicBezTo>
                    <a:pt x="1897" y="10349"/>
                    <a:pt x="2739" y="10280"/>
                    <a:pt x="3242" y="10349"/>
                  </a:cubicBezTo>
                  <a:cubicBezTo>
                    <a:pt x="3952" y="10439"/>
                    <a:pt x="4656" y="10482"/>
                    <a:pt x="5387" y="10545"/>
                  </a:cubicBezTo>
                  <a:cubicBezTo>
                    <a:pt x="7924" y="10746"/>
                    <a:pt x="10461" y="10879"/>
                    <a:pt x="12998" y="10969"/>
                  </a:cubicBezTo>
                  <a:cubicBezTo>
                    <a:pt x="14927" y="11023"/>
                    <a:pt x="16841" y="11081"/>
                    <a:pt x="18766" y="11081"/>
                  </a:cubicBezTo>
                  <a:cubicBezTo>
                    <a:pt x="19108" y="11081"/>
                    <a:pt x="19450" y="11079"/>
                    <a:pt x="19793" y="11075"/>
                  </a:cubicBezTo>
                  <a:cubicBezTo>
                    <a:pt x="19809" y="11074"/>
                    <a:pt x="19827" y="11074"/>
                    <a:pt x="19845" y="11074"/>
                  </a:cubicBezTo>
                  <a:cubicBezTo>
                    <a:pt x="20113" y="11074"/>
                    <a:pt x="20595" y="11133"/>
                    <a:pt x="21072" y="11133"/>
                  </a:cubicBezTo>
                  <a:cubicBezTo>
                    <a:pt x="21724" y="11133"/>
                    <a:pt x="22367" y="11023"/>
                    <a:pt x="22441" y="10503"/>
                  </a:cubicBezTo>
                  <a:cubicBezTo>
                    <a:pt x="22489" y="10175"/>
                    <a:pt x="22203" y="9910"/>
                    <a:pt x="21938" y="9687"/>
                  </a:cubicBezTo>
                  <a:cubicBezTo>
                    <a:pt x="21165" y="9089"/>
                    <a:pt x="20413" y="8496"/>
                    <a:pt x="19618" y="7924"/>
                  </a:cubicBezTo>
                  <a:cubicBezTo>
                    <a:pt x="14566" y="4190"/>
                    <a:pt x="8803" y="1102"/>
                    <a:pt x="2517" y="154"/>
                  </a:cubicBezTo>
                  <a:cubicBezTo>
                    <a:pt x="2209" y="112"/>
                    <a:pt x="1897" y="64"/>
                    <a:pt x="1611" y="22"/>
                  </a:cubicBezTo>
                  <a:cubicBezTo>
                    <a:pt x="1468" y="11"/>
                    <a:pt x="1325" y="0"/>
                    <a:pt x="11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1"/>
            <p:cNvSpPr/>
            <p:nvPr/>
          </p:nvSpPr>
          <p:spPr>
            <a:xfrm>
              <a:off x="7055436" y="1517480"/>
              <a:ext cx="461342" cy="219926"/>
            </a:xfrm>
            <a:custGeom>
              <a:avLst/>
              <a:gdLst/>
              <a:ahLst/>
              <a:cxnLst/>
              <a:rect l="l" t="t" r="r" b="b"/>
              <a:pathLst>
                <a:path w="21403" h="10203" extrusionOk="0">
                  <a:moveTo>
                    <a:pt x="18650" y="1"/>
                  </a:moveTo>
                  <a:cubicBezTo>
                    <a:pt x="18555" y="1"/>
                    <a:pt x="18457" y="3"/>
                    <a:pt x="18357" y="7"/>
                  </a:cubicBezTo>
                  <a:cubicBezTo>
                    <a:pt x="15206" y="140"/>
                    <a:pt x="12049" y="293"/>
                    <a:pt x="8871" y="447"/>
                  </a:cubicBezTo>
                  <a:cubicBezTo>
                    <a:pt x="7855" y="489"/>
                    <a:pt x="6705" y="537"/>
                    <a:pt x="5757" y="1040"/>
                  </a:cubicBezTo>
                  <a:cubicBezTo>
                    <a:pt x="5143" y="1374"/>
                    <a:pt x="4587" y="1882"/>
                    <a:pt x="4105" y="2391"/>
                  </a:cubicBezTo>
                  <a:cubicBezTo>
                    <a:pt x="2892" y="3646"/>
                    <a:pt x="1939" y="5192"/>
                    <a:pt x="1213" y="6760"/>
                  </a:cubicBezTo>
                  <a:cubicBezTo>
                    <a:pt x="991" y="7242"/>
                    <a:pt x="0" y="9096"/>
                    <a:pt x="482" y="9625"/>
                  </a:cubicBezTo>
                  <a:cubicBezTo>
                    <a:pt x="860" y="10014"/>
                    <a:pt x="6898" y="10203"/>
                    <a:pt x="12354" y="10203"/>
                  </a:cubicBezTo>
                  <a:cubicBezTo>
                    <a:pt x="16846" y="10203"/>
                    <a:pt x="20944" y="10075"/>
                    <a:pt x="21164" y="9826"/>
                  </a:cubicBezTo>
                  <a:cubicBezTo>
                    <a:pt x="21207" y="9805"/>
                    <a:pt x="21207" y="9758"/>
                    <a:pt x="21228" y="9715"/>
                  </a:cubicBezTo>
                  <a:cubicBezTo>
                    <a:pt x="21402" y="9276"/>
                    <a:pt x="21318" y="8656"/>
                    <a:pt x="21297" y="8190"/>
                  </a:cubicBezTo>
                  <a:cubicBezTo>
                    <a:pt x="21249" y="7374"/>
                    <a:pt x="21185" y="6537"/>
                    <a:pt x="21095" y="5722"/>
                  </a:cubicBezTo>
                  <a:cubicBezTo>
                    <a:pt x="21032" y="4880"/>
                    <a:pt x="20921" y="4064"/>
                    <a:pt x="20830" y="3227"/>
                  </a:cubicBezTo>
                  <a:cubicBezTo>
                    <a:pt x="20767" y="2740"/>
                    <a:pt x="20788" y="2057"/>
                    <a:pt x="20656" y="1437"/>
                  </a:cubicBezTo>
                  <a:cubicBezTo>
                    <a:pt x="20433" y="268"/>
                    <a:pt x="19689" y="1"/>
                    <a:pt x="186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1"/>
            <p:cNvSpPr/>
            <p:nvPr/>
          </p:nvSpPr>
          <p:spPr>
            <a:xfrm>
              <a:off x="7506993" y="1493468"/>
              <a:ext cx="62165" cy="627725"/>
            </a:xfrm>
            <a:custGeom>
              <a:avLst/>
              <a:gdLst/>
              <a:ahLst/>
              <a:cxnLst/>
              <a:rect l="l" t="t" r="r" b="b"/>
              <a:pathLst>
                <a:path w="2884" h="29122" extrusionOk="0">
                  <a:moveTo>
                    <a:pt x="169" y="1"/>
                  </a:moveTo>
                  <a:cubicBezTo>
                    <a:pt x="87" y="1"/>
                    <a:pt x="0" y="65"/>
                    <a:pt x="13" y="168"/>
                  </a:cubicBezTo>
                  <a:cubicBezTo>
                    <a:pt x="188" y="1254"/>
                    <a:pt x="368" y="2355"/>
                    <a:pt x="521" y="3436"/>
                  </a:cubicBezTo>
                  <a:cubicBezTo>
                    <a:pt x="1183" y="7784"/>
                    <a:pt x="1824" y="12153"/>
                    <a:pt x="2243" y="16544"/>
                  </a:cubicBezTo>
                  <a:cubicBezTo>
                    <a:pt x="2661" y="20670"/>
                    <a:pt x="2682" y="24864"/>
                    <a:pt x="2486" y="28990"/>
                  </a:cubicBezTo>
                  <a:cubicBezTo>
                    <a:pt x="2486" y="29078"/>
                    <a:pt x="2558" y="29121"/>
                    <a:pt x="2629" y="29121"/>
                  </a:cubicBezTo>
                  <a:cubicBezTo>
                    <a:pt x="2701" y="29121"/>
                    <a:pt x="2772" y="29078"/>
                    <a:pt x="2772" y="28990"/>
                  </a:cubicBezTo>
                  <a:cubicBezTo>
                    <a:pt x="2883" y="26850"/>
                    <a:pt x="2883" y="24711"/>
                    <a:pt x="2836" y="22571"/>
                  </a:cubicBezTo>
                  <a:cubicBezTo>
                    <a:pt x="2772" y="17958"/>
                    <a:pt x="2221" y="13409"/>
                    <a:pt x="1581" y="8864"/>
                  </a:cubicBezTo>
                  <a:cubicBezTo>
                    <a:pt x="1183" y="5930"/>
                    <a:pt x="765" y="3017"/>
                    <a:pt x="299" y="104"/>
                  </a:cubicBezTo>
                  <a:cubicBezTo>
                    <a:pt x="281" y="32"/>
                    <a:pt x="226" y="1"/>
                    <a:pt x="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1"/>
            <p:cNvSpPr/>
            <p:nvPr/>
          </p:nvSpPr>
          <p:spPr>
            <a:xfrm>
              <a:off x="8014570" y="1741644"/>
              <a:ext cx="64406" cy="379540"/>
            </a:xfrm>
            <a:custGeom>
              <a:avLst/>
              <a:gdLst/>
              <a:ahLst/>
              <a:cxnLst/>
              <a:rect l="l" t="t" r="r" b="b"/>
              <a:pathLst>
                <a:path w="2988" h="17608" extrusionOk="0">
                  <a:moveTo>
                    <a:pt x="197" y="1"/>
                  </a:moveTo>
                  <a:cubicBezTo>
                    <a:pt x="96" y="1"/>
                    <a:pt x="0" y="107"/>
                    <a:pt x="75" y="200"/>
                  </a:cubicBezTo>
                  <a:cubicBezTo>
                    <a:pt x="1754" y="2514"/>
                    <a:pt x="2394" y="5364"/>
                    <a:pt x="2527" y="8165"/>
                  </a:cubicBezTo>
                  <a:cubicBezTo>
                    <a:pt x="2659" y="11295"/>
                    <a:pt x="1955" y="14367"/>
                    <a:pt x="1621" y="17476"/>
                  </a:cubicBezTo>
                  <a:cubicBezTo>
                    <a:pt x="1611" y="17564"/>
                    <a:pt x="1677" y="17607"/>
                    <a:pt x="1748" y="17607"/>
                  </a:cubicBezTo>
                  <a:cubicBezTo>
                    <a:pt x="1820" y="17607"/>
                    <a:pt x="1897" y="17564"/>
                    <a:pt x="1907" y="17476"/>
                  </a:cubicBezTo>
                  <a:cubicBezTo>
                    <a:pt x="2241" y="14256"/>
                    <a:pt x="2988" y="11099"/>
                    <a:pt x="2792" y="7853"/>
                  </a:cubicBezTo>
                  <a:cubicBezTo>
                    <a:pt x="2638" y="5099"/>
                    <a:pt x="1976" y="2318"/>
                    <a:pt x="318" y="67"/>
                  </a:cubicBezTo>
                  <a:cubicBezTo>
                    <a:pt x="285" y="20"/>
                    <a:pt x="241" y="1"/>
                    <a:pt x="1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1"/>
            <p:cNvSpPr/>
            <p:nvPr/>
          </p:nvSpPr>
          <p:spPr>
            <a:xfrm>
              <a:off x="7050630" y="1722202"/>
              <a:ext cx="215572" cy="398983"/>
            </a:xfrm>
            <a:custGeom>
              <a:avLst/>
              <a:gdLst/>
              <a:ahLst/>
              <a:cxnLst/>
              <a:rect l="l" t="t" r="r" b="b"/>
              <a:pathLst>
                <a:path w="10001" h="18510" extrusionOk="0">
                  <a:moveTo>
                    <a:pt x="706" y="0"/>
                  </a:moveTo>
                  <a:cubicBezTo>
                    <a:pt x="664" y="0"/>
                    <a:pt x="624" y="19"/>
                    <a:pt x="599" y="64"/>
                  </a:cubicBezTo>
                  <a:cubicBezTo>
                    <a:pt x="1" y="943"/>
                    <a:pt x="202" y="2203"/>
                    <a:pt x="705" y="3088"/>
                  </a:cubicBezTo>
                  <a:cubicBezTo>
                    <a:pt x="1457" y="4412"/>
                    <a:pt x="2824" y="5423"/>
                    <a:pt x="3952" y="6440"/>
                  </a:cubicBezTo>
                  <a:cubicBezTo>
                    <a:pt x="5255" y="7632"/>
                    <a:pt x="6558" y="8824"/>
                    <a:pt x="7569" y="10259"/>
                  </a:cubicBezTo>
                  <a:cubicBezTo>
                    <a:pt x="8676" y="11827"/>
                    <a:pt x="9094" y="13611"/>
                    <a:pt x="9402" y="15465"/>
                  </a:cubicBezTo>
                  <a:cubicBezTo>
                    <a:pt x="9576" y="16434"/>
                    <a:pt x="9709" y="17409"/>
                    <a:pt x="9709" y="18378"/>
                  </a:cubicBezTo>
                  <a:cubicBezTo>
                    <a:pt x="9709" y="18466"/>
                    <a:pt x="9782" y="18509"/>
                    <a:pt x="9855" y="18509"/>
                  </a:cubicBezTo>
                  <a:cubicBezTo>
                    <a:pt x="9927" y="18509"/>
                    <a:pt x="10000" y="18466"/>
                    <a:pt x="10000" y="18378"/>
                  </a:cubicBezTo>
                  <a:cubicBezTo>
                    <a:pt x="10000" y="17277"/>
                    <a:pt x="9820" y="16170"/>
                    <a:pt x="9624" y="15110"/>
                  </a:cubicBezTo>
                  <a:cubicBezTo>
                    <a:pt x="9312" y="13368"/>
                    <a:pt x="8893" y="11694"/>
                    <a:pt x="7882" y="10238"/>
                  </a:cubicBezTo>
                  <a:cubicBezTo>
                    <a:pt x="6928" y="8866"/>
                    <a:pt x="5715" y="7696"/>
                    <a:pt x="4503" y="6573"/>
                  </a:cubicBezTo>
                  <a:cubicBezTo>
                    <a:pt x="3353" y="5514"/>
                    <a:pt x="1966" y="4497"/>
                    <a:pt x="1102" y="3194"/>
                  </a:cubicBezTo>
                  <a:cubicBezTo>
                    <a:pt x="552" y="2357"/>
                    <a:pt x="223" y="1102"/>
                    <a:pt x="838" y="217"/>
                  </a:cubicBezTo>
                  <a:cubicBezTo>
                    <a:pt x="916" y="109"/>
                    <a:pt x="807"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1"/>
            <p:cNvSpPr/>
            <p:nvPr/>
          </p:nvSpPr>
          <p:spPr>
            <a:xfrm>
              <a:off x="7602349" y="1792965"/>
              <a:ext cx="69084" cy="29487"/>
            </a:xfrm>
            <a:custGeom>
              <a:avLst/>
              <a:gdLst/>
              <a:ahLst/>
              <a:cxnLst/>
              <a:rect l="l" t="t" r="r" b="b"/>
              <a:pathLst>
                <a:path w="3205" h="1368" extrusionOk="0">
                  <a:moveTo>
                    <a:pt x="1590" y="1"/>
                  </a:moveTo>
                  <a:cubicBezTo>
                    <a:pt x="710" y="1"/>
                    <a:pt x="1" y="308"/>
                    <a:pt x="1" y="684"/>
                  </a:cubicBezTo>
                  <a:cubicBezTo>
                    <a:pt x="1" y="1060"/>
                    <a:pt x="710" y="1367"/>
                    <a:pt x="1590" y="1367"/>
                  </a:cubicBezTo>
                  <a:cubicBezTo>
                    <a:pt x="2495" y="1367"/>
                    <a:pt x="3205" y="1060"/>
                    <a:pt x="3205" y="684"/>
                  </a:cubicBezTo>
                  <a:cubicBezTo>
                    <a:pt x="3205" y="308"/>
                    <a:pt x="2495" y="1"/>
                    <a:pt x="15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1"/>
            <p:cNvSpPr/>
            <p:nvPr/>
          </p:nvSpPr>
          <p:spPr>
            <a:xfrm>
              <a:off x="7167647" y="1792965"/>
              <a:ext cx="68976" cy="29487"/>
            </a:xfrm>
            <a:custGeom>
              <a:avLst/>
              <a:gdLst/>
              <a:ahLst/>
              <a:cxnLst/>
              <a:rect l="l" t="t" r="r" b="b"/>
              <a:pathLst>
                <a:path w="3200" h="1368" extrusionOk="0">
                  <a:moveTo>
                    <a:pt x="1589" y="1"/>
                  </a:moveTo>
                  <a:cubicBezTo>
                    <a:pt x="705" y="1"/>
                    <a:pt x="0" y="308"/>
                    <a:pt x="0" y="684"/>
                  </a:cubicBezTo>
                  <a:cubicBezTo>
                    <a:pt x="0" y="1060"/>
                    <a:pt x="705" y="1367"/>
                    <a:pt x="1589" y="1367"/>
                  </a:cubicBezTo>
                  <a:cubicBezTo>
                    <a:pt x="2495" y="1367"/>
                    <a:pt x="3199" y="1060"/>
                    <a:pt x="3199" y="684"/>
                  </a:cubicBezTo>
                  <a:cubicBezTo>
                    <a:pt x="3199" y="308"/>
                    <a:pt x="2495" y="1"/>
                    <a:pt x="15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1"/>
            <p:cNvSpPr/>
            <p:nvPr/>
          </p:nvSpPr>
          <p:spPr>
            <a:xfrm>
              <a:off x="6741954" y="1535176"/>
              <a:ext cx="344902" cy="173647"/>
            </a:xfrm>
            <a:custGeom>
              <a:avLst/>
              <a:gdLst/>
              <a:ahLst/>
              <a:cxnLst/>
              <a:rect l="l" t="t" r="r" b="b"/>
              <a:pathLst>
                <a:path w="16001" h="8056" extrusionOk="0">
                  <a:moveTo>
                    <a:pt x="12334" y="0"/>
                  </a:moveTo>
                  <a:cubicBezTo>
                    <a:pt x="10473" y="0"/>
                    <a:pt x="8158" y="129"/>
                    <a:pt x="6446" y="245"/>
                  </a:cubicBezTo>
                  <a:cubicBezTo>
                    <a:pt x="4990" y="1061"/>
                    <a:pt x="3533" y="2205"/>
                    <a:pt x="2363" y="3820"/>
                  </a:cubicBezTo>
                  <a:cubicBezTo>
                    <a:pt x="1436" y="5054"/>
                    <a:pt x="663" y="6421"/>
                    <a:pt x="1" y="7877"/>
                  </a:cubicBezTo>
                  <a:cubicBezTo>
                    <a:pt x="1055" y="7970"/>
                    <a:pt x="2400" y="8055"/>
                    <a:pt x="3797" y="8055"/>
                  </a:cubicBezTo>
                  <a:cubicBezTo>
                    <a:pt x="4708" y="8055"/>
                    <a:pt x="5642" y="8019"/>
                    <a:pt x="6531" y="7925"/>
                  </a:cubicBezTo>
                  <a:cubicBezTo>
                    <a:pt x="10418" y="7459"/>
                    <a:pt x="16001" y="1347"/>
                    <a:pt x="15492" y="420"/>
                  </a:cubicBezTo>
                  <a:cubicBezTo>
                    <a:pt x="15334" y="106"/>
                    <a:pt x="14020" y="0"/>
                    <a:pt x="12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1"/>
            <p:cNvSpPr/>
            <p:nvPr/>
          </p:nvSpPr>
          <p:spPr>
            <a:xfrm>
              <a:off x="8536156" y="1809648"/>
              <a:ext cx="35178" cy="27073"/>
            </a:xfrm>
            <a:custGeom>
              <a:avLst/>
              <a:gdLst/>
              <a:ahLst/>
              <a:cxnLst/>
              <a:rect l="l" t="t" r="r" b="b"/>
              <a:pathLst>
                <a:path w="1632" h="1256" extrusionOk="0">
                  <a:moveTo>
                    <a:pt x="1631" y="1255"/>
                  </a:moveTo>
                  <a:lnTo>
                    <a:pt x="1631" y="1255"/>
                  </a:lnTo>
                  <a:lnTo>
                    <a:pt x="1631" y="1255"/>
                  </a:lnTo>
                  <a:close/>
                  <a:moveTo>
                    <a:pt x="1631" y="1255"/>
                  </a:moveTo>
                  <a:lnTo>
                    <a:pt x="1631" y="1255"/>
                  </a:lnTo>
                  <a:lnTo>
                    <a:pt x="1631" y="1255"/>
                  </a:lnTo>
                  <a:close/>
                  <a:moveTo>
                    <a:pt x="1610" y="1255"/>
                  </a:moveTo>
                  <a:lnTo>
                    <a:pt x="1610" y="1255"/>
                  </a:lnTo>
                  <a:lnTo>
                    <a:pt x="1610" y="1255"/>
                  </a:lnTo>
                  <a:close/>
                  <a:moveTo>
                    <a:pt x="1610" y="1234"/>
                  </a:moveTo>
                  <a:lnTo>
                    <a:pt x="1610" y="1234"/>
                  </a:lnTo>
                  <a:lnTo>
                    <a:pt x="1610" y="1234"/>
                  </a:lnTo>
                  <a:close/>
                  <a:moveTo>
                    <a:pt x="1610" y="1234"/>
                  </a:moveTo>
                  <a:lnTo>
                    <a:pt x="1610" y="1234"/>
                  </a:lnTo>
                  <a:lnTo>
                    <a:pt x="1610" y="1234"/>
                  </a:lnTo>
                  <a:close/>
                  <a:moveTo>
                    <a:pt x="1589" y="1213"/>
                  </a:moveTo>
                  <a:cubicBezTo>
                    <a:pt x="1589" y="1213"/>
                    <a:pt x="1589" y="1234"/>
                    <a:pt x="1610" y="1234"/>
                  </a:cubicBezTo>
                  <a:cubicBezTo>
                    <a:pt x="1589" y="1234"/>
                    <a:pt x="1589" y="1213"/>
                    <a:pt x="1589" y="1213"/>
                  </a:cubicBezTo>
                  <a:close/>
                  <a:moveTo>
                    <a:pt x="1589" y="1213"/>
                  </a:moveTo>
                  <a:lnTo>
                    <a:pt x="1589" y="1213"/>
                  </a:lnTo>
                  <a:lnTo>
                    <a:pt x="1589" y="1213"/>
                  </a:lnTo>
                  <a:close/>
                  <a:moveTo>
                    <a:pt x="1589" y="1213"/>
                  </a:moveTo>
                  <a:lnTo>
                    <a:pt x="1589" y="1213"/>
                  </a:lnTo>
                  <a:lnTo>
                    <a:pt x="1589" y="1213"/>
                  </a:lnTo>
                  <a:close/>
                  <a:moveTo>
                    <a:pt x="1589" y="1192"/>
                  </a:moveTo>
                  <a:lnTo>
                    <a:pt x="1589" y="1192"/>
                  </a:lnTo>
                  <a:lnTo>
                    <a:pt x="1589" y="1192"/>
                  </a:lnTo>
                  <a:close/>
                  <a:moveTo>
                    <a:pt x="1563" y="1192"/>
                  </a:moveTo>
                  <a:lnTo>
                    <a:pt x="1563" y="1192"/>
                  </a:lnTo>
                  <a:lnTo>
                    <a:pt x="1563" y="1192"/>
                  </a:lnTo>
                  <a:close/>
                  <a:moveTo>
                    <a:pt x="1563" y="1192"/>
                  </a:moveTo>
                  <a:lnTo>
                    <a:pt x="1563" y="1192"/>
                  </a:lnTo>
                  <a:lnTo>
                    <a:pt x="1563" y="1192"/>
                  </a:lnTo>
                  <a:close/>
                  <a:moveTo>
                    <a:pt x="1563" y="1171"/>
                  </a:moveTo>
                  <a:lnTo>
                    <a:pt x="1563" y="1171"/>
                  </a:lnTo>
                  <a:lnTo>
                    <a:pt x="1563" y="1171"/>
                  </a:lnTo>
                  <a:close/>
                  <a:moveTo>
                    <a:pt x="1541" y="1171"/>
                  </a:moveTo>
                  <a:lnTo>
                    <a:pt x="1563" y="1171"/>
                  </a:lnTo>
                  <a:lnTo>
                    <a:pt x="1541" y="1171"/>
                  </a:lnTo>
                  <a:close/>
                  <a:moveTo>
                    <a:pt x="1541" y="1149"/>
                  </a:moveTo>
                  <a:lnTo>
                    <a:pt x="1541" y="1171"/>
                  </a:lnTo>
                  <a:lnTo>
                    <a:pt x="1541" y="1149"/>
                  </a:lnTo>
                  <a:close/>
                  <a:moveTo>
                    <a:pt x="1541" y="1149"/>
                  </a:moveTo>
                  <a:lnTo>
                    <a:pt x="1541" y="1149"/>
                  </a:lnTo>
                  <a:lnTo>
                    <a:pt x="1541" y="1149"/>
                  </a:lnTo>
                  <a:close/>
                  <a:moveTo>
                    <a:pt x="1520" y="1149"/>
                  </a:moveTo>
                  <a:lnTo>
                    <a:pt x="1541" y="1149"/>
                  </a:lnTo>
                  <a:lnTo>
                    <a:pt x="1520" y="1149"/>
                  </a:lnTo>
                  <a:close/>
                  <a:moveTo>
                    <a:pt x="85" y="21"/>
                  </a:moveTo>
                  <a:lnTo>
                    <a:pt x="85" y="21"/>
                  </a:lnTo>
                  <a:cubicBezTo>
                    <a:pt x="662" y="286"/>
                    <a:pt x="1144" y="662"/>
                    <a:pt x="1520" y="1149"/>
                  </a:cubicBezTo>
                  <a:cubicBezTo>
                    <a:pt x="1144" y="662"/>
                    <a:pt x="662" y="286"/>
                    <a:pt x="85" y="21"/>
                  </a:cubicBezTo>
                  <a:lnTo>
                    <a:pt x="85" y="21"/>
                  </a:lnTo>
                  <a:close/>
                  <a:moveTo>
                    <a:pt x="64" y="21"/>
                  </a:moveTo>
                  <a:lnTo>
                    <a:pt x="64" y="21"/>
                  </a:lnTo>
                  <a:lnTo>
                    <a:pt x="64" y="21"/>
                  </a:lnTo>
                  <a:close/>
                  <a:moveTo>
                    <a:pt x="64" y="21"/>
                  </a:moveTo>
                  <a:lnTo>
                    <a:pt x="64" y="21"/>
                  </a:lnTo>
                  <a:lnTo>
                    <a:pt x="64" y="21"/>
                  </a:lnTo>
                  <a:close/>
                  <a:moveTo>
                    <a:pt x="43" y="21"/>
                  </a:moveTo>
                  <a:lnTo>
                    <a:pt x="43" y="21"/>
                  </a:lnTo>
                  <a:lnTo>
                    <a:pt x="43" y="21"/>
                  </a:lnTo>
                  <a:close/>
                  <a:moveTo>
                    <a:pt x="43" y="21"/>
                  </a:moveTo>
                  <a:lnTo>
                    <a:pt x="43" y="21"/>
                  </a:lnTo>
                  <a:lnTo>
                    <a:pt x="43" y="21"/>
                  </a:lnTo>
                  <a:close/>
                  <a:moveTo>
                    <a:pt x="43" y="21"/>
                  </a:moveTo>
                  <a:lnTo>
                    <a:pt x="43" y="21"/>
                  </a:lnTo>
                  <a:lnTo>
                    <a:pt x="43" y="21"/>
                  </a:lnTo>
                  <a:close/>
                  <a:moveTo>
                    <a:pt x="21" y="0"/>
                  </a:moveTo>
                  <a:lnTo>
                    <a:pt x="21" y="0"/>
                  </a:lnTo>
                  <a:lnTo>
                    <a:pt x="21" y="0"/>
                  </a:lnTo>
                  <a:close/>
                  <a:moveTo>
                    <a:pt x="0" y="0"/>
                  </a:moveTo>
                  <a:lnTo>
                    <a:pt x="0" y="0"/>
                  </a:lnTo>
                  <a:lnTo>
                    <a:pt x="0" y="0"/>
                  </a:lnTo>
                  <a:close/>
                  <a:moveTo>
                    <a:pt x="0" y="0"/>
                  </a:move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1"/>
            <p:cNvSpPr/>
            <p:nvPr/>
          </p:nvSpPr>
          <p:spPr>
            <a:xfrm>
              <a:off x="8403835" y="1777338"/>
              <a:ext cx="195137" cy="141228"/>
            </a:xfrm>
            <a:custGeom>
              <a:avLst/>
              <a:gdLst/>
              <a:ahLst/>
              <a:cxnLst/>
              <a:rect l="l" t="t" r="r" b="b"/>
              <a:pathLst>
                <a:path w="9053" h="6552" extrusionOk="0">
                  <a:moveTo>
                    <a:pt x="377" y="0"/>
                  </a:moveTo>
                  <a:cubicBezTo>
                    <a:pt x="112" y="503"/>
                    <a:pt x="1" y="1165"/>
                    <a:pt x="684" y="1875"/>
                  </a:cubicBezTo>
                  <a:cubicBezTo>
                    <a:pt x="2035" y="3310"/>
                    <a:pt x="5938" y="6552"/>
                    <a:pt x="7484" y="6552"/>
                  </a:cubicBezTo>
                  <a:lnTo>
                    <a:pt x="7659" y="6552"/>
                  </a:lnTo>
                  <a:cubicBezTo>
                    <a:pt x="8125" y="6440"/>
                    <a:pt x="8607" y="6308"/>
                    <a:pt x="9052" y="6176"/>
                  </a:cubicBezTo>
                  <a:cubicBezTo>
                    <a:pt x="8851" y="4852"/>
                    <a:pt x="8454" y="3660"/>
                    <a:pt x="7770" y="2754"/>
                  </a:cubicBezTo>
                  <a:lnTo>
                    <a:pt x="7749" y="2754"/>
                  </a:lnTo>
                  <a:lnTo>
                    <a:pt x="7749" y="2733"/>
                  </a:lnTo>
                  <a:cubicBezTo>
                    <a:pt x="7728" y="2733"/>
                    <a:pt x="7728" y="2712"/>
                    <a:pt x="7728" y="2712"/>
                  </a:cubicBezTo>
                  <a:lnTo>
                    <a:pt x="7728" y="2691"/>
                  </a:lnTo>
                  <a:lnTo>
                    <a:pt x="7702" y="2691"/>
                  </a:lnTo>
                  <a:lnTo>
                    <a:pt x="7702" y="2670"/>
                  </a:lnTo>
                  <a:lnTo>
                    <a:pt x="7680" y="2670"/>
                  </a:lnTo>
                  <a:lnTo>
                    <a:pt x="7680" y="2648"/>
                  </a:lnTo>
                  <a:lnTo>
                    <a:pt x="7659" y="2648"/>
                  </a:lnTo>
                  <a:cubicBezTo>
                    <a:pt x="7283" y="2161"/>
                    <a:pt x="6801" y="1785"/>
                    <a:pt x="6224" y="1520"/>
                  </a:cubicBezTo>
                  <a:lnTo>
                    <a:pt x="6182" y="1520"/>
                  </a:lnTo>
                  <a:cubicBezTo>
                    <a:pt x="6182" y="1499"/>
                    <a:pt x="6160" y="1499"/>
                    <a:pt x="6160" y="1499"/>
                  </a:cubicBezTo>
                  <a:lnTo>
                    <a:pt x="6139" y="1499"/>
                  </a:lnTo>
                  <a:cubicBezTo>
                    <a:pt x="4768" y="927"/>
                    <a:pt x="2670" y="419"/>
                    <a:pt x="377"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1"/>
            <p:cNvSpPr/>
            <p:nvPr/>
          </p:nvSpPr>
          <p:spPr>
            <a:xfrm>
              <a:off x="6697208" y="1753930"/>
              <a:ext cx="104714" cy="101395"/>
            </a:xfrm>
            <a:custGeom>
              <a:avLst/>
              <a:gdLst/>
              <a:ahLst/>
              <a:cxnLst/>
              <a:rect l="l" t="t" r="r" b="b"/>
              <a:pathLst>
                <a:path w="4858" h="4704" extrusionOk="0">
                  <a:moveTo>
                    <a:pt x="1192" y="0"/>
                  </a:moveTo>
                  <a:cubicBezTo>
                    <a:pt x="663" y="1526"/>
                    <a:pt x="287" y="3115"/>
                    <a:pt x="1" y="4704"/>
                  </a:cubicBezTo>
                  <a:cubicBezTo>
                    <a:pt x="1637" y="4682"/>
                    <a:pt x="4857" y="4439"/>
                    <a:pt x="4857" y="3136"/>
                  </a:cubicBezTo>
                  <a:cubicBezTo>
                    <a:pt x="4857" y="1854"/>
                    <a:pt x="2474" y="578"/>
                    <a:pt x="1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6" name="Google Shape;746;p31"/>
          <p:cNvSpPr/>
          <p:nvPr/>
        </p:nvSpPr>
        <p:spPr>
          <a:xfrm>
            <a:off x="4763872" y="2005597"/>
            <a:ext cx="645170" cy="154789"/>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31"/>
        <p:cNvGrpSpPr/>
        <p:nvPr/>
      </p:nvGrpSpPr>
      <p:grpSpPr>
        <a:xfrm>
          <a:off x="0" y="0"/>
          <a:ext cx="0" cy="0"/>
          <a:chOff x="0" y="0"/>
          <a:chExt cx="0" cy="0"/>
        </a:xfrm>
      </p:grpSpPr>
      <p:sp>
        <p:nvSpPr>
          <p:cNvPr id="1333" name="Google Shape;1333;p41"/>
          <p:cNvSpPr txBox="1">
            <a:spLocks noGrp="1"/>
          </p:cNvSpPr>
          <p:nvPr>
            <p:ph type="subTitle" idx="1"/>
          </p:nvPr>
        </p:nvSpPr>
        <p:spPr>
          <a:xfrm>
            <a:off x="2313542" y="469884"/>
            <a:ext cx="6345716" cy="3107709"/>
          </a:xfrm>
          <a:prstGeom prst="rect">
            <a:avLst/>
          </a:prstGeom>
        </p:spPr>
        <p:txBody>
          <a:bodyPr spcFirstLastPara="1" wrap="square" lIns="91425" tIns="91425" rIns="91425" bIns="91425" anchor="t" anchorCtr="0">
            <a:noAutofit/>
          </a:bodyPr>
          <a:lstStyle/>
          <a:p>
            <a:pPr algn="ctr"/>
            <a:r>
              <a:rPr kumimoji="0" lang="en-US" altLang="en-US" sz="1400" b="0" i="0" u="none" strike="noStrike" cap="none" normalizeH="0" baseline="0" dirty="0">
                <a:ln>
                  <a:noFill/>
                </a:ln>
                <a:solidFill>
                  <a:schemeClr val="tx1"/>
                </a:solidFill>
                <a:effectLst/>
                <a:latin typeface="Arial" panose="020B0604020202020204" pitchFamily="34" charset="0"/>
              </a:rPr>
              <a:t>3. How many cars will be available in 2023? the manager asked the worker.</a:t>
            </a:r>
          </a:p>
          <a:p>
            <a:pPr algn="ctr"/>
            <a:endParaRPr lang="en-US" altLang="en-US" sz="1400" dirty="0">
              <a:latin typeface="Arial" panose="020B0604020202020204" pitchFamily="34" charset="0"/>
            </a:endParaRPr>
          </a:p>
          <a:p>
            <a:pPr algn="ctr"/>
            <a:r>
              <a:rPr kumimoji="0" lang="en-US" altLang="en-US" sz="1400" b="0" i="0" u="none" strike="noStrike" cap="none" normalizeH="0" baseline="0" dirty="0">
                <a:ln>
                  <a:noFill/>
                </a:ln>
                <a:solidFill>
                  <a:schemeClr val="tx1"/>
                </a:solidFill>
                <a:effectLst/>
                <a:latin typeface="Arial" panose="020B0604020202020204" pitchFamily="34" charset="0"/>
              </a:rPr>
              <a:t>select count(*) from car_data where year=2023;</a:t>
            </a:r>
          </a:p>
          <a:p>
            <a:pPr algn="ctr"/>
            <a:r>
              <a:rPr kumimoji="0" lang="en-US" altLang="en-US" sz="1400" b="0" i="0" u="none" strike="noStrike" cap="none" normalizeH="0" baseline="0" dirty="0">
                <a:ln>
                  <a:noFill/>
                </a:ln>
                <a:solidFill>
                  <a:schemeClr val="tx1"/>
                </a:solidFill>
                <a:effectLst/>
                <a:latin typeface="Arial" panose="020B0604020202020204" pitchFamily="34" charset="0"/>
              </a:rPr>
              <a:t>4. The worker was questioned by the manager. In 2020, 2021, and 2022, how many automobiles will be available?</a:t>
            </a:r>
          </a:p>
          <a:p>
            <a:pPr algn="ctr"/>
            <a:endParaRPr lang="en-US" sz="1400" dirty="0">
              <a:latin typeface="Arial" panose="020B0604020202020204" pitchFamily="34" charset="0"/>
            </a:endParaRPr>
          </a:p>
          <a:p>
            <a:pPr algn="ctr"/>
            <a:r>
              <a:rPr lang="en-US" sz="1400" dirty="0">
                <a:latin typeface="Arial" panose="020B0604020202020204" pitchFamily="34" charset="0"/>
              </a:rPr>
              <a:t>select count(*) from car_data where year in (2020,2021,2022) group by year;</a:t>
            </a:r>
          </a:p>
          <a:p>
            <a:pPr algn="ctr"/>
            <a:endParaRPr lang="en-US" sz="1400" dirty="0">
              <a:latin typeface="Arial" panose="020B0604020202020204" pitchFamily="34" charset="0"/>
            </a:endParaRPr>
          </a:p>
          <a:p>
            <a:pPr algn="ctr"/>
            <a:r>
              <a:rPr lang="en-US" sz="1400" dirty="0">
                <a:latin typeface="Arial" panose="020B0604020202020204" pitchFamily="34" charset="0"/>
              </a:rPr>
              <a:t>5. </a:t>
            </a:r>
            <a:r>
              <a:rPr kumimoji="0" lang="en-US" altLang="en-US" sz="1400" b="0" i="0" u="none" strike="noStrike" cap="none" normalizeH="0" baseline="0" dirty="0">
                <a:ln>
                  <a:noFill/>
                </a:ln>
                <a:solidFill>
                  <a:schemeClr val="tx1"/>
                </a:solidFill>
                <a:effectLst/>
                <a:latin typeface="Arial" panose="020B0604020202020204" pitchFamily="34" charset="0"/>
              </a:rPr>
              <a:t>I printed the total number of cars by year at Clint's request. I'm not seeing every detail. </a:t>
            </a:r>
          </a:p>
          <a:p>
            <a:pPr algn="ctr"/>
            <a:endParaRPr lang="en-US" altLang="en-US" sz="1400" dirty="0">
              <a:latin typeface="Arial" panose="020B0604020202020204" pitchFamily="34" charset="0"/>
            </a:endParaRPr>
          </a:p>
          <a:p>
            <a:pPr algn="ctr"/>
            <a:r>
              <a:rPr kumimoji="0" lang="en-US" altLang="en-US" sz="1400" b="0" i="0" u="none" strike="noStrike" cap="none" normalizeH="0" baseline="0" dirty="0">
                <a:ln>
                  <a:noFill/>
                </a:ln>
                <a:solidFill>
                  <a:schemeClr val="tx1"/>
                </a:solidFill>
                <a:effectLst/>
                <a:latin typeface="Arial" panose="020B0604020202020204" pitchFamily="34" charset="0"/>
              </a:rPr>
              <a:t>select year ,count(*) from car_data group by year;</a:t>
            </a:r>
          </a:p>
          <a:p>
            <a:pPr marL="0" lvl="0" indent="0" algn="l" rtl="0">
              <a:spcBef>
                <a:spcPts val="0"/>
              </a:spcBef>
              <a:spcAft>
                <a:spcPts val="0"/>
              </a:spcAft>
              <a:buNone/>
            </a:pPr>
            <a:endParaRPr dirty="0"/>
          </a:p>
        </p:txBody>
      </p:sp>
      <p:sp>
        <p:nvSpPr>
          <p:cNvPr id="1334" name="Google Shape;1334;p41"/>
          <p:cNvSpPr/>
          <p:nvPr/>
        </p:nvSpPr>
        <p:spPr>
          <a:xfrm>
            <a:off x="169811" y="337391"/>
            <a:ext cx="1664618" cy="3176204"/>
          </a:xfrm>
          <a:custGeom>
            <a:avLst/>
            <a:gdLst/>
            <a:ahLst/>
            <a:cxnLst/>
            <a:rect l="l" t="t" r="r" b="b"/>
            <a:pathLst>
              <a:path w="84552" h="161331" extrusionOk="0">
                <a:moveTo>
                  <a:pt x="1" y="1"/>
                </a:moveTo>
                <a:lnTo>
                  <a:pt x="1" y="161331"/>
                </a:lnTo>
                <a:lnTo>
                  <a:pt x="84551" y="161331"/>
                </a:lnTo>
                <a:lnTo>
                  <a:pt x="84551" y="1"/>
                </a:lnTo>
                <a:close/>
              </a:path>
            </a:pathLst>
          </a:custGeom>
          <a:solidFill>
            <a:srgbClr val="909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35" name="Google Shape;1335;p41"/>
          <p:cNvGrpSpPr/>
          <p:nvPr/>
        </p:nvGrpSpPr>
        <p:grpSpPr>
          <a:xfrm>
            <a:off x="77948" y="116143"/>
            <a:ext cx="1749831" cy="3551853"/>
            <a:chOff x="5186401" y="494525"/>
            <a:chExt cx="1834973" cy="3724678"/>
          </a:xfrm>
        </p:grpSpPr>
        <p:sp>
          <p:nvSpPr>
            <p:cNvPr id="1336" name="Google Shape;1336;p41"/>
            <p:cNvSpPr/>
            <p:nvPr/>
          </p:nvSpPr>
          <p:spPr>
            <a:xfrm>
              <a:off x="5186401" y="494525"/>
              <a:ext cx="1834973" cy="3724678"/>
            </a:xfrm>
            <a:custGeom>
              <a:avLst/>
              <a:gdLst/>
              <a:ahLst/>
              <a:cxnLst/>
              <a:rect l="l" t="t" r="r" b="b"/>
              <a:pathLst>
                <a:path w="93205" h="189190" extrusionOk="0">
                  <a:moveTo>
                    <a:pt x="2870" y="0"/>
                  </a:moveTo>
                  <a:cubicBezTo>
                    <a:pt x="1280" y="0"/>
                    <a:pt x="0" y="1280"/>
                    <a:pt x="0" y="2914"/>
                  </a:cubicBezTo>
                  <a:lnTo>
                    <a:pt x="0" y="186320"/>
                  </a:lnTo>
                  <a:cubicBezTo>
                    <a:pt x="0" y="187909"/>
                    <a:pt x="1280" y="189190"/>
                    <a:pt x="2870" y="189190"/>
                  </a:cubicBezTo>
                  <a:lnTo>
                    <a:pt x="90334" y="189190"/>
                  </a:lnTo>
                  <a:cubicBezTo>
                    <a:pt x="91924" y="189190"/>
                    <a:pt x="93204" y="187909"/>
                    <a:pt x="93204" y="186320"/>
                  </a:cubicBezTo>
                  <a:lnTo>
                    <a:pt x="93204" y="2914"/>
                  </a:lnTo>
                  <a:cubicBezTo>
                    <a:pt x="93204" y="1280"/>
                    <a:pt x="91924" y="0"/>
                    <a:pt x="90334" y="0"/>
                  </a:cubicBezTo>
                  <a:close/>
                </a:path>
              </a:pathLst>
            </a:custGeom>
            <a:solidFill>
              <a:schemeClr val="accent6"/>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1"/>
            <p:cNvSpPr/>
            <p:nvPr/>
          </p:nvSpPr>
          <p:spPr>
            <a:xfrm>
              <a:off x="5890455" y="3969678"/>
              <a:ext cx="458108" cy="154724"/>
            </a:xfrm>
            <a:custGeom>
              <a:avLst/>
              <a:gdLst/>
              <a:ahLst/>
              <a:cxnLst/>
              <a:rect l="l" t="t" r="r" b="b"/>
              <a:pathLst>
                <a:path w="23269" h="7859" extrusionOk="0">
                  <a:moveTo>
                    <a:pt x="796" y="0"/>
                  </a:moveTo>
                  <a:cubicBezTo>
                    <a:pt x="354" y="0"/>
                    <a:pt x="1" y="353"/>
                    <a:pt x="1" y="751"/>
                  </a:cubicBezTo>
                  <a:lnTo>
                    <a:pt x="1" y="7064"/>
                  </a:lnTo>
                  <a:cubicBezTo>
                    <a:pt x="1" y="7506"/>
                    <a:pt x="354" y="7859"/>
                    <a:pt x="796" y="7859"/>
                  </a:cubicBezTo>
                  <a:lnTo>
                    <a:pt x="22474" y="7859"/>
                  </a:lnTo>
                  <a:cubicBezTo>
                    <a:pt x="22916" y="7859"/>
                    <a:pt x="23269" y="7506"/>
                    <a:pt x="23269" y="7064"/>
                  </a:cubicBezTo>
                  <a:lnTo>
                    <a:pt x="23269" y="751"/>
                  </a:lnTo>
                  <a:cubicBezTo>
                    <a:pt x="23269" y="353"/>
                    <a:pt x="22916" y="0"/>
                    <a:pt x="22474" y="0"/>
                  </a:cubicBezTo>
                  <a:close/>
                </a:path>
              </a:pathLst>
            </a:custGeom>
            <a:solidFill>
              <a:schemeClr val="accent6"/>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338" name="Google Shape;1338;p41"/>
          <p:cNvPicPr preferRelativeResize="0"/>
          <p:nvPr/>
        </p:nvPicPr>
        <p:blipFill rotWithShape="1">
          <a:blip r:embed="rId3">
            <a:alphaModFix/>
          </a:blip>
          <a:srcRect l="48814" r="21705"/>
          <a:stretch/>
        </p:blipFill>
        <p:spPr>
          <a:xfrm>
            <a:off x="169811" y="310863"/>
            <a:ext cx="1587335" cy="3028784"/>
          </a:xfrm>
          <a:prstGeom prst="rect">
            <a:avLst/>
          </a:prstGeom>
          <a:noFill/>
          <a:ln w="9525" cap="flat" cmpd="sng">
            <a:solidFill>
              <a:schemeClr val="accent1"/>
            </a:solidFill>
            <a:prstDash val="solid"/>
            <a:round/>
            <a:headEnd type="none" w="sm" len="sm"/>
            <a:tailEnd type="none" w="sm" len="sm"/>
          </a:ln>
        </p:spPr>
      </p:pic>
      <p:sp>
        <p:nvSpPr>
          <p:cNvPr id="1339" name="Google Shape;1339;p41"/>
          <p:cNvSpPr/>
          <p:nvPr/>
        </p:nvSpPr>
        <p:spPr>
          <a:xfrm>
            <a:off x="5026325" y="4836975"/>
            <a:ext cx="3181346" cy="175049"/>
          </a:xfrm>
          <a:custGeom>
            <a:avLst/>
            <a:gdLst/>
            <a:ahLst/>
            <a:cxnLst/>
            <a:rect l="l" t="t" r="r" b="b"/>
            <a:pathLst>
              <a:path w="36476" h="2273" extrusionOk="0">
                <a:moveTo>
                  <a:pt x="18246" y="1"/>
                </a:moveTo>
                <a:cubicBezTo>
                  <a:pt x="8162" y="1"/>
                  <a:pt x="0" y="504"/>
                  <a:pt x="0" y="1123"/>
                </a:cubicBezTo>
                <a:cubicBezTo>
                  <a:pt x="0" y="1764"/>
                  <a:pt x="8162" y="2273"/>
                  <a:pt x="18246" y="2273"/>
                </a:cubicBezTo>
                <a:cubicBezTo>
                  <a:pt x="28309" y="2273"/>
                  <a:pt x="36476" y="1764"/>
                  <a:pt x="36476" y="1123"/>
                </a:cubicBezTo>
                <a:cubicBezTo>
                  <a:pt x="36476" y="504"/>
                  <a:pt x="28309" y="1"/>
                  <a:pt x="182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0" name="Google Shape;1340;p41"/>
          <p:cNvGrpSpPr/>
          <p:nvPr/>
        </p:nvGrpSpPr>
        <p:grpSpPr>
          <a:xfrm>
            <a:off x="5023340" y="3843765"/>
            <a:ext cx="3284189" cy="1168269"/>
            <a:chOff x="2536050" y="2210275"/>
            <a:chExt cx="5672175" cy="2017737"/>
          </a:xfrm>
        </p:grpSpPr>
        <p:sp>
          <p:nvSpPr>
            <p:cNvPr id="1341" name="Google Shape;1341;p41"/>
            <p:cNvSpPr/>
            <p:nvPr/>
          </p:nvSpPr>
          <p:spPr>
            <a:xfrm>
              <a:off x="2536050" y="2210275"/>
              <a:ext cx="5672175" cy="1619642"/>
            </a:xfrm>
            <a:custGeom>
              <a:avLst/>
              <a:gdLst/>
              <a:ahLst/>
              <a:cxnLst/>
              <a:rect l="l" t="t" r="r" b="b"/>
              <a:pathLst>
                <a:path w="73667" h="21035" extrusionOk="0">
                  <a:moveTo>
                    <a:pt x="39484" y="0"/>
                  </a:moveTo>
                  <a:cubicBezTo>
                    <a:pt x="32918" y="0"/>
                    <a:pt x="27391" y="2097"/>
                    <a:pt x="25491" y="3096"/>
                  </a:cubicBezTo>
                  <a:cubicBezTo>
                    <a:pt x="23526" y="4112"/>
                    <a:pt x="16795" y="7465"/>
                    <a:pt x="14454" y="7995"/>
                  </a:cubicBezTo>
                  <a:cubicBezTo>
                    <a:pt x="12118" y="8524"/>
                    <a:pt x="4947" y="9541"/>
                    <a:pt x="2585" y="11241"/>
                  </a:cubicBezTo>
                  <a:cubicBezTo>
                    <a:pt x="577" y="12676"/>
                    <a:pt x="0" y="15854"/>
                    <a:pt x="223" y="18433"/>
                  </a:cubicBezTo>
                  <a:cubicBezTo>
                    <a:pt x="286" y="19164"/>
                    <a:pt x="265" y="20335"/>
                    <a:pt x="948" y="20774"/>
                  </a:cubicBezTo>
                  <a:cubicBezTo>
                    <a:pt x="1282" y="20970"/>
                    <a:pt x="1700" y="20970"/>
                    <a:pt x="2076" y="20970"/>
                  </a:cubicBezTo>
                  <a:cubicBezTo>
                    <a:pt x="4296" y="21016"/>
                    <a:pt x="6520" y="21035"/>
                    <a:pt x="8746" y="21035"/>
                  </a:cubicBezTo>
                  <a:cubicBezTo>
                    <a:pt x="17407" y="21035"/>
                    <a:pt x="26101" y="20752"/>
                    <a:pt x="34738" y="20663"/>
                  </a:cubicBezTo>
                  <a:cubicBezTo>
                    <a:pt x="43297" y="20573"/>
                    <a:pt x="51840" y="20467"/>
                    <a:pt x="60399" y="20308"/>
                  </a:cubicBezTo>
                  <a:cubicBezTo>
                    <a:pt x="63312" y="20266"/>
                    <a:pt x="66204" y="20202"/>
                    <a:pt x="69117" y="20112"/>
                  </a:cubicBezTo>
                  <a:cubicBezTo>
                    <a:pt x="69403" y="20112"/>
                    <a:pt x="69757" y="20134"/>
                    <a:pt x="70133" y="20134"/>
                  </a:cubicBezTo>
                  <a:cubicBezTo>
                    <a:pt x="70460" y="20149"/>
                    <a:pt x="70807" y="20166"/>
                    <a:pt x="71146" y="20166"/>
                  </a:cubicBezTo>
                  <a:cubicBezTo>
                    <a:pt x="71725" y="20166"/>
                    <a:pt x="72280" y="20118"/>
                    <a:pt x="72670" y="19938"/>
                  </a:cubicBezTo>
                  <a:cubicBezTo>
                    <a:pt x="73666" y="19472"/>
                    <a:pt x="71590" y="11109"/>
                    <a:pt x="70970" y="8858"/>
                  </a:cubicBezTo>
                  <a:cubicBezTo>
                    <a:pt x="70329" y="6628"/>
                    <a:pt x="68502" y="6496"/>
                    <a:pt x="66844" y="6363"/>
                  </a:cubicBezTo>
                  <a:cubicBezTo>
                    <a:pt x="65213" y="6231"/>
                    <a:pt x="61172" y="4488"/>
                    <a:pt x="57046" y="2857"/>
                  </a:cubicBezTo>
                  <a:cubicBezTo>
                    <a:pt x="52921" y="1221"/>
                    <a:pt x="47052" y="140"/>
                    <a:pt x="40167" y="8"/>
                  </a:cubicBezTo>
                  <a:cubicBezTo>
                    <a:pt x="39938" y="3"/>
                    <a:pt x="39711" y="0"/>
                    <a:pt x="394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1"/>
            <p:cNvSpPr/>
            <p:nvPr/>
          </p:nvSpPr>
          <p:spPr>
            <a:xfrm>
              <a:off x="2558072" y="3186233"/>
              <a:ext cx="5593868" cy="643699"/>
            </a:xfrm>
            <a:custGeom>
              <a:avLst/>
              <a:gdLst/>
              <a:ahLst/>
              <a:cxnLst/>
              <a:rect l="l" t="t" r="r" b="b"/>
              <a:pathLst>
                <a:path w="72650" h="8360" extrusionOk="0">
                  <a:moveTo>
                    <a:pt x="12345" y="0"/>
                  </a:moveTo>
                  <a:cubicBezTo>
                    <a:pt x="8827" y="0"/>
                    <a:pt x="5890" y="2805"/>
                    <a:pt x="5477" y="6468"/>
                  </a:cubicBezTo>
                  <a:lnTo>
                    <a:pt x="0" y="6489"/>
                  </a:lnTo>
                  <a:cubicBezTo>
                    <a:pt x="48" y="7104"/>
                    <a:pt x="180" y="7792"/>
                    <a:pt x="662" y="8099"/>
                  </a:cubicBezTo>
                  <a:cubicBezTo>
                    <a:pt x="996" y="8295"/>
                    <a:pt x="1414" y="8295"/>
                    <a:pt x="1790" y="8295"/>
                  </a:cubicBezTo>
                  <a:cubicBezTo>
                    <a:pt x="4010" y="8341"/>
                    <a:pt x="6234" y="8360"/>
                    <a:pt x="8460" y="8360"/>
                  </a:cubicBezTo>
                  <a:cubicBezTo>
                    <a:pt x="17121" y="8360"/>
                    <a:pt x="25815" y="8077"/>
                    <a:pt x="34452" y="7988"/>
                  </a:cubicBezTo>
                  <a:cubicBezTo>
                    <a:pt x="43011" y="7898"/>
                    <a:pt x="51554" y="7792"/>
                    <a:pt x="60113" y="7633"/>
                  </a:cubicBezTo>
                  <a:cubicBezTo>
                    <a:pt x="63026" y="7591"/>
                    <a:pt x="65918" y="7527"/>
                    <a:pt x="68831" y="7437"/>
                  </a:cubicBezTo>
                  <a:cubicBezTo>
                    <a:pt x="68868" y="7437"/>
                    <a:pt x="68907" y="7436"/>
                    <a:pt x="68947" y="7436"/>
                  </a:cubicBezTo>
                  <a:cubicBezTo>
                    <a:pt x="69461" y="7436"/>
                    <a:pt x="70161" y="7501"/>
                    <a:pt x="70830" y="7501"/>
                  </a:cubicBezTo>
                  <a:cubicBezTo>
                    <a:pt x="71420" y="7501"/>
                    <a:pt x="71987" y="7451"/>
                    <a:pt x="72384" y="7263"/>
                  </a:cubicBezTo>
                  <a:cubicBezTo>
                    <a:pt x="72586" y="7173"/>
                    <a:pt x="72649" y="6775"/>
                    <a:pt x="72649" y="6225"/>
                  </a:cubicBezTo>
                  <a:lnTo>
                    <a:pt x="72649" y="6225"/>
                  </a:lnTo>
                  <a:lnTo>
                    <a:pt x="64795" y="6246"/>
                  </a:lnTo>
                  <a:cubicBezTo>
                    <a:pt x="63979" y="3222"/>
                    <a:pt x="61395" y="992"/>
                    <a:pt x="58286" y="928"/>
                  </a:cubicBezTo>
                  <a:cubicBezTo>
                    <a:pt x="58239" y="927"/>
                    <a:pt x="58192" y="927"/>
                    <a:pt x="58146" y="927"/>
                  </a:cubicBezTo>
                  <a:cubicBezTo>
                    <a:pt x="55001" y="927"/>
                    <a:pt x="52315" y="3204"/>
                    <a:pt x="51506" y="6288"/>
                  </a:cubicBezTo>
                  <a:lnTo>
                    <a:pt x="19178" y="6421"/>
                  </a:lnTo>
                  <a:cubicBezTo>
                    <a:pt x="18760" y="2846"/>
                    <a:pt x="15958" y="65"/>
                    <a:pt x="12473" y="1"/>
                  </a:cubicBezTo>
                  <a:cubicBezTo>
                    <a:pt x="12430" y="1"/>
                    <a:pt x="12388" y="0"/>
                    <a:pt x="123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1"/>
            <p:cNvSpPr/>
            <p:nvPr/>
          </p:nvSpPr>
          <p:spPr>
            <a:xfrm>
              <a:off x="3059640" y="3267775"/>
              <a:ext cx="897252" cy="888859"/>
            </a:xfrm>
            <a:custGeom>
              <a:avLst/>
              <a:gdLst/>
              <a:ahLst/>
              <a:cxnLst/>
              <a:rect l="l" t="t" r="r" b="b"/>
              <a:pathLst>
                <a:path w="11653" h="11544" extrusionOk="0">
                  <a:moveTo>
                    <a:pt x="5806" y="0"/>
                  </a:moveTo>
                  <a:cubicBezTo>
                    <a:pt x="2685" y="0"/>
                    <a:pt x="132" y="2512"/>
                    <a:pt x="64" y="5648"/>
                  </a:cubicBezTo>
                  <a:cubicBezTo>
                    <a:pt x="1" y="8825"/>
                    <a:pt x="2516" y="11473"/>
                    <a:pt x="5715" y="11542"/>
                  </a:cubicBezTo>
                  <a:cubicBezTo>
                    <a:pt x="5754" y="11543"/>
                    <a:pt x="5793" y="11543"/>
                    <a:pt x="5832" y="11543"/>
                  </a:cubicBezTo>
                  <a:cubicBezTo>
                    <a:pt x="8957" y="11543"/>
                    <a:pt x="11521" y="9030"/>
                    <a:pt x="11584" y="5891"/>
                  </a:cubicBezTo>
                  <a:cubicBezTo>
                    <a:pt x="11652" y="2713"/>
                    <a:pt x="9137" y="65"/>
                    <a:pt x="5932" y="2"/>
                  </a:cubicBezTo>
                  <a:cubicBezTo>
                    <a:pt x="5890" y="1"/>
                    <a:pt x="5848" y="0"/>
                    <a:pt x="58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44" name="Google Shape;1344;p41"/>
            <p:cNvSpPr/>
            <p:nvPr/>
          </p:nvSpPr>
          <p:spPr>
            <a:xfrm>
              <a:off x="3258219" y="3464737"/>
              <a:ext cx="499637" cy="494940"/>
            </a:xfrm>
            <a:custGeom>
              <a:avLst/>
              <a:gdLst/>
              <a:ahLst/>
              <a:cxnLst/>
              <a:rect l="l" t="t" r="r" b="b"/>
              <a:pathLst>
                <a:path w="6489" h="6428" extrusionOk="0">
                  <a:moveTo>
                    <a:pt x="3234" y="1"/>
                  </a:moveTo>
                  <a:cubicBezTo>
                    <a:pt x="1504" y="1"/>
                    <a:pt x="69" y="1394"/>
                    <a:pt x="22" y="3137"/>
                  </a:cubicBezTo>
                  <a:cubicBezTo>
                    <a:pt x="1" y="4922"/>
                    <a:pt x="1415" y="6378"/>
                    <a:pt x="3179" y="6426"/>
                  </a:cubicBezTo>
                  <a:cubicBezTo>
                    <a:pt x="3204" y="6427"/>
                    <a:pt x="3230" y="6427"/>
                    <a:pt x="3256" y="6427"/>
                  </a:cubicBezTo>
                  <a:cubicBezTo>
                    <a:pt x="4985" y="6427"/>
                    <a:pt x="6426" y="5028"/>
                    <a:pt x="6468" y="3270"/>
                  </a:cubicBezTo>
                  <a:cubicBezTo>
                    <a:pt x="6489" y="1501"/>
                    <a:pt x="5075" y="23"/>
                    <a:pt x="3311" y="2"/>
                  </a:cubicBezTo>
                  <a:cubicBezTo>
                    <a:pt x="3285" y="1"/>
                    <a:pt x="3259" y="1"/>
                    <a:pt x="32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1"/>
            <p:cNvSpPr/>
            <p:nvPr/>
          </p:nvSpPr>
          <p:spPr>
            <a:xfrm>
              <a:off x="3428309" y="3633287"/>
              <a:ext cx="159539" cy="157845"/>
            </a:xfrm>
            <a:custGeom>
              <a:avLst/>
              <a:gdLst/>
              <a:ahLst/>
              <a:cxnLst/>
              <a:rect l="l" t="t" r="r" b="b"/>
              <a:pathLst>
                <a:path w="2072" h="2050" extrusionOk="0">
                  <a:moveTo>
                    <a:pt x="1060" y="0"/>
                  </a:moveTo>
                  <a:cubicBezTo>
                    <a:pt x="482" y="0"/>
                    <a:pt x="22" y="440"/>
                    <a:pt x="22" y="1012"/>
                  </a:cubicBezTo>
                  <a:cubicBezTo>
                    <a:pt x="0" y="1563"/>
                    <a:pt x="440" y="2029"/>
                    <a:pt x="1012" y="2050"/>
                  </a:cubicBezTo>
                  <a:cubicBezTo>
                    <a:pt x="1589" y="2050"/>
                    <a:pt x="2050" y="1610"/>
                    <a:pt x="2050" y="1033"/>
                  </a:cubicBezTo>
                  <a:cubicBezTo>
                    <a:pt x="2071" y="482"/>
                    <a:pt x="1632" y="21"/>
                    <a:pt x="10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46" name="Google Shape;1346;p41"/>
            <p:cNvSpPr/>
            <p:nvPr/>
          </p:nvSpPr>
          <p:spPr>
            <a:xfrm>
              <a:off x="6587173" y="3340769"/>
              <a:ext cx="897252" cy="887242"/>
            </a:xfrm>
            <a:custGeom>
              <a:avLst/>
              <a:gdLst/>
              <a:ahLst/>
              <a:cxnLst/>
              <a:rect l="l" t="t" r="r" b="b"/>
              <a:pathLst>
                <a:path w="11653" h="11523" extrusionOk="0">
                  <a:moveTo>
                    <a:pt x="5805" y="0"/>
                  </a:moveTo>
                  <a:cubicBezTo>
                    <a:pt x="2685" y="0"/>
                    <a:pt x="132" y="2491"/>
                    <a:pt x="64" y="5626"/>
                  </a:cubicBezTo>
                  <a:cubicBezTo>
                    <a:pt x="0" y="8831"/>
                    <a:pt x="2537" y="11452"/>
                    <a:pt x="5715" y="11521"/>
                  </a:cubicBezTo>
                  <a:cubicBezTo>
                    <a:pt x="5754" y="11522"/>
                    <a:pt x="5793" y="11522"/>
                    <a:pt x="5832" y="11522"/>
                  </a:cubicBezTo>
                  <a:cubicBezTo>
                    <a:pt x="8957" y="11522"/>
                    <a:pt x="11521" y="9009"/>
                    <a:pt x="11583" y="5870"/>
                  </a:cubicBezTo>
                  <a:cubicBezTo>
                    <a:pt x="11652" y="2692"/>
                    <a:pt x="9136" y="44"/>
                    <a:pt x="5932" y="2"/>
                  </a:cubicBezTo>
                  <a:cubicBezTo>
                    <a:pt x="5890" y="1"/>
                    <a:pt x="5847"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47" name="Google Shape;1347;p41"/>
            <p:cNvSpPr/>
            <p:nvPr/>
          </p:nvSpPr>
          <p:spPr>
            <a:xfrm>
              <a:off x="6785752" y="3536115"/>
              <a:ext cx="499637" cy="494863"/>
            </a:xfrm>
            <a:custGeom>
              <a:avLst/>
              <a:gdLst/>
              <a:ahLst/>
              <a:cxnLst/>
              <a:rect l="l" t="t" r="r" b="b"/>
              <a:pathLst>
                <a:path w="6489" h="6427" extrusionOk="0">
                  <a:moveTo>
                    <a:pt x="3233" y="1"/>
                  </a:moveTo>
                  <a:cubicBezTo>
                    <a:pt x="1504" y="1"/>
                    <a:pt x="69" y="1394"/>
                    <a:pt x="43" y="3158"/>
                  </a:cubicBezTo>
                  <a:cubicBezTo>
                    <a:pt x="1" y="4922"/>
                    <a:pt x="1415" y="6400"/>
                    <a:pt x="3178" y="6426"/>
                  </a:cubicBezTo>
                  <a:cubicBezTo>
                    <a:pt x="3205" y="6427"/>
                    <a:pt x="3231" y="6427"/>
                    <a:pt x="3257" y="6427"/>
                  </a:cubicBezTo>
                  <a:cubicBezTo>
                    <a:pt x="5011" y="6427"/>
                    <a:pt x="6426" y="5028"/>
                    <a:pt x="6467" y="3291"/>
                  </a:cubicBezTo>
                  <a:cubicBezTo>
                    <a:pt x="6489" y="1500"/>
                    <a:pt x="5101" y="44"/>
                    <a:pt x="3311" y="2"/>
                  </a:cubicBezTo>
                  <a:cubicBezTo>
                    <a:pt x="3285" y="1"/>
                    <a:pt x="3259" y="1"/>
                    <a:pt x="32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1"/>
            <p:cNvSpPr/>
            <p:nvPr/>
          </p:nvSpPr>
          <p:spPr>
            <a:xfrm>
              <a:off x="6955842" y="3704588"/>
              <a:ext cx="159539" cy="157999"/>
            </a:xfrm>
            <a:custGeom>
              <a:avLst/>
              <a:gdLst/>
              <a:ahLst/>
              <a:cxnLst/>
              <a:rect l="l" t="t" r="r" b="b"/>
              <a:pathLst>
                <a:path w="2072" h="2052" extrusionOk="0">
                  <a:moveTo>
                    <a:pt x="1059" y="1"/>
                  </a:moveTo>
                  <a:cubicBezTo>
                    <a:pt x="482" y="1"/>
                    <a:pt x="21" y="441"/>
                    <a:pt x="21" y="1013"/>
                  </a:cubicBezTo>
                  <a:cubicBezTo>
                    <a:pt x="0" y="1563"/>
                    <a:pt x="461" y="2051"/>
                    <a:pt x="1012" y="2051"/>
                  </a:cubicBezTo>
                  <a:cubicBezTo>
                    <a:pt x="1025" y="2051"/>
                    <a:pt x="1037" y="2051"/>
                    <a:pt x="1050" y="2051"/>
                  </a:cubicBezTo>
                  <a:cubicBezTo>
                    <a:pt x="1609" y="2051"/>
                    <a:pt x="2050" y="1599"/>
                    <a:pt x="2071" y="1060"/>
                  </a:cubicBezTo>
                  <a:cubicBezTo>
                    <a:pt x="2071" y="483"/>
                    <a:pt x="1631" y="22"/>
                    <a:pt x="10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49" name="Google Shape;1349;p41"/>
            <p:cNvSpPr/>
            <p:nvPr/>
          </p:nvSpPr>
          <p:spPr>
            <a:xfrm>
              <a:off x="2597726" y="2882396"/>
              <a:ext cx="794460" cy="377057"/>
            </a:xfrm>
            <a:custGeom>
              <a:avLst/>
              <a:gdLst/>
              <a:ahLst/>
              <a:cxnLst/>
              <a:rect l="l" t="t" r="r" b="b"/>
              <a:pathLst>
                <a:path w="10318" h="4897" extrusionOk="0">
                  <a:moveTo>
                    <a:pt x="10152" y="1"/>
                  </a:moveTo>
                  <a:cubicBezTo>
                    <a:pt x="10126" y="1"/>
                    <a:pt x="10099" y="12"/>
                    <a:pt x="10078" y="39"/>
                  </a:cubicBezTo>
                  <a:cubicBezTo>
                    <a:pt x="9638" y="505"/>
                    <a:pt x="9177" y="966"/>
                    <a:pt x="8690" y="1384"/>
                  </a:cubicBezTo>
                  <a:cubicBezTo>
                    <a:pt x="7986" y="2046"/>
                    <a:pt x="7234" y="2708"/>
                    <a:pt x="6370" y="3105"/>
                  </a:cubicBezTo>
                  <a:cubicBezTo>
                    <a:pt x="5645" y="3460"/>
                    <a:pt x="4808" y="3635"/>
                    <a:pt x="4035" y="3815"/>
                  </a:cubicBezTo>
                  <a:cubicBezTo>
                    <a:pt x="2753" y="4143"/>
                    <a:pt x="1450" y="4408"/>
                    <a:pt x="147" y="4652"/>
                  </a:cubicBezTo>
                  <a:cubicBezTo>
                    <a:pt x="1" y="4692"/>
                    <a:pt x="57" y="4897"/>
                    <a:pt x="196" y="4897"/>
                  </a:cubicBezTo>
                  <a:cubicBezTo>
                    <a:pt x="202" y="4897"/>
                    <a:pt x="209" y="4896"/>
                    <a:pt x="216" y="4895"/>
                  </a:cubicBezTo>
                  <a:cubicBezTo>
                    <a:pt x="767" y="4784"/>
                    <a:pt x="1296" y="4673"/>
                    <a:pt x="1847" y="4541"/>
                  </a:cubicBezTo>
                  <a:cubicBezTo>
                    <a:pt x="2774" y="4366"/>
                    <a:pt x="3680" y="4165"/>
                    <a:pt x="4585" y="3926"/>
                  </a:cubicBezTo>
                  <a:cubicBezTo>
                    <a:pt x="5338" y="3725"/>
                    <a:pt x="6132" y="3529"/>
                    <a:pt x="6815" y="3153"/>
                  </a:cubicBezTo>
                  <a:cubicBezTo>
                    <a:pt x="8092" y="2401"/>
                    <a:pt x="9241" y="1299"/>
                    <a:pt x="10237" y="192"/>
                  </a:cubicBezTo>
                  <a:cubicBezTo>
                    <a:pt x="10317" y="112"/>
                    <a:pt x="10236" y="1"/>
                    <a:pt x="10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50" name="Google Shape;1350;p41"/>
            <p:cNvSpPr/>
            <p:nvPr/>
          </p:nvSpPr>
          <p:spPr>
            <a:xfrm>
              <a:off x="7184990" y="2809017"/>
              <a:ext cx="231300" cy="230992"/>
            </a:xfrm>
            <a:custGeom>
              <a:avLst/>
              <a:gdLst/>
              <a:ahLst/>
              <a:cxnLst/>
              <a:rect l="l" t="t" r="r" b="b"/>
              <a:pathLst>
                <a:path w="3004" h="3000" extrusionOk="0">
                  <a:moveTo>
                    <a:pt x="1481" y="244"/>
                  </a:moveTo>
                  <a:cubicBezTo>
                    <a:pt x="1496" y="244"/>
                    <a:pt x="1511" y="244"/>
                    <a:pt x="1526" y="245"/>
                  </a:cubicBezTo>
                  <a:cubicBezTo>
                    <a:pt x="2230" y="245"/>
                    <a:pt x="2760" y="838"/>
                    <a:pt x="2760" y="1521"/>
                  </a:cubicBezTo>
                  <a:cubicBezTo>
                    <a:pt x="2718" y="2192"/>
                    <a:pt x="2207" y="2761"/>
                    <a:pt x="1516" y="2761"/>
                  </a:cubicBezTo>
                  <a:cubicBezTo>
                    <a:pt x="1504" y="2761"/>
                    <a:pt x="1491" y="2761"/>
                    <a:pt x="1478" y="2761"/>
                  </a:cubicBezTo>
                  <a:cubicBezTo>
                    <a:pt x="795" y="2734"/>
                    <a:pt x="223" y="2162"/>
                    <a:pt x="244" y="1479"/>
                  </a:cubicBezTo>
                  <a:cubicBezTo>
                    <a:pt x="265" y="811"/>
                    <a:pt x="818" y="244"/>
                    <a:pt x="1481" y="244"/>
                  </a:cubicBezTo>
                  <a:close/>
                  <a:moveTo>
                    <a:pt x="1490" y="1"/>
                  </a:moveTo>
                  <a:cubicBezTo>
                    <a:pt x="710" y="1"/>
                    <a:pt x="22" y="676"/>
                    <a:pt x="1" y="1479"/>
                  </a:cubicBezTo>
                  <a:cubicBezTo>
                    <a:pt x="1" y="2273"/>
                    <a:pt x="663" y="2978"/>
                    <a:pt x="1478" y="2999"/>
                  </a:cubicBezTo>
                  <a:cubicBezTo>
                    <a:pt x="2315" y="2999"/>
                    <a:pt x="2953" y="2346"/>
                    <a:pt x="3003" y="1537"/>
                  </a:cubicBezTo>
                  <a:lnTo>
                    <a:pt x="3003" y="1537"/>
                  </a:lnTo>
                  <a:cubicBezTo>
                    <a:pt x="3003" y="1532"/>
                    <a:pt x="3004" y="1527"/>
                    <a:pt x="3004" y="1521"/>
                  </a:cubicBezTo>
                  <a:lnTo>
                    <a:pt x="3004" y="1521"/>
                  </a:lnTo>
                  <a:cubicBezTo>
                    <a:pt x="3004" y="1521"/>
                    <a:pt x="3004" y="1521"/>
                    <a:pt x="3004" y="1521"/>
                  </a:cubicBezTo>
                  <a:cubicBezTo>
                    <a:pt x="3004" y="1518"/>
                    <a:pt x="3004" y="1515"/>
                    <a:pt x="3003" y="1513"/>
                  </a:cubicBezTo>
                  <a:lnTo>
                    <a:pt x="3003" y="1513"/>
                  </a:lnTo>
                  <a:cubicBezTo>
                    <a:pt x="2978" y="701"/>
                    <a:pt x="2360" y="23"/>
                    <a:pt x="1526" y="1"/>
                  </a:cubicBezTo>
                  <a:cubicBezTo>
                    <a:pt x="1514" y="1"/>
                    <a:pt x="1502" y="1"/>
                    <a:pt x="1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51" name="Google Shape;1351;p41"/>
            <p:cNvSpPr/>
            <p:nvPr/>
          </p:nvSpPr>
          <p:spPr>
            <a:xfrm>
              <a:off x="5159852" y="2907267"/>
              <a:ext cx="298981" cy="70068"/>
            </a:xfrm>
            <a:custGeom>
              <a:avLst/>
              <a:gdLst/>
              <a:ahLst/>
              <a:cxnLst/>
              <a:rect l="l" t="t" r="r" b="b"/>
              <a:pathLst>
                <a:path w="3883" h="910" extrusionOk="0">
                  <a:moveTo>
                    <a:pt x="1771" y="0"/>
                  </a:moveTo>
                  <a:cubicBezTo>
                    <a:pt x="788" y="0"/>
                    <a:pt x="0" y="175"/>
                    <a:pt x="0" y="425"/>
                  </a:cubicBezTo>
                  <a:cubicBezTo>
                    <a:pt x="0" y="664"/>
                    <a:pt x="858" y="886"/>
                    <a:pt x="1918" y="907"/>
                  </a:cubicBezTo>
                  <a:cubicBezTo>
                    <a:pt x="1977" y="909"/>
                    <a:pt x="2036" y="909"/>
                    <a:pt x="2093" y="909"/>
                  </a:cubicBezTo>
                  <a:cubicBezTo>
                    <a:pt x="3090" y="909"/>
                    <a:pt x="3863" y="739"/>
                    <a:pt x="3883" y="489"/>
                  </a:cubicBezTo>
                  <a:cubicBezTo>
                    <a:pt x="3883" y="245"/>
                    <a:pt x="3019" y="28"/>
                    <a:pt x="1939" y="2"/>
                  </a:cubicBezTo>
                  <a:cubicBezTo>
                    <a:pt x="1882" y="1"/>
                    <a:pt x="1826" y="0"/>
                    <a:pt x="17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52" name="Google Shape;1352;p41"/>
            <p:cNvSpPr/>
            <p:nvPr/>
          </p:nvSpPr>
          <p:spPr>
            <a:xfrm>
              <a:off x="6485227" y="2914197"/>
              <a:ext cx="298981" cy="71685"/>
            </a:xfrm>
            <a:custGeom>
              <a:avLst/>
              <a:gdLst/>
              <a:ahLst/>
              <a:cxnLst/>
              <a:rect l="l" t="t" r="r" b="b"/>
              <a:pathLst>
                <a:path w="3883" h="931" extrusionOk="0">
                  <a:moveTo>
                    <a:pt x="1782" y="0"/>
                  </a:moveTo>
                  <a:cubicBezTo>
                    <a:pt x="794" y="0"/>
                    <a:pt x="0" y="189"/>
                    <a:pt x="0" y="420"/>
                  </a:cubicBezTo>
                  <a:cubicBezTo>
                    <a:pt x="0" y="685"/>
                    <a:pt x="858" y="907"/>
                    <a:pt x="1918" y="929"/>
                  </a:cubicBezTo>
                  <a:cubicBezTo>
                    <a:pt x="1971" y="930"/>
                    <a:pt x="2025" y="930"/>
                    <a:pt x="2077" y="930"/>
                  </a:cubicBezTo>
                  <a:cubicBezTo>
                    <a:pt x="3082" y="930"/>
                    <a:pt x="3861" y="742"/>
                    <a:pt x="3861" y="510"/>
                  </a:cubicBezTo>
                  <a:cubicBezTo>
                    <a:pt x="3882" y="245"/>
                    <a:pt x="2998" y="23"/>
                    <a:pt x="1939" y="2"/>
                  </a:cubicBezTo>
                  <a:cubicBezTo>
                    <a:pt x="1886" y="1"/>
                    <a:pt x="1834" y="0"/>
                    <a:pt x="1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53" name="Google Shape;1353;p41"/>
            <p:cNvSpPr/>
            <p:nvPr/>
          </p:nvSpPr>
          <p:spPr>
            <a:xfrm>
              <a:off x="4087339" y="2845668"/>
              <a:ext cx="94014" cy="967628"/>
            </a:xfrm>
            <a:custGeom>
              <a:avLst/>
              <a:gdLst/>
              <a:ahLst/>
              <a:cxnLst/>
              <a:rect l="l" t="t" r="r" b="b"/>
              <a:pathLst>
                <a:path w="1221" h="12567" extrusionOk="0">
                  <a:moveTo>
                    <a:pt x="354" y="1"/>
                  </a:moveTo>
                  <a:cubicBezTo>
                    <a:pt x="295" y="1"/>
                    <a:pt x="233" y="34"/>
                    <a:pt x="223" y="97"/>
                  </a:cubicBezTo>
                  <a:cubicBezTo>
                    <a:pt x="180" y="696"/>
                    <a:pt x="133" y="1289"/>
                    <a:pt x="111" y="1861"/>
                  </a:cubicBezTo>
                  <a:cubicBezTo>
                    <a:pt x="0" y="4006"/>
                    <a:pt x="0" y="6098"/>
                    <a:pt x="265" y="8217"/>
                  </a:cubicBezTo>
                  <a:cubicBezTo>
                    <a:pt x="445" y="9652"/>
                    <a:pt x="689" y="11066"/>
                    <a:pt x="975" y="12480"/>
                  </a:cubicBezTo>
                  <a:cubicBezTo>
                    <a:pt x="983" y="12540"/>
                    <a:pt x="1026" y="12566"/>
                    <a:pt x="1072" y="12566"/>
                  </a:cubicBezTo>
                  <a:cubicBezTo>
                    <a:pt x="1142" y="12566"/>
                    <a:pt x="1221" y="12504"/>
                    <a:pt x="1192" y="12411"/>
                  </a:cubicBezTo>
                  <a:cubicBezTo>
                    <a:pt x="1086" y="11903"/>
                    <a:pt x="996" y="11373"/>
                    <a:pt x="906" y="10844"/>
                  </a:cubicBezTo>
                  <a:cubicBezTo>
                    <a:pt x="530" y="8746"/>
                    <a:pt x="265" y="6654"/>
                    <a:pt x="265" y="4536"/>
                  </a:cubicBezTo>
                  <a:cubicBezTo>
                    <a:pt x="265" y="3053"/>
                    <a:pt x="334" y="1575"/>
                    <a:pt x="466" y="119"/>
                  </a:cubicBezTo>
                  <a:cubicBezTo>
                    <a:pt x="477" y="39"/>
                    <a:pt x="417" y="1"/>
                    <a:pt x="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54" name="Google Shape;1354;p41"/>
            <p:cNvSpPr/>
            <p:nvPr/>
          </p:nvSpPr>
          <p:spPr>
            <a:xfrm>
              <a:off x="5589657" y="2792462"/>
              <a:ext cx="28104" cy="1005895"/>
            </a:xfrm>
            <a:custGeom>
              <a:avLst/>
              <a:gdLst/>
              <a:ahLst/>
              <a:cxnLst/>
              <a:rect l="l" t="t" r="r" b="b"/>
              <a:pathLst>
                <a:path w="365" h="13064" extrusionOk="0">
                  <a:moveTo>
                    <a:pt x="240" y="0"/>
                  </a:moveTo>
                  <a:cubicBezTo>
                    <a:pt x="186" y="0"/>
                    <a:pt x="133" y="34"/>
                    <a:pt x="133" y="105"/>
                  </a:cubicBezTo>
                  <a:cubicBezTo>
                    <a:pt x="133" y="635"/>
                    <a:pt x="112" y="1164"/>
                    <a:pt x="112" y="1694"/>
                  </a:cubicBezTo>
                  <a:cubicBezTo>
                    <a:pt x="64" y="5444"/>
                    <a:pt x="43" y="9199"/>
                    <a:pt x="1" y="12949"/>
                  </a:cubicBezTo>
                  <a:cubicBezTo>
                    <a:pt x="1" y="13025"/>
                    <a:pt x="62" y="13064"/>
                    <a:pt x="123" y="13064"/>
                  </a:cubicBezTo>
                  <a:cubicBezTo>
                    <a:pt x="183" y="13064"/>
                    <a:pt x="244" y="13025"/>
                    <a:pt x="244" y="12949"/>
                  </a:cubicBezTo>
                  <a:lnTo>
                    <a:pt x="244" y="11381"/>
                  </a:lnTo>
                  <a:cubicBezTo>
                    <a:pt x="287" y="7631"/>
                    <a:pt x="329" y="3876"/>
                    <a:pt x="350" y="126"/>
                  </a:cubicBezTo>
                  <a:cubicBezTo>
                    <a:pt x="364" y="44"/>
                    <a:pt x="301" y="0"/>
                    <a:pt x="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55" name="Google Shape;1355;p41"/>
            <p:cNvSpPr/>
            <p:nvPr/>
          </p:nvSpPr>
          <p:spPr>
            <a:xfrm>
              <a:off x="6435871" y="2630611"/>
              <a:ext cx="572630" cy="1150035"/>
            </a:xfrm>
            <a:custGeom>
              <a:avLst/>
              <a:gdLst/>
              <a:ahLst/>
              <a:cxnLst/>
              <a:rect l="l" t="t" r="r" b="b"/>
              <a:pathLst>
                <a:path w="7437" h="14936" extrusionOk="0">
                  <a:moveTo>
                    <a:pt x="7092" y="0"/>
                  </a:moveTo>
                  <a:cubicBezTo>
                    <a:pt x="7019" y="0"/>
                    <a:pt x="6936" y="60"/>
                    <a:pt x="6949" y="152"/>
                  </a:cubicBezTo>
                  <a:cubicBezTo>
                    <a:pt x="7082" y="994"/>
                    <a:pt x="7082" y="1874"/>
                    <a:pt x="7039" y="2737"/>
                  </a:cubicBezTo>
                  <a:cubicBezTo>
                    <a:pt x="6949" y="4018"/>
                    <a:pt x="6684" y="5385"/>
                    <a:pt x="5805" y="6354"/>
                  </a:cubicBezTo>
                  <a:cubicBezTo>
                    <a:pt x="4900" y="7329"/>
                    <a:pt x="3660" y="7879"/>
                    <a:pt x="2580" y="8626"/>
                  </a:cubicBezTo>
                  <a:cubicBezTo>
                    <a:pt x="2098" y="8981"/>
                    <a:pt x="1632" y="9357"/>
                    <a:pt x="1277" y="9844"/>
                  </a:cubicBezTo>
                  <a:cubicBezTo>
                    <a:pt x="858" y="10438"/>
                    <a:pt x="615" y="11190"/>
                    <a:pt x="440" y="11894"/>
                  </a:cubicBezTo>
                  <a:cubicBezTo>
                    <a:pt x="196" y="12821"/>
                    <a:pt x="0" y="13838"/>
                    <a:pt x="43" y="14828"/>
                  </a:cubicBezTo>
                  <a:cubicBezTo>
                    <a:pt x="54" y="14897"/>
                    <a:pt x="119" y="14936"/>
                    <a:pt x="179" y="14936"/>
                  </a:cubicBezTo>
                  <a:cubicBezTo>
                    <a:pt x="235" y="14936"/>
                    <a:pt x="286" y="14902"/>
                    <a:pt x="286" y="14828"/>
                  </a:cubicBezTo>
                  <a:cubicBezTo>
                    <a:pt x="218" y="13552"/>
                    <a:pt x="530" y="12201"/>
                    <a:pt x="970" y="10988"/>
                  </a:cubicBezTo>
                  <a:cubicBezTo>
                    <a:pt x="1478" y="9601"/>
                    <a:pt x="2601" y="8849"/>
                    <a:pt x="3840" y="8123"/>
                  </a:cubicBezTo>
                  <a:cubicBezTo>
                    <a:pt x="4878" y="7482"/>
                    <a:pt x="6001" y="6773"/>
                    <a:pt x="6573" y="5650"/>
                  </a:cubicBezTo>
                  <a:cubicBezTo>
                    <a:pt x="7436" y="4018"/>
                    <a:pt x="7436" y="1874"/>
                    <a:pt x="7193" y="89"/>
                  </a:cubicBezTo>
                  <a:cubicBezTo>
                    <a:pt x="7184" y="27"/>
                    <a:pt x="7140" y="0"/>
                    <a:pt x="70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56" name="Google Shape;1356;p41"/>
            <p:cNvSpPr/>
            <p:nvPr/>
          </p:nvSpPr>
          <p:spPr>
            <a:xfrm>
              <a:off x="4094269" y="2288044"/>
              <a:ext cx="2893797" cy="573631"/>
            </a:xfrm>
            <a:custGeom>
              <a:avLst/>
              <a:gdLst/>
              <a:ahLst/>
              <a:cxnLst/>
              <a:rect l="l" t="t" r="r" b="b"/>
              <a:pathLst>
                <a:path w="37583" h="7450" extrusionOk="0">
                  <a:moveTo>
                    <a:pt x="21368" y="0"/>
                  </a:moveTo>
                  <a:cubicBezTo>
                    <a:pt x="20545" y="0"/>
                    <a:pt x="19726" y="21"/>
                    <a:pt x="18913" y="57"/>
                  </a:cubicBezTo>
                  <a:cubicBezTo>
                    <a:pt x="15116" y="232"/>
                    <a:pt x="11276" y="920"/>
                    <a:pt x="7791" y="2483"/>
                  </a:cubicBezTo>
                  <a:cubicBezTo>
                    <a:pt x="5561" y="3500"/>
                    <a:pt x="3379" y="4670"/>
                    <a:pt x="1303" y="5952"/>
                  </a:cubicBezTo>
                  <a:cubicBezTo>
                    <a:pt x="1303" y="5952"/>
                    <a:pt x="0" y="6852"/>
                    <a:pt x="265" y="7361"/>
                  </a:cubicBezTo>
                  <a:cubicBezTo>
                    <a:pt x="296" y="7422"/>
                    <a:pt x="753" y="7449"/>
                    <a:pt x="1537" y="7449"/>
                  </a:cubicBezTo>
                  <a:cubicBezTo>
                    <a:pt x="6973" y="7449"/>
                    <a:pt x="28110" y="6152"/>
                    <a:pt x="31757" y="6037"/>
                  </a:cubicBezTo>
                  <a:cubicBezTo>
                    <a:pt x="35925" y="5904"/>
                    <a:pt x="37583" y="5179"/>
                    <a:pt x="37493" y="4204"/>
                  </a:cubicBezTo>
                  <a:cubicBezTo>
                    <a:pt x="37408" y="3304"/>
                    <a:pt x="35554" y="2859"/>
                    <a:pt x="34913" y="2642"/>
                  </a:cubicBezTo>
                  <a:cubicBezTo>
                    <a:pt x="33478" y="2154"/>
                    <a:pt x="32133" y="1514"/>
                    <a:pt x="30676" y="1116"/>
                  </a:cubicBezTo>
                  <a:cubicBezTo>
                    <a:pt x="27669" y="294"/>
                    <a:pt x="24496" y="0"/>
                    <a:pt x="213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57" name="Google Shape;1357;p41"/>
            <p:cNvSpPr/>
            <p:nvPr/>
          </p:nvSpPr>
          <p:spPr>
            <a:xfrm>
              <a:off x="2547831" y="3403677"/>
              <a:ext cx="221137" cy="239847"/>
            </a:xfrm>
            <a:custGeom>
              <a:avLst/>
              <a:gdLst/>
              <a:ahLst/>
              <a:cxnLst/>
              <a:rect l="l" t="t" r="r" b="b"/>
              <a:pathLst>
                <a:path w="2872" h="3115" extrusionOk="0">
                  <a:moveTo>
                    <a:pt x="181" y="0"/>
                  </a:moveTo>
                  <a:cubicBezTo>
                    <a:pt x="27" y="970"/>
                    <a:pt x="1" y="1986"/>
                    <a:pt x="70" y="2934"/>
                  </a:cubicBezTo>
                  <a:cubicBezTo>
                    <a:pt x="91" y="3003"/>
                    <a:pt x="91" y="3046"/>
                    <a:pt x="91" y="3115"/>
                  </a:cubicBezTo>
                  <a:cubicBezTo>
                    <a:pt x="642" y="3088"/>
                    <a:pt x="1282" y="3046"/>
                    <a:pt x="1770" y="2956"/>
                  </a:cubicBezTo>
                  <a:cubicBezTo>
                    <a:pt x="2871" y="2760"/>
                    <a:pt x="2808" y="1743"/>
                    <a:pt x="2739" y="906"/>
                  </a:cubicBezTo>
                  <a:cubicBezTo>
                    <a:pt x="2675" y="265"/>
                    <a:pt x="975" y="69"/>
                    <a:pt x="1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58" name="Google Shape;1358;p41"/>
            <p:cNvSpPr/>
            <p:nvPr/>
          </p:nvSpPr>
          <p:spPr>
            <a:xfrm>
              <a:off x="7999018" y="2890635"/>
              <a:ext cx="1694" cy="1694"/>
            </a:xfrm>
            <a:custGeom>
              <a:avLst/>
              <a:gdLst/>
              <a:ahLst/>
              <a:cxnLst/>
              <a:rect l="l" t="t" r="r" b="b"/>
              <a:pathLst>
                <a:path w="22" h="22" extrusionOk="0">
                  <a:moveTo>
                    <a:pt x="21" y="22"/>
                  </a:moveTo>
                  <a:lnTo>
                    <a:pt x="21" y="22"/>
                  </a:lnTo>
                  <a:lnTo>
                    <a:pt x="21" y="22"/>
                  </a:lnTo>
                  <a:close/>
                  <a:moveTo>
                    <a:pt x="21" y="1"/>
                  </a:moveTo>
                  <a:lnTo>
                    <a:pt x="21" y="1"/>
                  </a:lnTo>
                  <a:lnTo>
                    <a:pt x="21" y="1"/>
                  </a:lnTo>
                  <a:close/>
                  <a:moveTo>
                    <a:pt x="0" y="1"/>
                  </a:moveTo>
                  <a:lnTo>
                    <a:pt x="21" y="1"/>
                  </a:lnTo>
                  <a:lnTo>
                    <a:pt x="0" y="1"/>
                  </a:lnTo>
                  <a:close/>
                  <a:moveTo>
                    <a:pt x="0" y="1"/>
                  </a:move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1"/>
            <p:cNvSpPr/>
            <p:nvPr/>
          </p:nvSpPr>
          <p:spPr>
            <a:xfrm>
              <a:off x="7805290" y="2824185"/>
              <a:ext cx="288818" cy="458828"/>
            </a:xfrm>
            <a:custGeom>
              <a:avLst/>
              <a:gdLst/>
              <a:ahLst/>
              <a:cxnLst/>
              <a:rect l="l" t="t" r="r" b="b"/>
              <a:pathLst>
                <a:path w="3751" h="5959" extrusionOk="0">
                  <a:moveTo>
                    <a:pt x="2161" y="0"/>
                  </a:moveTo>
                  <a:cubicBezTo>
                    <a:pt x="1367" y="265"/>
                    <a:pt x="0" y="906"/>
                    <a:pt x="43" y="2140"/>
                  </a:cubicBezTo>
                  <a:cubicBezTo>
                    <a:pt x="133" y="3888"/>
                    <a:pt x="662" y="4968"/>
                    <a:pt x="1875" y="5540"/>
                  </a:cubicBezTo>
                  <a:cubicBezTo>
                    <a:pt x="2516" y="5826"/>
                    <a:pt x="3220" y="5916"/>
                    <a:pt x="3750" y="5959"/>
                  </a:cubicBezTo>
                  <a:cubicBezTo>
                    <a:pt x="3332" y="3861"/>
                    <a:pt x="2802" y="1833"/>
                    <a:pt x="2537" y="885"/>
                  </a:cubicBezTo>
                  <a:lnTo>
                    <a:pt x="2537" y="864"/>
                  </a:lnTo>
                  <a:lnTo>
                    <a:pt x="2516" y="864"/>
                  </a:lnTo>
                  <a:cubicBezTo>
                    <a:pt x="2426" y="530"/>
                    <a:pt x="2320" y="244"/>
                    <a:pt x="2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1"/>
            <p:cNvSpPr/>
            <p:nvPr/>
          </p:nvSpPr>
          <p:spPr>
            <a:xfrm>
              <a:off x="2733397" y="3074123"/>
              <a:ext cx="3311" cy="3388"/>
            </a:xfrm>
            <a:custGeom>
              <a:avLst/>
              <a:gdLst/>
              <a:ahLst/>
              <a:cxnLst/>
              <a:rect l="l" t="t" r="r" b="b"/>
              <a:pathLst>
                <a:path w="43" h="44" extrusionOk="0">
                  <a:moveTo>
                    <a:pt x="1" y="43"/>
                  </a:moveTo>
                  <a:lnTo>
                    <a:pt x="1" y="43"/>
                  </a:lnTo>
                  <a:lnTo>
                    <a:pt x="1" y="43"/>
                  </a:lnTo>
                  <a:close/>
                  <a:moveTo>
                    <a:pt x="22" y="22"/>
                  </a:moveTo>
                  <a:lnTo>
                    <a:pt x="22" y="22"/>
                  </a:lnTo>
                  <a:lnTo>
                    <a:pt x="1" y="22"/>
                  </a:lnTo>
                  <a:lnTo>
                    <a:pt x="22" y="22"/>
                  </a:lnTo>
                  <a:lnTo>
                    <a:pt x="22" y="22"/>
                  </a:lnTo>
                  <a:close/>
                  <a:moveTo>
                    <a:pt x="22" y="22"/>
                  </a:moveTo>
                  <a:lnTo>
                    <a:pt x="22" y="22"/>
                  </a:lnTo>
                  <a:lnTo>
                    <a:pt x="22" y="22"/>
                  </a:lnTo>
                  <a:close/>
                  <a:moveTo>
                    <a:pt x="43" y="1"/>
                  </a:moveTo>
                  <a:cubicBezTo>
                    <a:pt x="43" y="1"/>
                    <a:pt x="43" y="22"/>
                    <a:pt x="22" y="22"/>
                  </a:cubicBezTo>
                  <a:cubicBezTo>
                    <a:pt x="43" y="22"/>
                    <a:pt x="43" y="1"/>
                    <a:pt x="43" y="1"/>
                  </a:cubicBezTo>
                  <a:close/>
                  <a:moveTo>
                    <a:pt x="43" y="1"/>
                  </a:moveTo>
                  <a:lnTo>
                    <a:pt x="43" y="1"/>
                  </a:lnTo>
                  <a:lnTo>
                    <a:pt x="43" y="1"/>
                  </a:lnTo>
                  <a:close/>
                  <a:moveTo>
                    <a:pt x="43" y="1"/>
                  </a:moveTo>
                  <a:lnTo>
                    <a:pt x="43" y="1"/>
                  </a:lnTo>
                  <a:lnTo>
                    <a:pt x="43" y="1"/>
                  </a:lnTo>
                  <a:close/>
                  <a:moveTo>
                    <a:pt x="43" y="1"/>
                  </a:moveTo>
                  <a:lnTo>
                    <a:pt x="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1"/>
            <p:cNvSpPr/>
            <p:nvPr/>
          </p:nvSpPr>
          <p:spPr>
            <a:xfrm>
              <a:off x="2692588" y="2931444"/>
              <a:ext cx="438501" cy="181945"/>
            </a:xfrm>
            <a:custGeom>
              <a:avLst/>
              <a:gdLst/>
              <a:ahLst/>
              <a:cxnLst/>
              <a:rect l="l" t="t" r="r" b="b"/>
              <a:pathLst>
                <a:path w="5695" h="2363" extrusionOk="0">
                  <a:moveTo>
                    <a:pt x="5694" y="0"/>
                  </a:moveTo>
                  <a:lnTo>
                    <a:pt x="5694" y="0"/>
                  </a:lnTo>
                  <a:cubicBezTo>
                    <a:pt x="3618" y="509"/>
                    <a:pt x="1632" y="1102"/>
                    <a:pt x="573" y="1854"/>
                  </a:cubicBezTo>
                  <a:cubicBezTo>
                    <a:pt x="573" y="1854"/>
                    <a:pt x="573" y="1875"/>
                    <a:pt x="552" y="1875"/>
                  </a:cubicBezTo>
                  <a:lnTo>
                    <a:pt x="531" y="1875"/>
                  </a:lnTo>
                  <a:lnTo>
                    <a:pt x="531" y="1896"/>
                  </a:lnTo>
                  <a:cubicBezTo>
                    <a:pt x="329" y="2029"/>
                    <a:pt x="155" y="2182"/>
                    <a:pt x="1" y="2362"/>
                  </a:cubicBezTo>
                  <a:lnTo>
                    <a:pt x="504" y="2362"/>
                  </a:lnTo>
                  <a:cubicBezTo>
                    <a:pt x="504" y="2362"/>
                    <a:pt x="2405" y="2272"/>
                    <a:pt x="3793" y="1700"/>
                  </a:cubicBezTo>
                  <a:cubicBezTo>
                    <a:pt x="4678" y="1346"/>
                    <a:pt x="5318" y="551"/>
                    <a:pt x="5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2" name="Google Shape;1362;p41"/>
          <p:cNvSpPr/>
          <p:nvPr/>
        </p:nvSpPr>
        <p:spPr>
          <a:xfrm rot="10800000">
            <a:off x="5306563" y="3896548"/>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1"/>
          <p:cNvSpPr/>
          <p:nvPr/>
        </p:nvSpPr>
        <p:spPr>
          <a:xfrm rot="10800000">
            <a:off x="4982038" y="3667996"/>
            <a:ext cx="252794" cy="249582"/>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4067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4"/>
        <p:cNvGrpSpPr/>
        <p:nvPr/>
      </p:nvGrpSpPr>
      <p:grpSpPr>
        <a:xfrm>
          <a:off x="0" y="0"/>
          <a:ext cx="0" cy="0"/>
          <a:chOff x="0" y="0"/>
          <a:chExt cx="0" cy="0"/>
        </a:xfrm>
      </p:grpSpPr>
      <p:sp>
        <p:nvSpPr>
          <p:cNvPr id="1216" name="Google Shape;1216;p38"/>
          <p:cNvSpPr txBox="1">
            <a:spLocks noGrp="1"/>
          </p:cNvSpPr>
          <p:nvPr>
            <p:ph type="subTitle" idx="1"/>
          </p:nvPr>
        </p:nvSpPr>
        <p:spPr>
          <a:xfrm>
            <a:off x="3161850" y="348289"/>
            <a:ext cx="5728762" cy="4444048"/>
          </a:xfrm>
          <a:prstGeom prst="rect">
            <a:avLst/>
          </a:prstGeom>
        </p:spPr>
        <p:txBody>
          <a:bodyPr spcFirstLastPara="1" wrap="square" lIns="91425" tIns="91425" rIns="91425" bIns="91425" anchor="t" anchorCtr="0">
            <a:noAutofit/>
          </a:bodyPr>
          <a:lstStyle/>
          <a:p>
            <a:r>
              <a:rPr kumimoji="0" lang="en-US" altLang="en-US" sz="1600" b="0" i="0" u="none" strike="noStrike" cap="none" normalizeH="0" baseline="0" dirty="0">
                <a:ln>
                  <a:noFill/>
                </a:ln>
                <a:solidFill>
                  <a:schemeClr val="tx1"/>
                </a:solidFill>
                <a:effectLst/>
                <a:latin typeface="Arial" panose="020B0604020202020204" pitchFamily="34" charset="0"/>
              </a:rPr>
              <a:t>6. The vehicle dealer agent was asked by Clint. In 2020, how many cars will be powered by diesel?</a:t>
            </a:r>
          </a:p>
          <a:p>
            <a:endParaRPr lang="en-US" altLang="en-US" dirty="0">
              <a:latin typeface="Arial" panose="020B0604020202020204" pitchFamily="34" charset="0"/>
            </a:endParaRPr>
          </a:p>
          <a:p>
            <a:r>
              <a:rPr kumimoji="0" lang="en-US" altLang="en-US" sz="1600" b="0" i="0" u="none" strike="noStrike" cap="none" normalizeH="0" baseline="0" dirty="0">
                <a:ln>
                  <a:noFill/>
                </a:ln>
                <a:solidFill>
                  <a:schemeClr val="tx1"/>
                </a:solidFill>
                <a:effectLst/>
                <a:latin typeface="Arial" panose="020B0604020202020204" pitchFamily="34" charset="0"/>
              </a:rPr>
              <a:t>select count(*) from car_data where year =2020 and fuel='Diesel’;</a:t>
            </a:r>
          </a:p>
          <a:p>
            <a:endParaRPr lang="en-US" altLang="en-US" dirty="0">
              <a:latin typeface="Arial" panose="020B0604020202020204" pitchFamily="34" charset="0"/>
            </a:endParaRPr>
          </a:p>
          <a:p>
            <a:r>
              <a:rPr kumimoji="0" lang="en-US" altLang="en-US" sz="1600" b="0" i="0" u="none" strike="noStrike" cap="none" normalizeH="0" baseline="0" dirty="0">
                <a:ln>
                  <a:noFill/>
                </a:ln>
                <a:solidFill>
                  <a:schemeClr val="tx1"/>
                </a:solidFill>
                <a:effectLst/>
                <a:latin typeface="Arial" panose="020B0604020202020204" pitchFamily="34" charset="0"/>
              </a:rPr>
              <a:t>7. Client request a car dealer agent. </a:t>
            </a:r>
            <a:r>
              <a:rPr lang="en-US" altLang="en-US" dirty="0">
                <a:latin typeface="Arial" panose="020B0604020202020204" pitchFamily="34" charset="0"/>
              </a:rPr>
              <a:t>How many petrol cars will there be in 2020?</a:t>
            </a:r>
            <a:r>
              <a:rPr kumimoji="0" lang="en-US" altLang="en-US" sz="1600" b="0" i="0" u="none" strike="noStrike" cap="none" normalizeH="0" baseline="0" dirty="0">
                <a:ln>
                  <a:noFill/>
                </a:ln>
                <a:solidFill>
                  <a:schemeClr val="tx1"/>
                </a:solidFill>
                <a:effectLst/>
                <a:latin typeface="Arial" panose="020B0604020202020204" pitchFamily="34" charset="0"/>
              </a:rPr>
              <a:t> </a:t>
            </a:r>
          </a:p>
          <a:p>
            <a:endParaRPr lang="en-US" dirty="0">
              <a:latin typeface="Arial" panose="020B0604020202020204" pitchFamily="34" charset="0"/>
            </a:endParaRPr>
          </a:p>
          <a:p>
            <a:r>
              <a:rPr lang="en-US" dirty="0"/>
              <a:t>select count(*) from car_data where year =2020 and fuel='petrol';</a:t>
            </a:r>
            <a:endParaRPr lang="en-IN" dirty="0"/>
          </a:p>
          <a:p>
            <a:pPr marL="0" lvl="0" indent="0" algn="ctr" rtl="0">
              <a:spcBef>
                <a:spcPts val="0"/>
              </a:spcBef>
              <a:spcAft>
                <a:spcPts val="0"/>
              </a:spcAft>
              <a:buNone/>
            </a:pPr>
            <a:endParaRPr dirty="0"/>
          </a:p>
        </p:txBody>
      </p:sp>
      <p:grpSp>
        <p:nvGrpSpPr>
          <p:cNvPr id="1217" name="Google Shape;1217;p38"/>
          <p:cNvGrpSpPr/>
          <p:nvPr/>
        </p:nvGrpSpPr>
        <p:grpSpPr>
          <a:xfrm rot="-359200">
            <a:off x="2691866" y="950785"/>
            <a:ext cx="345538" cy="1204459"/>
            <a:chOff x="3871459" y="1524906"/>
            <a:chExt cx="919351" cy="3204630"/>
          </a:xfrm>
        </p:grpSpPr>
        <p:sp>
          <p:nvSpPr>
            <p:cNvPr id="1218" name="Google Shape;1218;p38"/>
            <p:cNvSpPr/>
            <p:nvPr/>
          </p:nvSpPr>
          <p:spPr>
            <a:xfrm>
              <a:off x="4246630" y="3135713"/>
              <a:ext cx="175910" cy="1593822"/>
            </a:xfrm>
            <a:custGeom>
              <a:avLst/>
              <a:gdLst/>
              <a:ahLst/>
              <a:cxnLst/>
              <a:rect l="l" t="t" r="r" b="b"/>
              <a:pathLst>
                <a:path w="663" h="6007" extrusionOk="0">
                  <a:moveTo>
                    <a:pt x="1" y="1"/>
                  </a:moveTo>
                  <a:lnTo>
                    <a:pt x="1" y="6007"/>
                  </a:lnTo>
                  <a:lnTo>
                    <a:pt x="504" y="5784"/>
                  </a:lnTo>
                  <a:lnTo>
                    <a:pt x="663" y="5387"/>
                  </a:lnTo>
                  <a:lnTo>
                    <a:pt x="504" y="5297"/>
                  </a:lnTo>
                  <a:lnTo>
                    <a:pt x="504" y="5101"/>
                  </a:lnTo>
                  <a:lnTo>
                    <a:pt x="663" y="4968"/>
                  </a:lnTo>
                  <a:lnTo>
                    <a:pt x="663" y="4746"/>
                  </a:lnTo>
                  <a:lnTo>
                    <a:pt x="440" y="4682"/>
                  </a:lnTo>
                  <a:lnTo>
                    <a:pt x="440" y="4481"/>
                  </a:lnTo>
                  <a:lnTo>
                    <a:pt x="663" y="4481"/>
                  </a:lnTo>
                  <a:lnTo>
                    <a:pt x="663" y="4174"/>
                  </a:lnTo>
                  <a:lnTo>
                    <a:pt x="398" y="4153"/>
                  </a:lnTo>
                  <a:lnTo>
                    <a:pt x="663" y="1"/>
                  </a:lnTo>
                  <a:close/>
                </a:path>
              </a:pathLst>
            </a:custGeom>
            <a:solidFill>
              <a:srgbClr val="2A2E3F">
                <a:alpha val="43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8"/>
            <p:cNvSpPr/>
            <p:nvPr/>
          </p:nvSpPr>
          <p:spPr>
            <a:xfrm>
              <a:off x="4298633" y="3135713"/>
              <a:ext cx="11409" cy="1574188"/>
            </a:xfrm>
            <a:custGeom>
              <a:avLst/>
              <a:gdLst/>
              <a:ahLst/>
              <a:cxnLst/>
              <a:rect l="l" t="t" r="r" b="b"/>
              <a:pathLst>
                <a:path w="43" h="5933" extrusionOk="0">
                  <a:moveTo>
                    <a:pt x="1" y="1"/>
                  </a:moveTo>
                  <a:lnTo>
                    <a:pt x="1" y="599"/>
                  </a:lnTo>
                  <a:lnTo>
                    <a:pt x="1" y="2008"/>
                  </a:lnTo>
                  <a:lnTo>
                    <a:pt x="1" y="3708"/>
                  </a:lnTo>
                  <a:lnTo>
                    <a:pt x="1" y="5186"/>
                  </a:lnTo>
                  <a:lnTo>
                    <a:pt x="1" y="5673"/>
                  </a:lnTo>
                  <a:lnTo>
                    <a:pt x="1" y="5895"/>
                  </a:lnTo>
                  <a:lnTo>
                    <a:pt x="1" y="5917"/>
                  </a:lnTo>
                  <a:cubicBezTo>
                    <a:pt x="1" y="5927"/>
                    <a:pt x="6" y="5932"/>
                    <a:pt x="11" y="5932"/>
                  </a:cubicBezTo>
                  <a:cubicBezTo>
                    <a:pt x="16" y="5932"/>
                    <a:pt x="22" y="5927"/>
                    <a:pt x="22" y="5917"/>
                  </a:cubicBezTo>
                  <a:lnTo>
                    <a:pt x="22" y="5318"/>
                  </a:lnTo>
                  <a:lnTo>
                    <a:pt x="22" y="3909"/>
                  </a:lnTo>
                  <a:lnTo>
                    <a:pt x="22" y="2209"/>
                  </a:lnTo>
                  <a:lnTo>
                    <a:pt x="22" y="731"/>
                  </a:lnTo>
                  <a:lnTo>
                    <a:pt x="22" y="244"/>
                  </a:lnTo>
                  <a:cubicBezTo>
                    <a:pt x="22" y="181"/>
                    <a:pt x="43" y="91"/>
                    <a:pt x="22" y="22"/>
                  </a:cubicBezTo>
                  <a:lnTo>
                    <a:pt x="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8"/>
            <p:cNvSpPr/>
            <p:nvPr/>
          </p:nvSpPr>
          <p:spPr>
            <a:xfrm>
              <a:off x="3871459" y="2135161"/>
              <a:ext cx="919351" cy="1527756"/>
            </a:xfrm>
            <a:custGeom>
              <a:avLst/>
              <a:gdLst/>
              <a:ahLst/>
              <a:cxnLst/>
              <a:rect l="l" t="t" r="r" b="b"/>
              <a:pathLst>
                <a:path w="3465" h="5758" extrusionOk="0">
                  <a:moveTo>
                    <a:pt x="2363" y="154"/>
                  </a:moveTo>
                  <a:cubicBezTo>
                    <a:pt x="2426" y="154"/>
                    <a:pt x="2474" y="197"/>
                    <a:pt x="2474" y="244"/>
                  </a:cubicBezTo>
                  <a:lnTo>
                    <a:pt x="2474" y="398"/>
                  </a:lnTo>
                  <a:cubicBezTo>
                    <a:pt x="2474" y="440"/>
                    <a:pt x="2426" y="509"/>
                    <a:pt x="2363" y="509"/>
                  </a:cubicBezTo>
                  <a:lnTo>
                    <a:pt x="1123" y="509"/>
                  </a:lnTo>
                  <a:cubicBezTo>
                    <a:pt x="1060" y="509"/>
                    <a:pt x="1017" y="440"/>
                    <a:pt x="1017" y="398"/>
                  </a:cubicBezTo>
                  <a:lnTo>
                    <a:pt x="1017" y="244"/>
                  </a:lnTo>
                  <a:cubicBezTo>
                    <a:pt x="1017" y="197"/>
                    <a:pt x="1060" y="154"/>
                    <a:pt x="1123" y="154"/>
                  </a:cubicBezTo>
                  <a:close/>
                  <a:moveTo>
                    <a:pt x="837" y="1"/>
                  </a:moveTo>
                  <a:cubicBezTo>
                    <a:pt x="377" y="1"/>
                    <a:pt x="0" y="377"/>
                    <a:pt x="0" y="837"/>
                  </a:cubicBezTo>
                  <a:lnTo>
                    <a:pt x="0" y="4015"/>
                  </a:lnTo>
                  <a:cubicBezTo>
                    <a:pt x="0" y="4481"/>
                    <a:pt x="196" y="4921"/>
                    <a:pt x="509" y="5249"/>
                  </a:cubicBezTo>
                  <a:cubicBezTo>
                    <a:pt x="837" y="5583"/>
                    <a:pt x="1282" y="5758"/>
                    <a:pt x="1743" y="5758"/>
                  </a:cubicBezTo>
                  <a:cubicBezTo>
                    <a:pt x="2209" y="5758"/>
                    <a:pt x="2649" y="5583"/>
                    <a:pt x="2956" y="5249"/>
                  </a:cubicBezTo>
                  <a:cubicBezTo>
                    <a:pt x="3289" y="4921"/>
                    <a:pt x="3464" y="4481"/>
                    <a:pt x="3464" y="4015"/>
                  </a:cubicBezTo>
                  <a:lnTo>
                    <a:pt x="3464" y="837"/>
                  </a:lnTo>
                  <a:cubicBezTo>
                    <a:pt x="3464" y="377"/>
                    <a:pt x="3109" y="1"/>
                    <a:pt x="2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8"/>
            <p:cNvSpPr/>
            <p:nvPr/>
          </p:nvSpPr>
          <p:spPr>
            <a:xfrm>
              <a:off x="3970190" y="2277085"/>
              <a:ext cx="762013" cy="1248101"/>
            </a:xfrm>
            <a:custGeom>
              <a:avLst/>
              <a:gdLst/>
              <a:ahLst/>
              <a:cxnLst/>
              <a:rect l="l" t="t" r="r" b="b"/>
              <a:pathLst>
                <a:path w="2872" h="4704" extrusionOk="0">
                  <a:moveTo>
                    <a:pt x="2122" y="43"/>
                  </a:moveTo>
                  <a:cubicBezTo>
                    <a:pt x="2188" y="43"/>
                    <a:pt x="2254" y="48"/>
                    <a:pt x="2320" y="69"/>
                  </a:cubicBezTo>
                  <a:cubicBezTo>
                    <a:pt x="2606" y="138"/>
                    <a:pt x="2802" y="403"/>
                    <a:pt x="2829" y="710"/>
                  </a:cubicBezTo>
                  <a:lnTo>
                    <a:pt x="2829" y="954"/>
                  </a:lnTo>
                  <a:lnTo>
                    <a:pt x="2829" y="2167"/>
                  </a:lnTo>
                  <a:lnTo>
                    <a:pt x="2829" y="3205"/>
                  </a:lnTo>
                  <a:cubicBezTo>
                    <a:pt x="2829" y="3401"/>
                    <a:pt x="2802" y="3602"/>
                    <a:pt x="2718" y="3777"/>
                  </a:cubicBezTo>
                  <a:cubicBezTo>
                    <a:pt x="2585" y="4131"/>
                    <a:pt x="2299" y="4417"/>
                    <a:pt x="1966" y="4550"/>
                  </a:cubicBezTo>
                  <a:cubicBezTo>
                    <a:pt x="1791" y="4619"/>
                    <a:pt x="1611" y="4661"/>
                    <a:pt x="1436" y="4661"/>
                  </a:cubicBezTo>
                  <a:cubicBezTo>
                    <a:pt x="1060" y="4661"/>
                    <a:pt x="684" y="4508"/>
                    <a:pt x="446" y="4243"/>
                  </a:cubicBezTo>
                  <a:cubicBezTo>
                    <a:pt x="181" y="3978"/>
                    <a:pt x="48" y="3623"/>
                    <a:pt x="48" y="3268"/>
                  </a:cubicBezTo>
                  <a:lnTo>
                    <a:pt x="48" y="2500"/>
                  </a:lnTo>
                  <a:lnTo>
                    <a:pt x="48" y="1197"/>
                  </a:lnTo>
                  <a:lnTo>
                    <a:pt x="48" y="779"/>
                  </a:lnTo>
                  <a:lnTo>
                    <a:pt x="48" y="710"/>
                  </a:lnTo>
                  <a:cubicBezTo>
                    <a:pt x="48" y="557"/>
                    <a:pt x="91" y="424"/>
                    <a:pt x="181" y="313"/>
                  </a:cubicBezTo>
                  <a:cubicBezTo>
                    <a:pt x="265" y="180"/>
                    <a:pt x="419" y="90"/>
                    <a:pt x="551" y="69"/>
                  </a:cubicBezTo>
                  <a:cubicBezTo>
                    <a:pt x="620" y="48"/>
                    <a:pt x="684" y="48"/>
                    <a:pt x="753" y="48"/>
                  </a:cubicBezTo>
                  <a:lnTo>
                    <a:pt x="1923" y="48"/>
                  </a:lnTo>
                  <a:cubicBezTo>
                    <a:pt x="1989" y="48"/>
                    <a:pt x="2056" y="43"/>
                    <a:pt x="2122" y="43"/>
                  </a:cubicBezTo>
                  <a:close/>
                  <a:moveTo>
                    <a:pt x="718" y="0"/>
                  </a:moveTo>
                  <a:cubicBezTo>
                    <a:pt x="647" y="0"/>
                    <a:pt x="575" y="6"/>
                    <a:pt x="509" y="27"/>
                  </a:cubicBezTo>
                  <a:cubicBezTo>
                    <a:pt x="202" y="117"/>
                    <a:pt x="1" y="382"/>
                    <a:pt x="1" y="689"/>
                  </a:cubicBezTo>
                  <a:lnTo>
                    <a:pt x="1" y="933"/>
                  </a:lnTo>
                  <a:lnTo>
                    <a:pt x="1" y="2188"/>
                  </a:lnTo>
                  <a:lnTo>
                    <a:pt x="1" y="3226"/>
                  </a:lnTo>
                  <a:cubicBezTo>
                    <a:pt x="1" y="3448"/>
                    <a:pt x="22" y="3665"/>
                    <a:pt x="133" y="3867"/>
                  </a:cubicBezTo>
                  <a:cubicBezTo>
                    <a:pt x="265" y="4195"/>
                    <a:pt x="551" y="4486"/>
                    <a:pt x="906" y="4619"/>
                  </a:cubicBezTo>
                  <a:cubicBezTo>
                    <a:pt x="1060" y="4682"/>
                    <a:pt x="1261" y="4703"/>
                    <a:pt x="1436" y="4703"/>
                  </a:cubicBezTo>
                  <a:cubicBezTo>
                    <a:pt x="1812" y="4703"/>
                    <a:pt x="2167" y="4571"/>
                    <a:pt x="2432" y="4306"/>
                  </a:cubicBezTo>
                  <a:cubicBezTo>
                    <a:pt x="2696" y="4041"/>
                    <a:pt x="2871" y="3692"/>
                    <a:pt x="2871" y="3316"/>
                  </a:cubicBezTo>
                  <a:lnTo>
                    <a:pt x="2871" y="2521"/>
                  </a:lnTo>
                  <a:lnTo>
                    <a:pt x="2871" y="1176"/>
                  </a:lnTo>
                  <a:lnTo>
                    <a:pt x="2871" y="752"/>
                  </a:lnTo>
                  <a:lnTo>
                    <a:pt x="2871" y="689"/>
                  </a:lnTo>
                  <a:cubicBezTo>
                    <a:pt x="2871" y="535"/>
                    <a:pt x="2802" y="382"/>
                    <a:pt x="2718" y="271"/>
                  </a:cubicBezTo>
                  <a:cubicBezTo>
                    <a:pt x="2628" y="138"/>
                    <a:pt x="2495" y="69"/>
                    <a:pt x="2342" y="27"/>
                  </a:cubicBezTo>
                  <a:cubicBezTo>
                    <a:pt x="2273" y="6"/>
                    <a:pt x="2209" y="6"/>
                    <a:pt x="2119" y="6"/>
                  </a:cubicBezTo>
                  <a:lnTo>
                    <a:pt x="928" y="6"/>
                  </a:lnTo>
                  <a:cubicBezTo>
                    <a:pt x="861" y="6"/>
                    <a:pt x="790" y="0"/>
                    <a:pt x="718"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8"/>
            <p:cNvSpPr/>
            <p:nvPr/>
          </p:nvSpPr>
          <p:spPr>
            <a:xfrm>
              <a:off x="4141295" y="2462576"/>
              <a:ext cx="386579" cy="878499"/>
            </a:xfrm>
            <a:custGeom>
              <a:avLst/>
              <a:gdLst/>
              <a:ahLst/>
              <a:cxnLst/>
              <a:rect l="l" t="t" r="r" b="b"/>
              <a:pathLst>
                <a:path w="1457" h="3311" extrusionOk="0">
                  <a:moveTo>
                    <a:pt x="583" y="40"/>
                  </a:moveTo>
                  <a:cubicBezTo>
                    <a:pt x="640" y="40"/>
                    <a:pt x="697" y="43"/>
                    <a:pt x="747" y="43"/>
                  </a:cubicBezTo>
                  <a:cubicBezTo>
                    <a:pt x="796" y="43"/>
                    <a:pt x="846" y="41"/>
                    <a:pt x="895" y="41"/>
                  </a:cubicBezTo>
                  <a:cubicBezTo>
                    <a:pt x="1000" y="41"/>
                    <a:pt x="1102" y="51"/>
                    <a:pt x="1192" y="112"/>
                  </a:cubicBezTo>
                  <a:cubicBezTo>
                    <a:pt x="1324" y="202"/>
                    <a:pt x="1388" y="356"/>
                    <a:pt x="1388" y="509"/>
                  </a:cubicBezTo>
                  <a:lnTo>
                    <a:pt x="1388" y="732"/>
                  </a:lnTo>
                  <a:lnTo>
                    <a:pt x="1388" y="1611"/>
                  </a:lnTo>
                  <a:lnTo>
                    <a:pt x="1388" y="2516"/>
                  </a:lnTo>
                  <a:lnTo>
                    <a:pt x="1388" y="2781"/>
                  </a:lnTo>
                  <a:cubicBezTo>
                    <a:pt x="1388" y="2914"/>
                    <a:pt x="1367" y="3025"/>
                    <a:pt x="1277" y="3115"/>
                  </a:cubicBezTo>
                  <a:cubicBezTo>
                    <a:pt x="1192" y="3200"/>
                    <a:pt x="1081" y="3247"/>
                    <a:pt x="970" y="3247"/>
                  </a:cubicBezTo>
                  <a:lnTo>
                    <a:pt x="419" y="3247"/>
                  </a:lnTo>
                  <a:cubicBezTo>
                    <a:pt x="308" y="3221"/>
                    <a:pt x="196" y="3157"/>
                    <a:pt x="133" y="3067"/>
                  </a:cubicBezTo>
                  <a:cubicBezTo>
                    <a:pt x="64" y="2982"/>
                    <a:pt x="43" y="2871"/>
                    <a:pt x="43" y="2760"/>
                  </a:cubicBezTo>
                  <a:lnTo>
                    <a:pt x="43" y="2495"/>
                  </a:lnTo>
                  <a:lnTo>
                    <a:pt x="43" y="1568"/>
                  </a:lnTo>
                  <a:lnTo>
                    <a:pt x="43" y="684"/>
                  </a:lnTo>
                  <a:lnTo>
                    <a:pt x="43" y="509"/>
                  </a:lnTo>
                  <a:cubicBezTo>
                    <a:pt x="43" y="308"/>
                    <a:pt x="154" y="154"/>
                    <a:pt x="329" y="91"/>
                  </a:cubicBezTo>
                  <a:cubicBezTo>
                    <a:pt x="398" y="48"/>
                    <a:pt x="491" y="40"/>
                    <a:pt x="583" y="40"/>
                  </a:cubicBezTo>
                  <a:close/>
                  <a:moveTo>
                    <a:pt x="530" y="1"/>
                  </a:moveTo>
                  <a:cubicBezTo>
                    <a:pt x="461" y="1"/>
                    <a:pt x="371" y="1"/>
                    <a:pt x="308" y="22"/>
                  </a:cubicBezTo>
                  <a:cubicBezTo>
                    <a:pt x="218" y="70"/>
                    <a:pt x="133" y="154"/>
                    <a:pt x="64" y="244"/>
                  </a:cubicBezTo>
                  <a:cubicBezTo>
                    <a:pt x="0" y="334"/>
                    <a:pt x="0" y="440"/>
                    <a:pt x="0" y="552"/>
                  </a:cubicBezTo>
                  <a:lnTo>
                    <a:pt x="0" y="1304"/>
                  </a:lnTo>
                  <a:lnTo>
                    <a:pt x="0" y="2320"/>
                  </a:lnTo>
                  <a:lnTo>
                    <a:pt x="0" y="2824"/>
                  </a:lnTo>
                  <a:cubicBezTo>
                    <a:pt x="0" y="3046"/>
                    <a:pt x="175" y="3247"/>
                    <a:pt x="398" y="3290"/>
                  </a:cubicBezTo>
                  <a:cubicBezTo>
                    <a:pt x="461" y="3311"/>
                    <a:pt x="530" y="3311"/>
                    <a:pt x="572" y="3311"/>
                  </a:cubicBezTo>
                  <a:lnTo>
                    <a:pt x="970" y="3311"/>
                  </a:lnTo>
                  <a:cubicBezTo>
                    <a:pt x="970" y="3311"/>
                    <a:pt x="971" y="3311"/>
                    <a:pt x="972" y="3311"/>
                  </a:cubicBezTo>
                  <a:lnTo>
                    <a:pt x="972" y="3311"/>
                  </a:lnTo>
                  <a:cubicBezTo>
                    <a:pt x="1193" y="3289"/>
                    <a:pt x="1409" y="3135"/>
                    <a:pt x="1430" y="2892"/>
                  </a:cubicBezTo>
                  <a:cubicBezTo>
                    <a:pt x="1457" y="2824"/>
                    <a:pt x="1457" y="2760"/>
                    <a:pt x="1457" y="2691"/>
                  </a:cubicBezTo>
                  <a:lnTo>
                    <a:pt x="1457" y="1876"/>
                  </a:lnTo>
                  <a:lnTo>
                    <a:pt x="1457" y="885"/>
                  </a:lnTo>
                  <a:lnTo>
                    <a:pt x="1457" y="573"/>
                  </a:lnTo>
                  <a:cubicBezTo>
                    <a:pt x="1457" y="488"/>
                    <a:pt x="1457" y="398"/>
                    <a:pt x="1409" y="308"/>
                  </a:cubicBezTo>
                  <a:cubicBezTo>
                    <a:pt x="1346" y="112"/>
                    <a:pt x="1166" y="1"/>
                    <a:pt x="948"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8"/>
            <p:cNvSpPr/>
            <p:nvPr/>
          </p:nvSpPr>
          <p:spPr>
            <a:xfrm>
              <a:off x="4141295" y="2732414"/>
              <a:ext cx="386579" cy="11409"/>
            </a:xfrm>
            <a:custGeom>
              <a:avLst/>
              <a:gdLst/>
              <a:ahLst/>
              <a:cxnLst/>
              <a:rect l="l" t="t" r="r" b="b"/>
              <a:pathLst>
                <a:path w="1457" h="43" extrusionOk="0">
                  <a:moveTo>
                    <a:pt x="22" y="1"/>
                  </a:moveTo>
                  <a:cubicBezTo>
                    <a:pt x="0" y="1"/>
                    <a:pt x="0" y="43"/>
                    <a:pt x="22" y="43"/>
                  </a:cubicBezTo>
                  <a:lnTo>
                    <a:pt x="1430" y="43"/>
                  </a:lnTo>
                  <a:cubicBezTo>
                    <a:pt x="1457" y="43"/>
                    <a:pt x="1457" y="1"/>
                    <a:pt x="1430"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8"/>
            <p:cNvSpPr/>
            <p:nvPr/>
          </p:nvSpPr>
          <p:spPr>
            <a:xfrm>
              <a:off x="4141295" y="3024806"/>
              <a:ext cx="386579" cy="18573"/>
            </a:xfrm>
            <a:custGeom>
              <a:avLst/>
              <a:gdLst/>
              <a:ahLst/>
              <a:cxnLst/>
              <a:rect l="l" t="t" r="r" b="b"/>
              <a:pathLst>
                <a:path w="1457" h="70" extrusionOk="0">
                  <a:moveTo>
                    <a:pt x="22" y="0"/>
                  </a:moveTo>
                  <a:cubicBezTo>
                    <a:pt x="0" y="0"/>
                    <a:pt x="0" y="69"/>
                    <a:pt x="22" y="69"/>
                  </a:cubicBezTo>
                  <a:lnTo>
                    <a:pt x="1430" y="69"/>
                  </a:lnTo>
                  <a:cubicBezTo>
                    <a:pt x="1457" y="69"/>
                    <a:pt x="1457" y="0"/>
                    <a:pt x="1430"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8"/>
            <p:cNvSpPr/>
            <p:nvPr/>
          </p:nvSpPr>
          <p:spPr>
            <a:xfrm>
              <a:off x="4012082" y="1524906"/>
              <a:ext cx="726725" cy="718772"/>
            </a:xfrm>
            <a:custGeom>
              <a:avLst/>
              <a:gdLst/>
              <a:ahLst/>
              <a:cxnLst/>
              <a:rect l="l" t="t" r="r" b="b"/>
              <a:pathLst>
                <a:path w="2739" h="2709" extrusionOk="0">
                  <a:moveTo>
                    <a:pt x="1399" y="0"/>
                  </a:moveTo>
                  <a:cubicBezTo>
                    <a:pt x="998" y="0"/>
                    <a:pt x="587" y="169"/>
                    <a:pt x="328" y="489"/>
                  </a:cubicBezTo>
                  <a:cubicBezTo>
                    <a:pt x="154" y="712"/>
                    <a:pt x="42" y="977"/>
                    <a:pt x="21" y="1241"/>
                  </a:cubicBezTo>
                  <a:cubicBezTo>
                    <a:pt x="0" y="1527"/>
                    <a:pt x="64" y="1813"/>
                    <a:pt x="223" y="2057"/>
                  </a:cubicBezTo>
                  <a:cubicBezTo>
                    <a:pt x="286" y="2147"/>
                    <a:pt x="419" y="2301"/>
                    <a:pt x="419" y="2301"/>
                  </a:cubicBezTo>
                  <a:lnTo>
                    <a:pt x="752" y="2301"/>
                  </a:lnTo>
                  <a:cubicBezTo>
                    <a:pt x="752" y="2301"/>
                    <a:pt x="572" y="2168"/>
                    <a:pt x="487" y="2078"/>
                  </a:cubicBezTo>
                  <a:cubicBezTo>
                    <a:pt x="355" y="1903"/>
                    <a:pt x="265" y="1681"/>
                    <a:pt x="244" y="1437"/>
                  </a:cubicBezTo>
                  <a:cubicBezTo>
                    <a:pt x="223" y="1326"/>
                    <a:pt x="244" y="1194"/>
                    <a:pt x="265" y="1088"/>
                  </a:cubicBezTo>
                  <a:cubicBezTo>
                    <a:pt x="286" y="955"/>
                    <a:pt x="328" y="865"/>
                    <a:pt x="397" y="754"/>
                  </a:cubicBezTo>
                  <a:cubicBezTo>
                    <a:pt x="530" y="558"/>
                    <a:pt x="705" y="399"/>
                    <a:pt x="906" y="315"/>
                  </a:cubicBezTo>
                  <a:cubicBezTo>
                    <a:pt x="1055" y="238"/>
                    <a:pt x="1217" y="204"/>
                    <a:pt x="1382" y="204"/>
                  </a:cubicBezTo>
                  <a:cubicBezTo>
                    <a:pt x="1458" y="204"/>
                    <a:pt x="1534" y="211"/>
                    <a:pt x="1610" y="225"/>
                  </a:cubicBezTo>
                  <a:cubicBezTo>
                    <a:pt x="2076" y="315"/>
                    <a:pt x="2426" y="712"/>
                    <a:pt x="2516" y="1173"/>
                  </a:cubicBezTo>
                  <a:cubicBezTo>
                    <a:pt x="2516" y="1220"/>
                    <a:pt x="2537" y="1284"/>
                    <a:pt x="2537" y="1353"/>
                  </a:cubicBezTo>
                  <a:cubicBezTo>
                    <a:pt x="2516" y="1591"/>
                    <a:pt x="2447" y="1813"/>
                    <a:pt x="2315" y="2036"/>
                  </a:cubicBezTo>
                  <a:cubicBezTo>
                    <a:pt x="2251" y="2099"/>
                    <a:pt x="2161" y="2211"/>
                    <a:pt x="2076" y="2253"/>
                  </a:cubicBezTo>
                  <a:cubicBezTo>
                    <a:pt x="2029" y="2301"/>
                    <a:pt x="1986" y="2322"/>
                    <a:pt x="1944" y="2364"/>
                  </a:cubicBezTo>
                  <a:cubicBezTo>
                    <a:pt x="1896" y="2364"/>
                    <a:pt x="1875" y="2385"/>
                    <a:pt x="1854" y="2385"/>
                  </a:cubicBezTo>
                  <a:cubicBezTo>
                    <a:pt x="1833" y="2412"/>
                    <a:pt x="1811" y="2412"/>
                    <a:pt x="1785" y="2433"/>
                  </a:cubicBezTo>
                  <a:cubicBezTo>
                    <a:pt x="1635" y="2481"/>
                    <a:pt x="1464" y="2510"/>
                    <a:pt x="1300" y="2510"/>
                  </a:cubicBezTo>
                  <a:cubicBezTo>
                    <a:pt x="1175" y="2510"/>
                    <a:pt x="1054" y="2493"/>
                    <a:pt x="948" y="2454"/>
                  </a:cubicBezTo>
                  <a:lnTo>
                    <a:pt x="572" y="2454"/>
                  </a:lnTo>
                  <a:cubicBezTo>
                    <a:pt x="805" y="2620"/>
                    <a:pt x="1069" y="2709"/>
                    <a:pt x="1353" y="2709"/>
                  </a:cubicBezTo>
                  <a:cubicBezTo>
                    <a:pt x="1451" y="2709"/>
                    <a:pt x="1551" y="2698"/>
                    <a:pt x="1653" y="2677"/>
                  </a:cubicBezTo>
                  <a:cubicBezTo>
                    <a:pt x="2182" y="2565"/>
                    <a:pt x="2627" y="2121"/>
                    <a:pt x="2712" y="1570"/>
                  </a:cubicBezTo>
                  <a:cubicBezTo>
                    <a:pt x="2738" y="1506"/>
                    <a:pt x="2738" y="1416"/>
                    <a:pt x="2738" y="1353"/>
                  </a:cubicBezTo>
                  <a:cubicBezTo>
                    <a:pt x="2738" y="775"/>
                    <a:pt x="2383" y="267"/>
                    <a:pt x="1833" y="71"/>
                  </a:cubicBezTo>
                  <a:cubicBezTo>
                    <a:pt x="1695" y="24"/>
                    <a:pt x="1547" y="0"/>
                    <a:pt x="13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6" name="Google Shape;1226;p38"/>
          <p:cNvGrpSpPr/>
          <p:nvPr/>
        </p:nvGrpSpPr>
        <p:grpSpPr>
          <a:xfrm>
            <a:off x="-625366" y="201623"/>
            <a:ext cx="3522863" cy="1770095"/>
            <a:chOff x="1997175" y="3512155"/>
            <a:chExt cx="1978025" cy="993765"/>
          </a:xfrm>
        </p:grpSpPr>
        <p:sp>
          <p:nvSpPr>
            <p:cNvPr id="1227" name="Google Shape;1227;p38"/>
            <p:cNvSpPr/>
            <p:nvPr/>
          </p:nvSpPr>
          <p:spPr>
            <a:xfrm>
              <a:off x="3152865" y="3512155"/>
              <a:ext cx="822336" cy="478175"/>
            </a:xfrm>
            <a:custGeom>
              <a:avLst/>
              <a:gdLst/>
              <a:ahLst/>
              <a:cxnLst/>
              <a:rect l="l" t="t" r="r" b="b"/>
              <a:pathLst>
                <a:path w="10726" h="6237" extrusionOk="0">
                  <a:moveTo>
                    <a:pt x="6789" y="1"/>
                  </a:moveTo>
                  <a:cubicBezTo>
                    <a:pt x="6694" y="1"/>
                    <a:pt x="6595" y="11"/>
                    <a:pt x="6488" y="33"/>
                  </a:cubicBezTo>
                  <a:cubicBezTo>
                    <a:pt x="5715" y="208"/>
                    <a:pt x="837" y="2724"/>
                    <a:pt x="837" y="2724"/>
                  </a:cubicBezTo>
                  <a:lnTo>
                    <a:pt x="0" y="4906"/>
                  </a:lnTo>
                  <a:lnTo>
                    <a:pt x="726" y="5811"/>
                  </a:lnTo>
                  <a:cubicBezTo>
                    <a:pt x="726" y="5811"/>
                    <a:pt x="1054" y="6237"/>
                    <a:pt x="1205" y="6237"/>
                  </a:cubicBezTo>
                  <a:cubicBezTo>
                    <a:pt x="1216" y="6237"/>
                    <a:pt x="1225" y="6234"/>
                    <a:pt x="1234" y="6230"/>
                  </a:cubicBezTo>
                  <a:cubicBezTo>
                    <a:pt x="1388" y="6187"/>
                    <a:pt x="2998" y="5769"/>
                    <a:pt x="2998" y="5769"/>
                  </a:cubicBezTo>
                  <a:lnTo>
                    <a:pt x="5800" y="5261"/>
                  </a:lnTo>
                  <a:lnTo>
                    <a:pt x="8977" y="5239"/>
                  </a:lnTo>
                  <a:lnTo>
                    <a:pt x="10105" y="5594"/>
                  </a:lnTo>
                  <a:cubicBezTo>
                    <a:pt x="10105" y="5594"/>
                    <a:pt x="10251" y="5663"/>
                    <a:pt x="10382" y="5663"/>
                  </a:cubicBezTo>
                  <a:cubicBezTo>
                    <a:pt x="10447" y="5663"/>
                    <a:pt x="10508" y="5646"/>
                    <a:pt x="10545" y="5594"/>
                  </a:cubicBezTo>
                  <a:cubicBezTo>
                    <a:pt x="10656" y="5435"/>
                    <a:pt x="10725" y="3518"/>
                    <a:pt x="10545" y="3031"/>
                  </a:cubicBezTo>
                  <a:cubicBezTo>
                    <a:pt x="10349" y="2549"/>
                    <a:pt x="9862" y="1532"/>
                    <a:pt x="8760" y="912"/>
                  </a:cubicBezTo>
                  <a:cubicBezTo>
                    <a:pt x="7807" y="402"/>
                    <a:pt x="7380" y="1"/>
                    <a:pt x="67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8"/>
            <p:cNvSpPr/>
            <p:nvPr/>
          </p:nvSpPr>
          <p:spPr>
            <a:xfrm>
              <a:off x="3117137" y="3646554"/>
              <a:ext cx="834066" cy="355431"/>
            </a:xfrm>
            <a:custGeom>
              <a:avLst/>
              <a:gdLst/>
              <a:ahLst/>
              <a:cxnLst/>
              <a:rect l="l" t="t" r="r" b="b"/>
              <a:pathLst>
                <a:path w="10879" h="4636" extrusionOk="0">
                  <a:moveTo>
                    <a:pt x="6088" y="0"/>
                  </a:moveTo>
                  <a:cubicBezTo>
                    <a:pt x="6033" y="0"/>
                    <a:pt x="6001" y="2"/>
                    <a:pt x="6001" y="2"/>
                  </a:cubicBezTo>
                  <a:lnTo>
                    <a:pt x="1457" y="2385"/>
                  </a:lnTo>
                  <a:cubicBezTo>
                    <a:pt x="1457" y="2385"/>
                    <a:pt x="1324" y="3418"/>
                    <a:pt x="1457" y="3465"/>
                  </a:cubicBezTo>
                  <a:cubicBezTo>
                    <a:pt x="1589" y="3508"/>
                    <a:pt x="0" y="4636"/>
                    <a:pt x="0" y="4636"/>
                  </a:cubicBezTo>
                  <a:cubicBezTo>
                    <a:pt x="0" y="4636"/>
                    <a:pt x="2849" y="4371"/>
                    <a:pt x="3379" y="4344"/>
                  </a:cubicBezTo>
                  <a:cubicBezTo>
                    <a:pt x="3909" y="4323"/>
                    <a:pt x="5715" y="3682"/>
                    <a:pt x="6160" y="3661"/>
                  </a:cubicBezTo>
                  <a:cubicBezTo>
                    <a:pt x="6317" y="3654"/>
                    <a:pt x="6512" y="3644"/>
                    <a:pt x="6755" y="3644"/>
                  </a:cubicBezTo>
                  <a:cubicBezTo>
                    <a:pt x="7225" y="3644"/>
                    <a:pt x="7873" y="3681"/>
                    <a:pt x="8760" y="3841"/>
                  </a:cubicBezTo>
                  <a:cubicBezTo>
                    <a:pt x="9397" y="3944"/>
                    <a:pt x="9861" y="3989"/>
                    <a:pt x="10186" y="3989"/>
                  </a:cubicBezTo>
                  <a:cubicBezTo>
                    <a:pt x="10547" y="3989"/>
                    <a:pt x="10735" y="3933"/>
                    <a:pt x="10794" y="3841"/>
                  </a:cubicBezTo>
                  <a:cubicBezTo>
                    <a:pt x="10879" y="3661"/>
                    <a:pt x="7749" y="1940"/>
                    <a:pt x="7568" y="1696"/>
                  </a:cubicBezTo>
                  <a:cubicBezTo>
                    <a:pt x="7372" y="1479"/>
                    <a:pt x="7219" y="902"/>
                    <a:pt x="7219" y="441"/>
                  </a:cubicBezTo>
                  <a:cubicBezTo>
                    <a:pt x="7219" y="34"/>
                    <a:pt x="6367" y="0"/>
                    <a:pt x="60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8"/>
            <p:cNvSpPr/>
            <p:nvPr/>
          </p:nvSpPr>
          <p:spPr>
            <a:xfrm>
              <a:off x="3663702" y="3664571"/>
              <a:ext cx="263276" cy="262126"/>
            </a:xfrm>
            <a:custGeom>
              <a:avLst/>
              <a:gdLst/>
              <a:ahLst/>
              <a:cxnLst/>
              <a:rect l="l" t="t" r="r" b="b"/>
              <a:pathLst>
                <a:path w="3434" h="3419" extrusionOk="0">
                  <a:moveTo>
                    <a:pt x="27" y="1"/>
                  </a:moveTo>
                  <a:cubicBezTo>
                    <a:pt x="0" y="1"/>
                    <a:pt x="3" y="53"/>
                    <a:pt x="21" y="53"/>
                  </a:cubicBezTo>
                  <a:cubicBezTo>
                    <a:pt x="725" y="248"/>
                    <a:pt x="1414" y="450"/>
                    <a:pt x="2076" y="715"/>
                  </a:cubicBezTo>
                  <a:cubicBezTo>
                    <a:pt x="2208" y="778"/>
                    <a:pt x="2383" y="826"/>
                    <a:pt x="2494" y="911"/>
                  </a:cubicBezTo>
                  <a:cubicBezTo>
                    <a:pt x="2579" y="979"/>
                    <a:pt x="2606" y="1091"/>
                    <a:pt x="2648" y="1197"/>
                  </a:cubicBezTo>
                  <a:cubicBezTo>
                    <a:pt x="2802" y="1620"/>
                    <a:pt x="2934" y="2039"/>
                    <a:pt x="3066" y="2457"/>
                  </a:cubicBezTo>
                  <a:cubicBezTo>
                    <a:pt x="3153" y="2697"/>
                    <a:pt x="3227" y="2954"/>
                    <a:pt x="3296" y="3201"/>
                  </a:cubicBezTo>
                  <a:lnTo>
                    <a:pt x="3296" y="3201"/>
                  </a:lnTo>
                  <a:cubicBezTo>
                    <a:pt x="3005" y="2776"/>
                    <a:pt x="2715" y="2356"/>
                    <a:pt x="2404" y="1949"/>
                  </a:cubicBezTo>
                  <a:cubicBezTo>
                    <a:pt x="2272" y="1774"/>
                    <a:pt x="2140" y="1530"/>
                    <a:pt x="1965" y="1377"/>
                  </a:cubicBezTo>
                  <a:cubicBezTo>
                    <a:pt x="1875" y="1308"/>
                    <a:pt x="1742" y="1265"/>
                    <a:pt x="1631" y="1223"/>
                  </a:cubicBezTo>
                  <a:cubicBezTo>
                    <a:pt x="1456" y="1154"/>
                    <a:pt x="1255" y="1112"/>
                    <a:pt x="1080" y="1043"/>
                  </a:cubicBezTo>
                  <a:cubicBezTo>
                    <a:pt x="794" y="979"/>
                    <a:pt x="508" y="889"/>
                    <a:pt x="222" y="826"/>
                  </a:cubicBezTo>
                  <a:cubicBezTo>
                    <a:pt x="175" y="826"/>
                    <a:pt x="153" y="868"/>
                    <a:pt x="196" y="889"/>
                  </a:cubicBezTo>
                  <a:cubicBezTo>
                    <a:pt x="418" y="932"/>
                    <a:pt x="662" y="1001"/>
                    <a:pt x="884" y="1064"/>
                  </a:cubicBezTo>
                  <a:cubicBezTo>
                    <a:pt x="1213" y="1154"/>
                    <a:pt x="1568" y="1223"/>
                    <a:pt x="1875" y="1398"/>
                  </a:cubicBezTo>
                  <a:cubicBezTo>
                    <a:pt x="2050" y="1509"/>
                    <a:pt x="2208" y="1753"/>
                    <a:pt x="2341" y="1927"/>
                  </a:cubicBezTo>
                  <a:cubicBezTo>
                    <a:pt x="2537" y="2235"/>
                    <a:pt x="2759" y="2521"/>
                    <a:pt x="2955" y="2833"/>
                  </a:cubicBezTo>
                  <a:cubicBezTo>
                    <a:pt x="3088" y="3029"/>
                    <a:pt x="3220" y="3209"/>
                    <a:pt x="3352" y="3405"/>
                  </a:cubicBezTo>
                  <a:cubicBezTo>
                    <a:pt x="3361" y="3414"/>
                    <a:pt x="3378" y="3419"/>
                    <a:pt x="3393" y="3419"/>
                  </a:cubicBezTo>
                  <a:cubicBezTo>
                    <a:pt x="3415" y="3419"/>
                    <a:pt x="3434" y="3409"/>
                    <a:pt x="3421" y="3384"/>
                  </a:cubicBezTo>
                  <a:cubicBezTo>
                    <a:pt x="3199" y="2653"/>
                    <a:pt x="2976" y="1927"/>
                    <a:pt x="2712" y="1223"/>
                  </a:cubicBezTo>
                  <a:cubicBezTo>
                    <a:pt x="2669" y="1112"/>
                    <a:pt x="2648" y="979"/>
                    <a:pt x="2579" y="911"/>
                  </a:cubicBezTo>
                  <a:cubicBezTo>
                    <a:pt x="2516" y="826"/>
                    <a:pt x="2383" y="778"/>
                    <a:pt x="2293" y="736"/>
                  </a:cubicBezTo>
                  <a:cubicBezTo>
                    <a:pt x="1875" y="561"/>
                    <a:pt x="1456" y="429"/>
                    <a:pt x="1017" y="296"/>
                  </a:cubicBezTo>
                  <a:cubicBezTo>
                    <a:pt x="704" y="185"/>
                    <a:pt x="376" y="95"/>
                    <a:pt x="42" y="5"/>
                  </a:cubicBezTo>
                  <a:cubicBezTo>
                    <a:pt x="37" y="2"/>
                    <a:pt x="32" y="1"/>
                    <a:pt x="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8"/>
            <p:cNvSpPr/>
            <p:nvPr/>
          </p:nvSpPr>
          <p:spPr>
            <a:xfrm>
              <a:off x="3660405" y="3594496"/>
              <a:ext cx="287273" cy="353284"/>
            </a:xfrm>
            <a:custGeom>
              <a:avLst/>
              <a:gdLst/>
              <a:ahLst/>
              <a:cxnLst/>
              <a:rect l="l" t="t" r="r" b="b"/>
              <a:pathLst>
                <a:path w="3747" h="4608" extrusionOk="0">
                  <a:moveTo>
                    <a:pt x="151" y="1"/>
                  </a:moveTo>
                  <a:cubicBezTo>
                    <a:pt x="136" y="1"/>
                    <a:pt x="118" y="7"/>
                    <a:pt x="106" y="18"/>
                  </a:cubicBezTo>
                  <a:cubicBezTo>
                    <a:pt x="0" y="500"/>
                    <a:pt x="0" y="988"/>
                    <a:pt x="106" y="1448"/>
                  </a:cubicBezTo>
                  <a:cubicBezTo>
                    <a:pt x="154" y="1740"/>
                    <a:pt x="218" y="2068"/>
                    <a:pt x="371" y="2312"/>
                  </a:cubicBezTo>
                  <a:cubicBezTo>
                    <a:pt x="504" y="2508"/>
                    <a:pt x="726" y="2640"/>
                    <a:pt x="927" y="2751"/>
                  </a:cubicBezTo>
                  <a:cubicBezTo>
                    <a:pt x="1611" y="3127"/>
                    <a:pt x="2273" y="3567"/>
                    <a:pt x="2913" y="3991"/>
                  </a:cubicBezTo>
                  <a:cubicBezTo>
                    <a:pt x="3088" y="4097"/>
                    <a:pt x="3242" y="4208"/>
                    <a:pt x="3417" y="4319"/>
                  </a:cubicBezTo>
                  <a:cubicBezTo>
                    <a:pt x="3464" y="4361"/>
                    <a:pt x="3528" y="4409"/>
                    <a:pt x="3597" y="4451"/>
                  </a:cubicBezTo>
                  <a:cubicBezTo>
                    <a:pt x="3597" y="4451"/>
                    <a:pt x="3681" y="4541"/>
                    <a:pt x="3660" y="4541"/>
                  </a:cubicBezTo>
                  <a:cubicBezTo>
                    <a:pt x="3654" y="4539"/>
                    <a:pt x="3649" y="4537"/>
                    <a:pt x="3644" y="4537"/>
                  </a:cubicBezTo>
                  <a:cubicBezTo>
                    <a:pt x="3613" y="4537"/>
                    <a:pt x="3603" y="4587"/>
                    <a:pt x="3639" y="4605"/>
                  </a:cubicBezTo>
                  <a:cubicBezTo>
                    <a:pt x="3645" y="4607"/>
                    <a:pt x="3651" y="4608"/>
                    <a:pt x="3657" y="4608"/>
                  </a:cubicBezTo>
                  <a:cubicBezTo>
                    <a:pt x="3715" y="4608"/>
                    <a:pt x="3746" y="4516"/>
                    <a:pt x="3708" y="4473"/>
                  </a:cubicBezTo>
                  <a:cubicBezTo>
                    <a:pt x="3681" y="4409"/>
                    <a:pt x="3575" y="4340"/>
                    <a:pt x="3507" y="4319"/>
                  </a:cubicBezTo>
                  <a:cubicBezTo>
                    <a:pt x="3178" y="4075"/>
                    <a:pt x="2845" y="3858"/>
                    <a:pt x="2516" y="3657"/>
                  </a:cubicBezTo>
                  <a:cubicBezTo>
                    <a:pt x="2161" y="3435"/>
                    <a:pt x="1828" y="3217"/>
                    <a:pt x="1499" y="3016"/>
                  </a:cubicBezTo>
                  <a:cubicBezTo>
                    <a:pt x="1060" y="2730"/>
                    <a:pt x="482" y="2577"/>
                    <a:pt x="329" y="2026"/>
                  </a:cubicBezTo>
                  <a:cubicBezTo>
                    <a:pt x="196" y="1629"/>
                    <a:pt x="64" y="1210"/>
                    <a:pt x="85" y="786"/>
                  </a:cubicBezTo>
                  <a:cubicBezTo>
                    <a:pt x="85" y="548"/>
                    <a:pt x="133" y="283"/>
                    <a:pt x="175" y="40"/>
                  </a:cubicBezTo>
                  <a:cubicBezTo>
                    <a:pt x="187" y="12"/>
                    <a:pt x="172" y="1"/>
                    <a:pt x="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8"/>
            <p:cNvSpPr/>
            <p:nvPr/>
          </p:nvSpPr>
          <p:spPr>
            <a:xfrm>
              <a:off x="1997175" y="3720922"/>
              <a:ext cx="1282417" cy="784999"/>
            </a:xfrm>
            <a:custGeom>
              <a:avLst/>
              <a:gdLst/>
              <a:ahLst/>
              <a:cxnLst/>
              <a:rect l="l" t="t" r="r" b="b"/>
              <a:pathLst>
                <a:path w="16727" h="10239" extrusionOk="0">
                  <a:moveTo>
                    <a:pt x="15911" y="1"/>
                  </a:moveTo>
                  <a:lnTo>
                    <a:pt x="727" y="3533"/>
                  </a:lnTo>
                  <a:cubicBezTo>
                    <a:pt x="727" y="3533"/>
                    <a:pt x="1" y="6023"/>
                    <a:pt x="727" y="7876"/>
                  </a:cubicBezTo>
                  <a:cubicBezTo>
                    <a:pt x="1479" y="9730"/>
                    <a:pt x="2713" y="10238"/>
                    <a:pt x="2713" y="10238"/>
                  </a:cubicBezTo>
                  <a:lnTo>
                    <a:pt x="16308" y="3507"/>
                  </a:lnTo>
                  <a:lnTo>
                    <a:pt x="16727" y="1632"/>
                  </a:lnTo>
                  <a:lnTo>
                    <a:pt x="159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732869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50"/>
        <p:cNvGrpSpPr/>
        <p:nvPr/>
      </p:nvGrpSpPr>
      <p:grpSpPr>
        <a:xfrm>
          <a:off x="0" y="0"/>
          <a:ext cx="0" cy="0"/>
          <a:chOff x="0" y="0"/>
          <a:chExt cx="0" cy="0"/>
        </a:xfrm>
      </p:grpSpPr>
      <p:sp>
        <p:nvSpPr>
          <p:cNvPr id="26" name="TextBox 25">
            <a:extLst>
              <a:ext uri="{FF2B5EF4-FFF2-40B4-BE49-F238E27FC236}">
                <a16:creationId xmlns:a16="http://schemas.microsoft.com/office/drawing/2014/main" id="{ADED06C1-EB49-4FF8-AD32-FD223B46DCDA}"/>
              </a:ext>
            </a:extLst>
          </p:cNvPr>
          <p:cNvSpPr txBox="1"/>
          <p:nvPr/>
        </p:nvSpPr>
        <p:spPr>
          <a:xfrm>
            <a:off x="1509311" y="683046"/>
            <a:ext cx="6742323" cy="3077766"/>
          </a:xfrm>
          <a:prstGeom prst="rect">
            <a:avLst/>
          </a:prstGeom>
          <a:noFill/>
        </p:spPr>
        <p:txBody>
          <a:bodyPr wrap="square" rtlCol="0">
            <a:spAutoFit/>
          </a:bodyPr>
          <a:lstStyle/>
          <a:p>
            <a:pPr algn="ctr"/>
            <a:r>
              <a:rPr lang="en-US" sz="2000" dirty="0"/>
              <a:t>8. The Manager told the employee to give a print all the fuel cars (petrol, diesel, and CNG) come by all year. </a:t>
            </a:r>
          </a:p>
          <a:p>
            <a:pPr algn="ctr"/>
            <a:endParaRPr lang="en-US" sz="2000" dirty="0"/>
          </a:p>
          <a:p>
            <a:pPr algn="ctr"/>
            <a:r>
              <a:rPr lang="en-US" sz="2000" dirty="0"/>
              <a:t>select year, count(*) from car_data where fuel in (‘petrol’) group by year;</a:t>
            </a:r>
          </a:p>
          <a:p>
            <a:pPr algn="ctr"/>
            <a:r>
              <a:rPr lang="en-US" sz="2000" dirty="0"/>
              <a:t>Select year, count(*) from car_data where fuel in (‘Diesel’) group by year;</a:t>
            </a:r>
          </a:p>
          <a:p>
            <a:pPr algn="ctr"/>
            <a:r>
              <a:rPr lang="en-US" sz="2000" dirty="0"/>
              <a:t>Select year, count(*) from car_data where fuel in ('CNG') group by year;</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806" name="Google Shape;806;p34"/>
          <p:cNvSpPr txBox="1">
            <a:spLocks noGrp="1"/>
          </p:cNvSpPr>
          <p:nvPr>
            <p:ph type="subTitle" idx="2"/>
          </p:nvPr>
        </p:nvSpPr>
        <p:spPr>
          <a:xfrm>
            <a:off x="682057" y="483583"/>
            <a:ext cx="8029213" cy="3586692"/>
          </a:xfrm>
          <a:prstGeom prst="rect">
            <a:avLst/>
          </a:prstGeom>
        </p:spPr>
        <p:txBody>
          <a:bodyPr spcFirstLastPara="1" wrap="square" lIns="91425" tIns="91425" rIns="91425" bIns="91425" anchor="t" anchorCtr="0">
            <a:noAutofit/>
          </a:bodyPr>
          <a:lstStyle/>
          <a:p>
            <a:r>
              <a:rPr lang="en-US" sz="1600" dirty="0"/>
              <a:t>9 . The manager said there were more than 100 cars in a given year, which year had more than 100 cars?</a:t>
            </a:r>
          </a:p>
          <a:p>
            <a:endParaRPr lang="en-US" sz="1600" dirty="0"/>
          </a:p>
          <a:p>
            <a:r>
              <a:rPr lang="en-US" sz="1600" dirty="0"/>
              <a:t>select year,count(*) from car_data group by year having count(*) &gt;100;</a:t>
            </a:r>
          </a:p>
          <a:p>
            <a:pPr marL="0" lvl="0" indent="0" algn="ctr" rtl="0">
              <a:spcBef>
                <a:spcPts val="0"/>
              </a:spcBef>
              <a:spcAft>
                <a:spcPts val="0"/>
              </a:spcAft>
              <a:buNone/>
            </a:pPr>
            <a:endParaRPr lang="en-US" sz="1050" dirty="0"/>
          </a:p>
          <a:p>
            <a:endParaRPr lang="en-US" sz="1800" dirty="0"/>
          </a:p>
          <a:p>
            <a:endParaRPr lang="en-US" sz="1800" dirty="0"/>
          </a:p>
          <a:p>
            <a:r>
              <a:rPr lang="en-US" sz="1800" dirty="0"/>
              <a:t>10. The manager said to the employee all cars count details between 2015 and</a:t>
            </a:r>
          </a:p>
          <a:p>
            <a:r>
              <a:rPr lang="en-US" sz="1800" dirty="0"/>
              <a:t>2023. We need a complete list.</a:t>
            </a:r>
          </a:p>
          <a:p>
            <a:r>
              <a:rPr lang="en-US" sz="1800" dirty="0"/>
              <a:t>select count(*) from car_data where year between 2015 and 2023;</a:t>
            </a:r>
          </a:p>
          <a:p>
            <a:pPr marL="0" lvl="0" indent="0" algn="ctr" rtl="0">
              <a:spcBef>
                <a:spcPts val="0"/>
              </a:spcBef>
              <a:spcAft>
                <a:spcPts val="0"/>
              </a:spcAft>
              <a:buNone/>
            </a:pPr>
            <a:endParaRPr sz="1600" dirty="0"/>
          </a:p>
        </p:txBody>
      </p:sp>
      <p:sp>
        <p:nvSpPr>
          <p:cNvPr id="809" name="Google Shape;809;p34"/>
          <p:cNvSpPr/>
          <p:nvPr/>
        </p:nvSpPr>
        <p:spPr>
          <a:xfrm>
            <a:off x="8502600" y="60865"/>
            <a:ext cx="641400" cy="641400"/>
          </a:xfrm>
          <a:prstGeom prst="rect">
            <a:avLst/>
          </a:prstGeom>
          <a:solidFill>
            <a:schemeClr val="accent6"/>
          </a:solidFill>
          <a:ln>
            <a:noFill/>
          </a:ln>
          <a:effectLst>
            <a:outerShdw dist="104775" dir="2760000" algn="bl" rotWithShape="0">
              <a:schemeClr val="lt2">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0" name="Google Shape;810;p34"/>
          <p:cNvGrpSpPr/>
          <p:nvPr/>
        </p:nvGrpSpPr>
        <p:grpSpPr>
          <a:xfrm>
            <a:off x="0" y="4444301"/>
            <a:ext cx="326136" cy="416914"/>
            <a:chOff x="5629306" y="3789760"/>
            <a:chExt cx="326136" cy="416914"/>
          </a:xfrm>
        </p:grpSpPr>
        <p:sp>
          <p:nvSpPr>
            <p:cNvPr id="811" name="Google Shape;811;p34"/>
            <p:cNvSpPr/>
            <p:nvPr/>
          </p:nvSpPr>
          <p:spPr>
            <a:xfrm>
              <a:off x="5864013" y="4055792"/>
              <a:ext cx="31324" cy="46971"/>
            </a:xfrm>
            <a:custGeom>
              <a:avLst/>
              <a:gdLst/>
              <a:ahLst/>
              <a:cxnLst/>
              <a:rect l="l" t="t" r="r" b="b"/>
              <a:pathLst>
                <a:path w="1009" h="1513" extrusionOk="0">
                  <a:moveTo>
                    <a:pt x="1009" y="1"/>
                  </a:moveTo>
                  <a:lnTo>
                    <a:pt x="1" y="323"/>
                  </a:lnTo>
                  <a:lnTo>
                    <a:pt x="1" y="1170"/>
                  </a:lnTo>
                  <a:cubicBezTo>
                    <a:pt x="1" y="1331"/>
                    <a:pt x="81" y="1432"/>
                    <a:pt x="243" y="1513"/>
                  </a:cubicBezTo>
                  <a:cubicBezTo>
                    <a:pt x="243" y="1513"/>
                    <a:pt x="1009" y="1432"/>
                    <a:pt x="1009" y="1251"/>
                  </a:cubicBezTo>
                  <a:lnTo>
                    <a:pt x="1009" y="1"/>
                  </a:ln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4"/>
            <p:cNvSpPr/>
            <p:nvPr/>
          </p:nvSpPr>
          <p:spPr>
            <a:xfrm>
              <a:off x="5871526" y="4060790"/>
              <a:ext cx="28841" cy="49486"/>
            </a:xfrm>
            <a:custGeom>
              <a:avLst/>
              <a:gdLst/>
              <a:ahLst/>
              <a:cxnLst/>
              <a:rect l="l" t="t" r="r" b="b"/>
              <a:pathLst>
                <a:path w="929" h="1594" extrusionOk="0">
                  <a:moveTo>
                    <a:pt x="182" y="1"/>
                  </a:moveTo>
                  <a:lnTo>
                    <a:pt x="182" y="1009"/>
                  </a:lnTo>
                  <a:cubicBezTo>
                    <a:pt x="182" y="1170"/>
                    <a:pt x="101" y="1271"/>
                    <a:pt x="1" y="1352"/>
                  </a:cubicBezTo>
                  <a:cubicBezTo>
                    <a:pt x="1" y="1432"/>
                    <a:pt x="101" y="1432"/>
                    <a:pt x="182" y="1432"/>
                  </a:cubicBezTo>
                  <a:lnTo>
                    <a:pt x="343" y="1594"/>
                  </a:lnTo>
                  <a:lnTo>
                    <a:pt x="605" y="1432"/>
                  </a:lnTo>
                  <a:cubicBezTo>
                    <a:pt x="767" y="1432"/>
                    <a:pt x="928" y="1271"/>
                    <a:pt x="928" y="1009"/>
                  </a:cubicBezTo>
                  <a:lnTo>
                    <a:pt x="928" y="162"/>
                  </a:lnTo>
                  <a:lnTo>
                    <a:pt x="182" y="1"/>
                  </a:ln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4"/>
            <p:cNvSpPr/>
            <p:nvPr/>
          </p:nvSpPr>
          <p:spPr>
            <a:xfrm>
              <a:off x="5686865" y="4058307"/>
              <a:ext cx="28220" cy="44456"/>
            </a:xfrm>
            <a:custGeom>
              <a:avLst/>
              <a:gdLst/>
              <a:ahLst/>
              <a:cxnLst/>
              <a:rect l="l" t="t" r="r" b="b"/>
              <a:pathLst>
                <a:path w="909" h="1432" extrusionOk="0">
                  <a:moveTo>
                    <a:pt x="908" y="0"/>
                  </a:moveTo>
                  <a:lnTo>
                    <a:pt x="1" y="242"/>
                  </a:lnTo>
                  <a:lnTo>
                    <a:pt x="1" y="1089"/>
                  </a:lnTo>
                  <a:cubicBezTo>
                    <a:pt x="1" y="1250"/>
                    <a:pt x="82" y="1351"/>
                    <a:pt x="162" y="1432"/>
                  </a:cubicBezTo>
                  <a:cubicBezTo>
                    <a:pt x="162" y="1432"/>
                    <a:pt x="747" y="1432"/>
                    <a:pt x="828" y="1089"/>
                  </a:cubicBezTo>
                  <a:lnTo>
                    <a:pt x="908" y="0"/>
                  </a:ln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4"/>
            <p:cNvSpPr/>
            <p:nvPr/>
          </p:nvSpPr>
          <p:spPr>
            <a:xfrm>
              <a:off x="5691895" y="4063305"/>
              <a:ext cx="28810" cy="44456"/>
            </a:xfrm>
            <a:custGeom>
              <a:avLst/>
              <a:gdLst/>
              <a:ahLst/>
              <a:cxnLst/>
              <a:rect l="l" t="t" r="r" b="b"/>
              <a:pathLst>
                <a:path w="928" h="1432" extrusionOk="0">
                  <a:moveTo>
                    <a:pt x="242" y="1"/>
                  </a:moveTo>
                  <a:lnTo>
                    <a:pt x="242" y="928"/>
                  </a:lnTo>
                  <a:cubicBezTo>
                    <a:pt x="242" y="1089"/>
                    <a:pt x="162" y="1190"/>
                    <a:pt x="0" y="1271"/>
                  </a:cubicBezTo>
                  <a:cubicBezTo>
                    <a:pt x="81" y="1351"/>
                    <a:pt x="81" y="1351"/>
                    <a:pt x="162" y="1351"/>
                  </a:cubicBezTo>
                  <a:lnTo>
                    <a:pt x="343" y="1432"/>
                  </a:lnTo>
                  <a:lnTo>
                    <a:pt x="585" y="1351"/>
                  </a:lnTo>
                  <a:cubicBezTo>
                    <a:pt x="746" y="1351"/>
                    <a:pt x="928" y="1190"/>
                    <a:pt x="928" y="928"/>
                  </a:cubicBezTo>
                  <a:lnTo>
                    <a:pt x="928" y="81"/>
                  </a:lnTo>
                  <a:lnTo>
                    <a:pt x="242" y="1"/>
                  </a:ln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4"/>
            <p:cNvSpPr/>
            <p:nvPr/>
          </p:nvSpPr>
          <p:spPr>
            <a:xfrm>
              <a:off x="5665599" y="3928100"/>
              <a:ext cx="36944" cy="23191"/>
            </a:xfrm>
            <a:custGeom>
              <a:avLst/>
              <a:gdLst/>
              <a:ahLst/>
              <a:cxnLst/>
              <a:rect l="l" t="t" r="r" b="b"/>
              <a:pathLst>
                <a:path w="1190" h="747" extrusionOk="0">
                  <a:moveTo>
                    <a:pt x="263" y="1"/>
                  </a:moveTo>
                  <a:cubicBezTo>
                    <a:pt x="81" y="1"/>
                    <a:pt x="0" y="81"/>
                    <a:pt x="0" y="243"/>
                  </a:cubicBezTo>
                  <a:cubicBezTo>
                    <a:pt x="0" y="585"/>
                    <a:pt x="263" y="747"/>
                    <a:pt x="504" y="747"/>
                  </a:cubicBezTo>
                  <a:lnTo>
                    <a:pt x="1190" y="747"/>
                  </a:lnTo>
                  <a:lnTo>
                    <a:pt x="1190" y="404"/>
                  </a:lnTo>
                  <a:cubicBezTo>
                    <a:pt x="1190" y="162"/>
                    <a:pt x="928" y="1"/>
                    <a:pt x="686" y="1"/>
                  </a:cubicBezTo>
                  <a:close/>
                </a:path>
              </a:pathLst>
            </a:custGeom>
            <a:solidFill>
              <a:srgbClr val="FFD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4"/>
            <p:cNvSpPr/>
            <p:nvPr/>
          </p:nvSpPr>
          <p:spPr>
            <a:xfrm>
              <a:off x="5699408" y="3859893"/>
              <a:ext cx="169630" cy="102045"/>
            </a:xfrm>
            <a:custGeom>
              <a:avLst/>
              <a:gdLst/>
              <a:ahLst/>
              <a:cxnLst/>
              <a:rect l="l" t="t" r="r" b="b"/>
              <a:pathLst>
                <a:path w="5464" h="3287" extrusionOk="0">
                  <a:moveTo>
                    <a:pt x="928" y="0"/>
                  </a:moveTo>
                  <a:cubicBezTo>
                    <a:pt x="686" y="0"/>
                    <a:pt x="504" y="262"/>
                    <a:pt x="424" y="423"/>
                  </a:cubicBezTo>
                  <a:lnTo>
                    <a:pt x="101" y="2944"/>
                  </a:lnTo>
                  <a:lnTo>
                    <a:pt x="0" y="3286"/>
                  </a:lnTo>
                  <a:lnTo>
                    <a:pt x="5464" y="3286"/>
                  </a:lnTo>
                  <a:lnTo>
                    <a:pt x="5464" y="2944"/>
                  </a:lnTo>
                  <a:lnTo>
                    <a:pt x="5041" y="423"/>
                  </a:lnTo>
                  <a:cubicBezTo>
                    <a:pt x="5041" y="262"/>
                    <a:pt x="4799" y="0"/>
                    <a:pt x="4537" y="0"/>
                  </a:cubicBezTo>
                  <a:close/>
                </a:path>
              </a:pathLst>
            </a:custGeom>
            <a:solidFill>
              <a:srgbClr val="FFD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4"/>
            <p:cNvSpPr/>
            <p:nvPr/>
          </p:nvSpPr>
          <p:spPr>
            <a:xfrm>
              <a:off x="5835234" y="3859893"/>
              <a:ext cx="51969" cy="102045"/>
            </a:xfrm>
            <a:custGeom>
              <a:avLst/>
              <a:gdLst/>
              <a:ahLst/>
              <a:cxnLst/>
              <a:rect l="l" t="t" r="r" b="b"/>
              <a:pathLst>
                <a:path w="1674" h="3287" extrusionOk="0">
                  <a:moveTo>
                    <a:pt x="0" y="0"/>
                  </a:moveTo>
                  <a:cubicBezTo>
                    <a:pt x="262" y="0"/>
                    <a:pt x="424" y="262"/>
                    <a:pt x="424" y="423"/>
                  </a:cubicBezTo>
                  <a:lnTo>
                    <a:pt x="847" y="2944"/>
                  </a:lnTo>
                  <a:lnTo>
                    <a:pt x="928" y="3286"/>
                  </a:lnTo>
                  <a:lnTo>
                    <a:pt x="1674" y="3286"/>
                  </a:lnTo>
                  <a:lnTo>
                    <a:pt x="1593" y="2944"/>
                  </a:lnTo>
                  <a:lnTo>
                    <a:pt x="1170" y="423"/>
                  </a:lnTo>
                  <a:cubicBezTo>
                    <a:pt x="1170" y="262"/>
                    <a:pt x="1008" y="0"/>
                    <a:pt x="766" y="0"/>
                  </a:cubicBezTo>
                  <a:close/>
                </a:path>
              </a:pathLst>
            </a:custGeom>
            <a:solidFill>
              <a:srgbClr val="FFC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4"/>
            <p:cNvSpPr/>
            <p:nvPr/>
          </p:nvSpPr>
          <p:spPr>
            <a:xfrm>
              <a:off x="5723189" y="3883674"/>
              <a:ext cx="138337" cy="80748"/>
            </a:xfrm>
            <a:custGeom>
              <a:avLst/>
              <a:gdLst/>
              <a:ahLst/>
              <a:cxnLst/>
              <a:rect l="l" t="t" r="r" b="b"/>
              <a:pathLst>
                <a:path w="4456" h="2601" extrusionOk="0">
                  <a:moveTo>
                    <a:pt x="504" y="0"/>
                  </a:moveTo>
                  <a:cubicBezTo>
                    <a:pt x="424" y="0"/>
                    <a:pt x="343" y="81"/>
                    <a:pt x="343" y="81"/>
                  </a:cubicBezTo>
                  <a:lnTo>
                    <a:pt x="0" y="2178"/>
                  </a:lnTo>
                  <a:lnTo>
                    <a:pt x="2016" y="2601"/>
                  </a:lnTo>
                  <a:lnTo>
                    <a:pt x="4456" y="2178"/>
                  </a:lnTo>
                  <a:lnTo>
                    <a:pt x="4113" y="81"/>
                  </a:lnTo>
                  <a:cubicBezTo>
                    <a:pt x="4113" y="81"/>
                    <a:pt x="4113" y="0"/>
                    <a:pt x="40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4"/>
            <p:cNvSpPr/>
            <p:nvPr/>
          </p:nvSpPr>
          <p:spPr>
            <a:xfrm>
              <a:off x="5668114" y="3951261"/>
              <a:ext cx="229733" cy="98940"/>
            </a:xfrm>
            <a:custGeom>
              <a:avLst/>
              <a:gdLst/>
              <a:ahLst/>
              <a:cxnLst/>
              <a:rect l="l" t="t" r="r" b="b"/>
              <a:pathLst>
                <a:path w="7400" h="3187" extrusionOk="0">
                  <a:moveTo>
                    <a:pt x="1109" y="1"/>
                  </a:moveTo>
                  <a:cubicBezTo>
                    <a:pt x="1008" y="1"/>
                    <a:pt x="847" y="81"/>
                    <a:pt x="847" y="162"/>
                  </a:cubicBezTo>
                  <a:lnTo>
                    <a:pt x="504" y="505"/>
                  </a:lnTo>
                  <a:cubicBezTo>
                    <a:pt x="182" y="847"/>
                    <a:pt x="0" y="1271"/>
                    <a:pt x="0" y="1674"/>
                  </a:cubicBezTo>
                  <a:lnTo>
                    <a:pt x="0" y="2864"/>
                  </a:lnTo>
                  <a:lnTo>
                    <a:pt x="7399" y="3186"/>
                  </a:lnTo>
                  <a:lnTo>
                    <a:pt x="7399" y="1674"/>
                  </a:lnTo>
                  <a:cubicBezTo>
                    <a:pt x="7399" y="1271"/>
                    <a:pt x="7238" y="847"/>
                    <a:pt x="6895" y="505"/>
                  </a:cubicBezTo>
                  <a:lnTo>
                    <a:pt x="6553" y="162"/>
                  </a:lnTo>
                  <a:cubicBezTo>
                    <a:pt x="6553" y="81"/>
                    <a:pt x="6391" y="1"/>
                    <a:pt x="6311"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0" name="Google Shape;820;p34"/>
            <p:cNvSpPr/>
            <p:nvPr/>
          </p:nvSpPr>
          <p:spPr>
            <a:xfrm>
              <a:off x="5861530" y="3951261"/>
              <a:ext cx="56968" cy="98940"/>
            </a:xfrm>
            <a:custGeom>
              <a:avLst/>
              <a:gdLst/>
              <a:ahLst/>
              <a:cxnLst/>
              <a:rect l="l" t="t" r="r" b="b"/>
              <a:pathLst>
                <a:path w="1835" h="3187" extrusionOk="0">
                  <a:moveTo>
                    <a:pt x="0" y="1"/>
                  </a:moveTo>
                  <a:cubicBezTo>
                    <a:pt x="161" y="1"/>
                    <a:pt x="242" y="81"/>
                    <a:pt x="323" y="162"/>
                  </a:cubicBezTo>
                  <a:lnTo>
                    <a:pt x="665" y="505"/>
                  </a:lnTo>
                  <a:cubicBezTo>
                    <a:pt x="927" y="847"/>
                    <a:pt x="1169" y="1271"/>
                    <a:pt x="1169" y="1674"/>
                  </a:cubicBezTo>
                  <a:lnTo>
                    <a:pt x="1169" y="3186"/>
                  </a:lnTo>
                  <a:lnTo>
                    <a:pt x="1835" y="2864"/>
                  </a:lnTo>
                  <a:lnTo>
                    <a:pt x="1835" y="1674"/>
                  </a:lnTo>
                  <a:cubicBezTo>
                    <a:pt x="1835" y="1271"/>
                    <a:pt x="1673" y="847"/>
                    <a:pt x="1331" y="505"/>
                  </a:cubicBezTo>
                  <a:lnTo>
                    <a:pt x="1008" y="162"/>
                  </a:lnTo>
                  <a:cubicBezTo>
                    <a:pt x="927" y="81"/>
                    <a:pt x="827" y="1"/>
                    <a:pt x="746" y="1"/>
                  </a:cubicBezTo>
                  <a:close/>
                </a:path>
              </a:pathLst>
            </a:custGeom>
            <a:solidFill>
              <a:srgbClr val="FFD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4"/>
            <p:cNvSpPr/>
            <p:nvPr/>
          </p:nvSpPr>
          <p:spPr>
            <a:xfrm>
              <a:off x="5850881" y="3977557"/>
              <a:ext cx="33808" cy="36323"/>
            </a:xfrm>
            <a:custGeom>
              <a:avLst/>
              <a:gdLst/>
              <a:ahLst/>
              <a:cxnLst/>
              <a:rect l="l" t="t" r="r" b="b"/>
              <a:pathLst>
                <a:path w="1089" h="1170" extrusionOk="0">
                  <a:moveTo>
                    <a:pt x="504" y="0"/>
                  </a:moveTo>
                  <a:cubicBezTo>
                    <a:pt x="262" y="0"/>
                    <a:pt x="0" y="242"/>
                    <a:pt x="0" y="585"/>
                  </a:cubicBezTo>
                  <a:cubicBezTo>
                    <a:pt x="0" y="928"/>
                    <a:pt x="262" y="1170"/>
                    <a:pt x="504" y="1170"/>
                  </a:cubicBezTo>
                  <a:cubicBezTo>
                    <a:pt x="847" y="1170"/>
                    <a:pt x="1089" y="928"/>
                    <a:pt x="1089" y="585"/>
                  </a:cubicBezTo>
                  <a:cubicBezTo>
                    <a:pt x="1089" y="242"/>
                    <a:pt x="847" y="0"/>
                    <a:pt x="5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4"/>
            <p:cNvSpPr/>
            <p:nvPr/>
          </p:nvSpPr>
          <p:spPr>
            <a:xfrm>
              <a:off x="5702513" y="3977557"/>
              <a:ext cx="33839" cy="36323"/>
            </a:xfrm>
            <a:custGeom>
              <a:avLst/>
              <a:gdLst/>
              <a:ahLst/>
              <a:cxnLst/>
              <a:rect l="l" t="t" r="r" b="b"/>
              <a:pathLst>
                <a:path w="1090" h="1170" extrusionOk="0">
                  <a:moveTo>
                    <a:pt x="505" y="0"/>
                  </a:moveTo>
                  <a:cubicBezTo>
                    <a:pt x="243" y="0"/>
                    <a:pt x="1" y="242"/>
                    <a:pt x="1" y="585"/>
                  </a:cubicBezTo>
                  <a:cubicBezTo>
                    <a:pt x="1" y="928"/>
                    <a:pt x="243" y="1170"/>
                    <a:pt x="505" y="1170"/>
                  </a:cubicBezTo>
                  <a:cubicBezTo>
                    <a:pt x="828" y="1170"/>
                    <a:pt x="1090" y="928"/>
                    <a:pt x="1090" y="585"/>
                  </a:cubicBezTo>
                  <a:cubicBezTo>
                    <a:pt x="1090" y="242"/>
                    <a:pt x="828" y="0"/>
                    <a:pt x="5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4"/>
            <p:cNvSpPr/>
            <p:nvPr/>
          </p:nvSpPr>
          <p:spPr>
            <a:xfrm>
              <a:off x="5655571" y="4040145"/>
              <a:ext cx="255407" cy="25705"/>
            </a:xfrm>
            <a:custGeom>
              <a:avLst/>
              <a:gdLst/>
              <a:ahLst/>
              <a:cxnLst/>
              <a:rect l="l" t="t" r="r" b="b"/>
              <a:pathLst>
                <a:path w="8227" h="828" extrusionOk="0">
                  <a:moveTo>
                    <a:pt x="243" y="1"/>
                  </a:moveTo>
                  <a:cubicBezTo>
                    <a:pt x="81" y="1"/>
                    <a:pt x="1" y="81"/>
                    <a:pt x="1" y="242"/>
                  </a:cubicBezTo>
                  <a:lnTo>
                    <a:pt x="1" y="585"/>
                  </a:lnTo>
                  <a:cubicBezTo>
                    <a:pt x="1" y="747"/>
                    <a:pt x="81" y="827"/>
                    <a:pt x="243" y="827"/>
                  </a:cubicBezTo>
                  <a:lnTo>
                    <a:pt x="7965" y="827"/>
                  </a:lnTo>
                  <a:cubicBezTo>
                    <a:pt x="8146" y="827"/>
                    <a:pt x="8227" y="747"/>
                    <a:pt x="8227" y="585"/>
                  </a:cubicBezTo>
                  <a:lnTo>
                    <a:pt x="8227" y="242"/>
                  </a:lnTo>
                  <a:cubicBezTo>
                    <a:pt x="8227" y="81"/>
                    <a:pt x="8146" y="1"/>
                    <a:pt x="7965"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4"/>
            <p:cNvSpPr/>
            <p:nvPr/>
          </p:nvSpPr>
          <p:spPr>
            <a:xfrm>
              <a:off x="5900337" y="4040145"/>
              <a:ext cx="31324" cy="25705"/>
            </a:xfrm>
            <a:custGeom>
              <a:avLst/>
              <a:gdLst/>
              <a:ahLst/>
              <a:cxnLst/>
              <a:rect l="l" t="t" r="r" b="b"/>
              <a:pathLst>
                <a:path w="1009" h="828" extrusionOk="0">
                  <a:moveTo>
                    <a:pt x="0" y="1"/>
                  </a:moveTo>
                  <a:cubicBezTo>
                    <a:pt x="81" y="1"/>
                    <a:pt x="262" y="81"/>
                    <a:pt x="262" y="242"/>
                  </a:cubicBezTo>
                  <a:lnTo>
                    <a:pt x="262" y="585"/>
                  </a:lnTo>
                  <a:cubicBezTo>
                    <a:pt x="262" y="747"/>
                    <a:pt x="81" y="827"/>
                    <a:pt x="0" y="827"/>
                  </a:cubicBezTo>
                  <a:lnTo>
                    <a:pt x="766" y="827"/>
                  </a:lnTo>
                  <a:cubicBezTo>
                    <a:pt x="847" y="827"/>
                    <a:pt x="1008" y="747"/>
                    <a:pt x="1008" y="585"/>
                  </a:cubicBezTo>
                  <a:lnTo>
                    <a:pt x="1008" y="242"/>
                  </a:lnTo>
                  <a:cubicBezTo>
                    <a:pt x="1008" y="81"/>
                    <a:pt x="847" y="1"/>
                    <a:pt x="766"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4"/>
            <p:cNvSpPr/>
            <p:nvPr/>
          </p:nvSpPr>
          <p:spPr>
            <a:xfrm>
              <a:off x="5759482" y="3977557"/>
              <a:ext cx="68268" cy="36323"/>
            </a:xfrm>
            <a:custGeom>
              <a:avLst/>
              <a:gdLst/>
              <a:ahLst/>
              <a:cxnLst/>
              <a:rect l="l" t="t" r="r" b="b"/>
              <a:pathLst>
                <a:path w="2199" h="1170" extrusionOk="0">
                  <a:moveTo>
                    <a:pt x="263" y="0"/>
                  </a:moveTo>
                  <a:cubicBezTo>
                    <a:pt x="81" y="0"/>
                    <a:pt x="1" y="162"/>
                    <a:pt x="1" y="242"/>
                  </a:cubicBezTo>
                  <a:lnTo>
                    <a:pt x="1" y="928"/>
                  </a:lnTo>
                  <a:cubicBezTo>
                    <a:pt x="1" y="1008"/>
                    <a:pt x="81" y="1170"/>
                    <a:pt x="263" y="1170"/>
                  </a:cubicBezTo>
                  <a:lnTo>
                    <a:pt x="505" y="1170"/>
                  </a:lnTo>
                  <a:lnTo>
                    <a:pt x="767" y="1008"/>
                  </a:lnTo>
                  <a:lnTo>
                    <a:pt x="928" y="1170"/>
                  </a:lnTo>
                  <a:lnTo>
                    <a:pt x="1271" y="1170"/>
                  </a:lnTo>
                  <a:lnTo>
                    <a:pt x="1432" y="1008"/>
                  </a:lnTo>
                  <a:lnTo>
                    <a:pt x="1593" y="1170"/>
                  </a:lnTo>
                  <a:lnTo>
                    <a:pt x="1936" y="1170"/>
                  </a:lnTo>
                  <a:cubicBezTo>
                    <a:pt x="2097" y="1170"/>
                    <a:pt x="2198" y="1008"/>
                    <a:pt x="2198" y="928"/>
                  </a:cubicBezTo>
                  <a:lnTo>
                    <a:pt x="2198" y="242"/>
                  </a:lnTo>
                  <a:cubicBezTo>
                    <a:pt x="2198" y="162"/>
                    <a:pt x="2097" y="0"/>
                    <a:pt x="1936" y="0"/>
                  </a:cubicBezTo>
                  <a:lnTo>
                    <a:pt x="1593" y="0"/>
                  </a:lnTo>
                  <a:lnTo>
                    <a:pt x="1513" y="162"/>
                  </a:lnTo>
                  <a:lnTo>
                    <a:pt x="1271" y="0"/>
                  </a:lnTo>
                  <a:lnTo>
                    <a:pt x="928" y="0"/>
                  </a:lnTo>
                  <a:lnTo>
                    <a:pt x="767" y="162"/>
                  </a:lnTo>
                  <a:lnTo>
                    <a:pt x="505" y="0"/>
                  </a:ln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4"/>
            <p:cNvSpPr/>
            <p:nvPr/>
          </p:nvSpPr>
          <p:spPr>
            <a:xfrm>
              <a:off x="5798910" y="3977557"/>
              <a:ext cx="10059" cy="36323"/>
            </a:xfrm>
            <a:custGeom>
              <a:avLst/>
              <a:gdLst/>
              <a:ahLst/>
              <a:cxnLst/>
              <a:rect l="l" t="t" r="r" b="b"/>
              <a:pathLst>
                <a:path w="324" h="1170" extrusionOk="0">
                  <a:moveTo>
                    <a:pt x="1" y="0"/>
                  </a:moveTo>
                  <a:lnTo>
                    <a:pt x="1" y="1170"/>
                  </a:lnTo>
                  <a:lnTo>
                    <a:pt x="323" y="1170"/>
                  </a:lnTo>
                  <a:lnTo>
                    <a:pt x="323" y="0"/>
                  </a:ln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4"/>
            <p:cNvSpPr/>
            <p:nvPr/>
          </p:nvSpPr>
          <p:spPr>
            <a:xfrm>
              <a:off x="5775129" y="3977557"/>
              <a:ext cx="13194" cy="36323"/>
            </a:xfrm>
            <a:custGeom>
              <a:avLst/>
              <a:gdLst/>
              <a:ahLst/>
              <a:cxnLst/>
              <a:rect l="l" t="t" r="r" b="b"/>
              <a:pathLst>
                <a:path w="425" h="1170" extrusionOk="0">
                  <a:moveTo>
                    <a:pt x="1" y="0"/>
                  </a:moveTo>
                  <a:lnTo>
                    <a:pt x="1" y="1170"/>
                  </a:lnTo>
                  <a:lnTo>
                    <a:pt x="424" y="1170"/>
                  </a:lnTo>
                  <a:lnTo>
                    <a:pt x="424" y="0"/>
                  </a:ln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4"/>
            <p:cNvSpPr/>
            <p:nvPr/>
          </p:nvSpPr>
          <p:spPr>
            <a:xfrm>
              <a:off x="5884659" y="3928100"/>
              <a:ext cx="36975" cy="23191"/>
            </a:xfrm>
            <a:custGeom>
              <a:avLst/>
              <a:gdLst/>
              <a:ahLst/>
              <a:cxnLst/>
              <a:rect l="l" t="t" r="r" b="b"/>
              <a:pathLst>
                <a:path w="1191" h="747" extrusionOk="0">
                  <a:moveTo>
                    <a:pt x="505" y="1"/>
                  </a:moveTo>
                  <a:cubicBezTo>
                    <a:pt x="182" y="1"/>
                    <a:pt x="1" y="162"/>
                    <a:pt x="1" y="404"/>
                  </a:cubicBezTo>
                  <a:lnTo>
                    <a:pt x="1" y="747"/>
                  </a:lnTo>
                  <a:lnTo>
                    <a:pt x="686" y="747"/>
                  </a:lnTo>
                  <a:cubicBezTo>
                    <a:pt x="928" y="747"/>
                    <a:pt x="1191" y="585"/>
                    <a:pt x="1191" y="243"/>
                  </a:cubicBezTo>
                  <a:cubicBezTo>
                    <a:pt x="1191" y="81"/>
                    <a:pt x="1009" y="1"/>
                    <a:pt x="928" y="1"/>
                  </a:cubicBezTo>
                  <a:close/>
                </a:path>
              </a:pathLst>
            </a:custGeom>
            <a:solidFill>
              <a:srgbClr val="FFC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4"/>
            <p:cNvSpPr/>
            <p:nvPr/>
          </p:nvSpPr>
          <p:spPr>
            <a:xfrm>
              <a:off x="5644954" y="4105248"/>
              <a:ext cx="273537" cy="88913"/>
            </a:xfrm>
            <a:custGeom>
              <a:avLst/>
              <a:gdLst/>
              <a:ahLst/>
              <a:cxnLst/>
              <a:rect l="l" t="t" r="r" b="b"/>
              <a:pathLst>
                <a:path w="8811" h="2864" extrusionOk="0">
                  <a:moveTo>
                    <a:pt x="928" y="0"/>
                  </a:moveTo>
                  <a:cubicBezTo>
                    <a:pt x="665" y="0"/>
                    <a:pt x="423" y="162"/>
                    <a:pt x="423" y="343"/>
                  </a:cubicBezTo>
                  <a:lnTo>
                    <a:pt x="0" y="2178"/>
                  </a:lnTo>
                  <a:lnTo>
                    <a:pt x="4698" y="2863"/>
                  </a:lnTo>
                  <a:lnTo>
                    <a:pt x="8811" y="2178"/>
                  </a:lnTo>
                  <a:lnTo>
                    <a:pt x="8488" y="343"/>
                  </a:lnTo>
                  <a:cubicBezTo>
                    <a:pt x="8407" y="162"/>
                    <a:pt x="8226" y="0"/>
                    <a:pt x="7984" y="0"/>
                  </a:cubicBezTo>
                  <a:close/>
                </a:path>
              </a:pathLst>
            </a:custGeom>
            <a:solidFill>
              <a:srgbClr val="9C57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4"/>
            <p:cNvSpPr/>
            <p:nvPr/>
          </p:nvSpPr>
          <p:spPr>
            <a:xfrm>
              <a:off x="5890309" y="4105248"/>
              <a:ext cx="51969" cy="78264"/>
            </a:xfrm>
            <a:custGeom>
              <a:avLst/>
              <a:gdLst/>
              <a:ahLst/>
              <a:cxnLst/>
              <a:rect l="l" t="t" r="r" b="b"/>
              <a:pathLst>
                <a:path w="1674" h="2521" extrusionOk="0">
                  <a:moveTo>
                    <a:pt x="0" y="0"/>
                  </a:moveTo>
                  <a:cubicBezTo>
                    <a:pt x="242" y="0"/>
                    <a:pt x="404" y="162"/>
                    <a:pt x="504" y="343"/>
                  </a:cubicBezTo>
                  <a:lnTo>
                    <a:pt x="908" y="2178"/>
                  </a:lnTo>
                  <a:lnTo>
                    <a:pt x="1331" y="2521"/>
                  </a:lnTo>
                  <a:lnTo>
                    <a:pt x="1674" y="2178"/>
                  </a:lnTo>
                  <a:lnTo>
                    <a:pt x="1250" y="343"/>
                  </a:lnTo>
                  <a:cubicBezTo>
                    <a:pt x="1170" y="162"/>
                    <a:pt x="1009" y="0"/>
                    <a:pt x="746" y="0"/>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4"/>
            <p:cNvSpPr/>
            <p:nvPr/>
          </p:nvSpPr>
          <p:spPr>
            <a:xfrm>
              <a:off x="5629306" y="4172835"/>
              <a:ext cx="304831" cy="33839"/>
            </a:xfrm>
            <a:custGeom>
              <a:avLst/>
              <a:gdLst/>
              <a:ahLst/>
              <a:cxnLst/>
              <a:rect l="l" t="t" r="r" b="b"/>
              <a:pathLst>
                <a:path w="9819" h="1090" extrusionOk="0">
                  <a:moveTo>
                    <a:pt x="242" y="1"/>
                  </a:moveTo>
                  <a:cubicBezTo>
                    <a:pt x="161" y="1"/>
                    <a:pt x="0" y="182"/>
                    <a:pt x="0" y="263"/>
                  </a:cubicBezTo>
                  <a:lnTo>
                    <a:pt x="0" y="848"/>
                  </a:lnTo>
                  <a:cubicBezTo>
                    <a:pt x="0" y="1009"/>
                    <a:pt x="161" y="1090"/>
                    <a:pt x="242" y="1090"/>
                  </a:cubicBezTo>
                  <a:lnTo>
                    <a:pt x="3528" y="1090"/>
                  </a:lnTo>
                  <a:lnTo>
                    <a:pt x="5121" y="848"/>
                  </a:lnTo>
                  <a:lnTo>
                    <a:pt x="6976" y="1090"/>
                  </a:lnTo>
                  <a:lnTo>
                    <a:pt x="9577" y="1090"/>
                  </a:lnTo>
                  <a:cubicBezTo>
                    <a:pt x="9738" y="1090"/>
                    <a:pt x="9819" y="1009"/>
                    <a:pt x="9819" y="848"/>
                  </a:cubicBezTo>
                  <a:lnTo>
                    <a:pt x="9819" y="263"/>
                  </a:lnTo>
                  <a:cubicBezTo>
                    <a:pt x="9819" y="182"/>
                    <a:pt x="9738" y="1"/>
                    <a:pt x="9577"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4"/>
            <p:cNvSpPr/>
            <p:nvPr/>
          </p:nvSpPr>
          <p:spPr>
            <a:xfrm>
              <a:off x="5926602" y="4172835"/>
              <a:ext cx="28841" cy="33839"/>
            </a:xfrm>
            <a:custGeom>
              <a:avLst/>
              <a:gdLst/>
              <a:ahLst/>
              <a:cxnLst/>
              <a:rect l="l" t="t" r="r" b="b"/>
              <a:pathLst>
                <a:path w="929" h="1090" extrusionOk="0">
                  <a:moveTo>
                    <a:pt x="1" y="1"/>
                  </a:moveTo>
                  <a:cubicBezTo>
                    <a:pt x="81" y="1"/>
                    <a:pt x="243" y="182"/>
                    <a:pt x="243" y="263"/>
                  </a:cubicBezTo>
                  <a:lnTo>
                    <a:pt x="243" y="848"/>
                  </a:lnTo>
                  <a:cubicBezTo>
                    <a:pt x="243" y="1009"/>
                    <a:pt x="81" y="1090"/>
                    <a:pt x="1" y="1090"/>
                  </a:cubicBezTo>
                  <a:lnTo>
                    <a:pt x="666" y="1090"/>
                  </a:lnTo>
                  <a:cubicBezTo>
                    <a:pt x="848" y="1090"/>
                    <a:pt x="928" y="1009"/>
                    <a:pt x="928" y="848"/>
                  </a:cubicBezTo>
                  <a:lnTo>
                    <a:pt x="928" y="263"/>
                  </a:lnTo>
                  <a:cubicBezTo>
                    <a:pt x="928" y="182"/>
                    <a:pt x="848" y="1"/>
                    <a:pt x="747"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4"/>
            <p:cNvSpPr/>
            <p:nvPr/>
          </p:nvSpPr>
          <p:spPr>
            <a:xfrm>
              <a:off x="5738836" y="4178485"/>
              <a:ext cx="143366" cy="28189"/>
            </a:xfrm>
            <a:custGeom>
              <a:avLst/>
              <a:gdLst/>
              <a:ahLst/>
              <a:cxnLst/>
              <a:rect l="l" t="t" r="r" b="b"/>
              <a:pathLst>
                <a:path w="4618" h="908" extrusionOk="0">
                  <a:moveTo>
                    <a:pt x="4275" y="0"/>
                  </a:moveTo>
                  <a:lnTo>
                    <a:pt x="0" y="242"/>
                  </a:lnTo>
                  <a:lnTo>
                    <a:pt x="0" y="908"/>
                  </a:lnTo>
                  <a:lnTo>
                    <a:pt x="4033" y="908"/>
                  </a:lnTo>
                  <a:lnTo>
                    <a:pt x="4617" y="585"/>
                  </a:lnTo>
                  <a:lnTo>
                    <a:pt x="4275" y="0"/>
                  </a:ln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4"/>
            <p:cNvSpPr/>
            <p:nvPr/>
          </p:nvSpPr>
          <p:spPr>
            <a:xfrm>
              <a:off x="5720674" y="4125894"/>
              <a:ext cx="122721" cy="60134"/>
            </a:xfrm>
            <a:custGeom>
              <a:avLst/>
              <a:gdLst/>
              <a:ahLst/>
              <a:cxnLst/>
              <a:rect l="l" t="t" r="r" b="b"/>
              <a:pathLst>
                <a:path w="3953" h="1937" extrusionOk="0">
                  <a:moveTo>
                    <a:pt x="243" y="1"/>
                  </a:moveTo>
                  <a:cubicBezTo>
                    <a:pt x="162" y="1"/>
                    <a:pt x="1" y="182"/>
                    <a:pt x="1" y="263"/>
                  </a:cubicBezTo>
                  <a:lnTo>
                    <a:pt x="1" y="1694"/>
                  </a:lnTo>
                  <a:cubicBezTo>
                    <a:pt x="1" y="1775"/>
                    <a:pt x="162" y="1936"/>
                    <a:pt x="243" y="1936"/>
                  </a:cubicBezTo>
                  <a:lnTo>
                    <a:pt x="3771" y="1936"/>
                  </a:lnTo>
                  <a:cubicBezTo>
                    <a:pt x="3852" y="1936"/>
                    <a:pt x="3952" y="1775"/>
                    <a:pt x="3952" y="1694"/>
                  </a:cubicBezTo>
                  <a:lnTo>
                    <a:pt x="3952" y="263"/>
                  </a:lnTo>
                  <a:cubicBezTo>
                    <a:pt x="3952" y="182"/>
                    <a:pt x="3852" y="1"/>
                    <a:pt x="37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4"/>
            <p:cNvSpPr/>
            <p:nvPr/>
          </p:nvSpPr>
          <p:spPr>
            <a:xfrm>
              <a:off x="5749485" y="4149675"/>
              <a:ext cx="88261" cy="10059"/>
            </a:xfrm>
            <a:custGeom>
              <a:avLst/>
              <a:gdLst/>
              <a:ahLst/>
              <a:cxnLst/>
              <a:rect l="l" t="t" r="r" b="b"/>
              <a:pathLst>
                <a:path w="2843" h="324" extrusionOk="0">
                  <a:moveTo>
                    <a:pt x="161" y="1"/>
                  </a:moveTo>
                  <a:cubicBezTo>
                    <a:pt x="81" y="1"/>
                    <a:pt x="0" y="81"/>
                    <a:pt x="0" y="243"/>
                  </a:cubicBezTo>
                  <a:cubicBezTo>
                    <a:pt x="0" y="323"/>
                    <a:pt x="81" y="323"/>
                    <a:pt x="161" y="323"/>
                  </a:cubicBezTo>
                  <a:lnTo>
                    <a:pt x="2601" y="323"/>
                  </a:lnTo>
                  <a:cubicBezTo>
                    <a:pt x="2762" y="323"/>
                    <a:pt x="2843" y="243"/>
                    <a:pt x="2843" y="162"/>
                  </a:cubicBezTo>
                  <a:cubicBezTo>
                    <a:pt x="2762" y="81"/>
                    <a:pt x="2682" y="1"/>
                    <a:pt x="2601" y="1"/>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4"/>
            <p:cNvSpPr/>
            <p:nvPr/>
          </p:nvSpPr>
          <p:spPr>
            <a:xfrm>
              <a:off x="5902821" y="3857999"/>
              <a:ext cx="46971" cy="46350"/>
            </a:xfrm>
            <a:custGeom>
              <a:avLst/>
              <a:gdLst/>
              <a:ahLst/>
              <a:cxnLst/>
              <a:rect l="l" t="t" r="r" b="b"/>
              <a:pathLst>
                <a:path w="1513" h="1493" extrusionOk="0">
                  <a:moveTo>
                    <a:pt x="726" y="1"/>
                  </a:moveTo>
                  <a:cubicBezTo>
                    <a:pt x="706" y="1"/>
                    <a:pt x="686" y="21"/>
                    <a:pt x="686" y="61"/>
                  </a:cubicBezTo>
                  <a:lnTo>
                    <a:pt x="606" y="323"/>
                  </a:lnTo>
                  <a:cubicBezTo>
                    <a:pt x="505" y="484"/>
                    <a:pt x="424" y="565"/>
                    <a:pt x="263" y="646"/>
                  </a:cubicBezTo>
                  <a:lnTo>
                    <a:pt x="1" y="747"/>
                  </a:lnTo>
                  <a:lnTo>
                    <a:pt x="1" y="827"/>
                  </a:lnTo>
                  <a:lnTo>
                    <a:pt x="263" y="908"/>
                  </a:lnTo>
                  <a:cubicBezTo>
                    <a:pt x="424" y="988"/>
                    <a:pt x="505" y="1069"/>
                    <a:pt x="606" y="1251"/>
                  </a:cubicBezTo>
                  <a:lnTo>
                    <a:pt x="686" y="1492"/>
                  </a:lnTo>
                  <a:lnTo>
                    <a:pt x="767" y="1492"/>
                  </a:lnTo>
                  <a:lnTo>
                    <a:pt x="847" y="1251"/>
                  </a:lnTo>
                  <a:cubicBezTo>
                    <a:pt x="928" y="1069"/>
                    <a:pt x="1009" y="988"/>
                    <a:pt x="1190" y="908"/>
                  </a:cubicBezTo>
                  <a:lnTo>
                    <a:pt x="1432" y="827"/>
                  </a:lnTo>
                  <a:cubicBezTo>
                    <a:pt x="1513" y="827"/>
                    <a:pt x="1513" y="747"/>
                    <a:pt x="1432" y="747"/>
                  </a:cubicBezTo>
                  <a:lnTo>
                    <a:pt x="1190" y="646"/>
                  </a:lnTo>
                  <a:cubicBezTo>
                    <a:pt x="1009" y="565"/>
                    <a:pt x="928" y="484"/>
                    <a:pt x="847" y="323"/>
                  </a:cubicBezTo>
                  <a:lnTo>
                    <a:pt x="767" y="61"/>
                  </a:lnTo>
                  <a:cubicBezTo>
                    <a:pt x="767" y="21"/>
                    <a:pt x="747" y="1"/>
                    <a:pt x="726" y="1"/>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4"/>
            <p:cNvSpPr/>
            <p:nvPr/>
          </p:nvSpPr>
          <p:spPr>
            <a:xfrm>
              <a:off x="5817072" y="3789760"/>
              <a:ext cx="62618" cy="60134"/>
            </a:xfrm>
            <a:custGeom>
              <a:avLst/>
              <a:gdLst/>
              <a:ahLst/>
              <a:cxnLst/>
              <a:rect l="l" t="t" r="r" b="b"/>
              <a:pathLst>
                <a:path w="2017" h="1937" extrusionOk="0">
                  <a:moveTo>
                    <a:pt x="1009" y="1"/>
                  </a:moveTo>
                  <a:lnTo>
                    <a:pt x="928" y="82"/>
                  </a:lnTo>
                  <a:cubicBezTo>
                    <a:pt x="928" y="505"/>
                    <a:pt x="585" y="828"/>
                    <a:pt x="162" y="928"/>
                  </a:cubicBezTo>
                  <a:lnTo>
                    <a:pt x="1" y="928"/>
                  </a:lnTo>
                  <a:lnTo>
                    <a:pt x="1" y="1009"/>
                  </a:lnTo>
                  <a:lnTo>
                    <a:pt x="162" y="1009"/>
                  </a:lnTo>
                  <a:cubicBezTo>
                    <a:pt x="585" y="1090"/>
                    <a:pt x="928" y="1432"/>
                    <a:pt x="928" y="1836"/>
                  </a:cubicBezTo>
                  <a:lnTo>
                    <a:pt x="1009" y="1936"/>
                  </a:lnTo>
                  <a:lnTo>
                    <a:pt x="1009" y="1836"/>
                  </a:lnTo>
                  <a:cubicBezTo>
                    <a:pt x="1089" y="1432"/>
                    <a:pt x="1432" y="1090"/>
                    <a:pt x="1855" y="1009"/>
                  </a:cubicBezTo>
                  <a:lnTo>
                    <a:pt x="2017" y="1009"/>
                  </a:lnTo>
                  <a:lnTo>
                    <a:pt x="2017" y="928"/>
                  </a:lnTo>
                  <a:lnTo>
                    <a:pt x="1855" y="928"/>
                  </a:lnTo>
                  <a:cubicBezTo>
                    <a:pt x="1432" y="828"/>
                    <a:pt x="1089" y="505"/>
                    <a:pt x="1009" y="82"/>
                  </a:cubicBezTo>
                  <a:lnTo>
                    <a:pt x="1009" y="1"/>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4"/>
            <p:cNvSpPr/>
            <p:nvPr/>
          </p:nvSpPr>
          <p:spPr>
            <a:xfrm>
              <a:off x="5705027" y="3789760"/>
              <a:ext cx="62618" cy="60134"/>
            </a:xfrm>
            <a:custGeom>
              <a:avLst/>
              <a:gdLst/>
              <a:ahLst/>
              <a:cxnLst/>
              <a:rect l="l" t="t" r="r" b="b"/>
              <a:pathLst>
                <a:path w="2017" h="1937" extrusionOk="0">
                  <a:moveTo>
                    <a:pt x="1009" y="1"/>
                  </a:moveTo>
                  <a:lnTo>
                    <a:pt x="928" y="82"/>
                  </a:lnTo>
                  <a:cubicBezTo>
                    <a:pt x="928" y="505"/>
                    <a:pt x="585" y="828"/>
                    <a:pt x="162" y="928"/>
                  </a:cubicBezTo>
                  <a:lnTo>
                    <a:pt x="1" y="928"/>
                  </a:lnTo>
                  <a:lnTo>
                    <a:pt x="1" y="1009"/>
                  </a:lnTo>
                  <a:lnTo>
                    <a:pt x="162" y="1009"/>
                  </a:lnTo>
                  <a:cubicBezTo>
                    <a:pt x="585" y="1090"/>
                    <a:pt x="928" y="1432"/>
                    <a:pt x="928" y="1836"/>
                  </a:cubicBezTo>
                  <a:lnTo>
                    <a:pt x="1009" y="1936"/>
                  </a:lnTo>
                  <a:lnTo>
                    <a:pt x="1009" y="1836"/>
                  </a:lnTo>
                  <a:cubicBezTo>
                    <a:pt x="1089" y="1432"/>
                    <a:pt x="1432" y="1090"/>
                    <a:pt x="1835" y="1009"/>
                  </a:cubicBezTo>
                  <a:lnTo>
                    <a:pt x="2017" y="1009"/>
                  </a:lnTo>
                  <a:lnTo>
                    <a:pt x="2017" y="928"/>
                  </a:lnTo>
                  <a:lnTo>
                    <a:pt x="1835" y="928"/>
                  </a:lnTo>
                  <a:cubicBezTo>
                    <a:pt x="1432" y="828"/>
                    <a:pt x="1089" y="505"/>
                    <a:pt x="1009" y="82"/>
                  </a:cubicBezTo>
                  <a:lnTo>
                    <a:pt x="1009" y="1"/>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4"/>
            <p:cNvSpPr/>
            <p:nvPr/>
          </p:nvSpPr>
          <p:spPr>
            <a:xfrm>
              <a:off x="5636820" y="3857999"/>
              <a:ext cx="46971" cy="46350"/>
            </a:xfrm>
            <a:custGeom>
              <a:avLst/>
              <a:gdLst/>
              <a:ahLst/>
              <a:cxnLst/>
              <a:rect l="l" t="t" r="r" b="b"/>
              <a:pathLst>
                <a:path w="1513" h="1493" extrusionOk="0">
                  <a:moveTo>
                    <a:pt x="776" y="1"/>
                  </a:moveTo>
                  <a:cubicBezTo>
                    <a:pt x="766" y="1"/>
                    <a:pt x="766" y="21"/>
                    <a:pt x="766" y="61"/>
                  </a:cubicBezTo>
                  <a:lnTo>
                    <a:pt x="605" y="323"/>
                  </a:lnTo>
                  <a:cubicBezTo>
                    <a:pt x="605" y="484"/>
                    <a:pt x="423" y="565"/>
                    <a:pt x="262" y="646"/>
                  </a:cubicBezTo>
                  <a:lnTo>
                    <a:pt x="101" y="747"/>
                  </a:lnTo>
                  <a:cubicBezTo>
                    <a:pt x="0" y="747"/>
                    <a:pt x="0" y="827"/>
                    <a:pt x="101" y="827"/>
                  </a:cubicBezTo>
                  <a:lnTo>
                    <a:pt x="262" y="908"/>
                  </a:lnTo>
                  <a:cubicBezTo>
                    <a:pt x="423" y="988"/>
                    <a:pt x="605" y="1069"/>
                    <a:pt x="605" y="1251"/>
                  </a:cubicBezTo>
                  <a:lnTo>
                    <a:pt x="766" y="1492"/>
                  </a:lnTo>
                  <a:lnTo>
                    <a:pt x="847" y="1492"/>
                  </a:lnTo>
                  <a:lnTo>
                    <a:pt x="927" y="1251"/>
                  </a:lnTo>
                  <a:cubicBezTo>
                    <a:pt x="927" y="1069"/>
                    <a:pt x="1109" y="988"/>
                    <a:pt x="1270" y="908"/>
                  </a:cubicBezTo>
                  <a:lnTo>
                    <a:pt x="1512" y="827"/>
                  </a:lnTo>
                  <a:lnTo>
                    <a:pt x="1512" y="747"/>
                  </a:lnTo>
                  <a:lnTo>
                    <a:pt x="1270" y="646"/>
                  </a:lnTo>
                  <a:cubicBezTo>
                    <a:pt x="1109" y="565"/>
                    <a:pt x="927" y="484"/>
                    <a:pt x="927" y="323"/>
                  </a:cubicBezTo>
                  <a:lnTo>
                    <a:pt x="847" y="61"/>
                  </a:lnTo>
                  <a:cubicBezTo>
                    <a:pt x="806" y="21"/>
                    <a:pt x="786" y="1"/>
                    <a:pt x="776" y="1"/>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0" name="Google Shape;840;p34"/>
          <p:cNvGrpSpPr/>
          <p:nvPr/>
        </p:nvGrpSpPr>
        <p:grpSpPr>
          <a:xfrm>
            <a:off x="8646138" y="193770"/>
            <a:ext cx="354324" cy="375590"/>
            <a:chOff x="4794918" y="3831082"/>
            <a:chExt cx="354324" cy="375590"/>
          </a:xfrm>
        </p:grpSpPr>
        <p:sp>
          <p:nvSpPr>
            <p:cNvPr id="841" name="Google Shape;841;p34"/>
            <p:cNvSpPr/>
            <p:nvPr/>
          </p:nvSpPr>
          <p:spPr>
            <a:xfrm>
              <a:off x="5039652" y="3849865"/>
              <a:ext cx="33839" cy="356800"/>
            </a:xfrm>
            <a:custGeom>
              <a:avLst/>
              <a:gdLst/>
              <a:ahLst/>
              <a:cxnLst/>
              <a:rect l="l" t="t" r="r" b="b"/>
              <a:pathLst>
                <a:path w="1090" h="11493" extrusionOk="0">
                  <a:moveTo>
                    <a:pt x="182" y="0"/>
                  </a:moveTo>
                  <a:lnTo>
                    <a:pt x="1" y="11493"/>
                  </a:lnTo>
                  <a:lnTo>
                    <a:pt x="686" y="11493"/>
                  </a:lnTo>
                  <a:cubicBezTo>
                    <a:pt x="928" y="11493"/>
                    <a:pt x="1090" y="11331"/>
                    <a:pt x="1090" y="11170"/>
                  </a:cubicBezTo>
                  <a:lnTo>
                    <a:pt x="1090" y="323"/>
                  </a:lnTo>
                  <a:cubicBezTo>
                    <a:pt x="1090" y="162"/>
                    <a:pt x="928" y="0"/>
                    <a:pt x="686" y="0"/>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4"/>
            <p:cNvSpPr/>
            <p:nvPr/>
          </p:nvSpPr>
          <p:spPr>
            <a:xfrm>
              <a:off x="4794918" y="3831082"/>
              <a:ext cx="242275" cy="276673"/>
            </a:xfrm>
            <a:custGeom>
              <a:avLst/>
              <a:gdLst/>
              <a:ahLst/>
              <a:cxnLst/>
              <a:rect l="l" t="t" r="r" b="b"/>
              <a:pathLst>
                <a:path w="7804" h="8912" extrusionOk="0">
                  <a:moveTo>
                    <a:pt x="404" y="1"/>
                  </a:moveTo>
                  <a:cubicBezTo>
                    <a:pt x="162" y="1"/>
                    <a:pt x="1" y="182"/>
                    <a:pt x="1" y="343"/>
                  </a:cubicBezTo>
                  <a:lnTo>
                    <a:pt x="1" y="8247"/>
                  </a:lnTo>
                  <a:lnTo>
                    <a:pt x="7803" y="8912"/>
                  </a:lnTo>
                  <a:lnTo>
                    <a:pt x="7803" y="8912"/>
                  </a:lnTo>
                  <a:lnTo>
                    <a:pt x="7561" y="343"/>
                  </a:lnTo>
                  <a:cubicBezTo>
                    <a:pt x="7561" y="182"/>
                    <a:pt x="7380" y="1"/>
                    <a:pt x="7219"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4"/>
            <p:cNvSpPr/>
            <p:nvPr/>
          </p:nvSpPr>
          <p:spPr>
            <a:xfrm>
              <a:off x="5016492" y="3831082"/>
              <a:ext cx="33839" cy="266056"/>
            </a:xfrm>
            <a:custGeom>
              <a:avLst/>
              <a:gdLst/>
              <a:ahLst/>
              <a:cxnLst/>
              <a:rect l="l" t="t" r="r" b="b"/>
              <a:pathLst>
                <a:path w="1090" h="8570" extrusionOk="0">
                  <a:moveTo>
                    <a:pt x="1" y="1"/>
                  </a:moveTo>
                  <a:cubicBezTo>
                    <a:pt x="162" y="1"/>
                    <a:pt x="323" y="182"/>
                    <a:pt x="323" y="343"/>
                  </a:cubicBezTo>
                  <a:lnTo>
                    <a:pt x="323" y="8247"/>
                  </a:lnTo>
                  <a:lnTo>
                    <a:pt x="666" y="8569"/>
                  </a:lnTo>
                  <a:lnTo>
                    <a:pt x="1090" y="8247"/>
                  </a:lnTo>
                  <a:lnTo>
                    <a:pt x="1090" y="343"/>
                  </a:lnTo>
                  <a:cubicBezTo>
                    <a:pt x="1090" y="182"/>
                    <a:pt x="928" y="1"/>
                    <a:pt x="747"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4"/>
            <p:cNvSpPr/>
            <p:nvPr/>
          </p:nvSpPr>
          <p:spPr>
            <a:xfrm>
              <a:off x="4794918" y="4087086"/>
              <a:ext cx="250409" cy="119585"/>
            </a:xfrm>
            <a:custGeom>
              <a:avLst/>
              <a:gdLst/>
              <a:ahLst/>
              <a:cxnLst/>
              <a:rect l="l" t="t" r="r" b="b"/>
              <a:pathLst>
                <a:path w="8066" h="3852" extrusionOk="0">
                  <a:moveTo>
                    <a:pt x="1" y="1"/>
                  </a:moveTo>
                  <a:lnTo>
                    <a:pt x="1" y="3529"/>
                  </a:lnTo>
                  <a:cubicBezTo>
                    <a:pt x="1" y="3690"/>
                    <a:pt x="162" y="3852"/>
                    <a:pt x="404" y="3852"/>
                  </a:cubicBezTo>
                  <a:lnTo>
                    <a:pt x="7219" y="3852"/>
                  </a:lnTo>
                  <a:cubicBezTo>
                    <a:pt x="8065" y="3852"/>
                    <a:pt x="7460" y="1"/>
                    <a:pt x="7460" y="1"/>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4"/>
            <p:cNvSpPr/>
            <p:nvPr/>
          </p:nvSpPr>
          <p:spPr>
            <a:xfrm>
              <a:off x="5016492" y="4087086"/>
              <a:ext cx="33839" cy="119585"/>
            </a:xfrm>
            <a:custGeom>
              <a:avLst/>
              <a:gdLst/>
              <a:ahLst/>
              <a:cxnLst/>
              <a:rect l="l" t="t" r="r" b="b"/>
              <a:pathLst>
                <a:path w="1090" h="3852" extrusionOk="0">
                  <a:moveTo>
                    <a:pt x="323" y="1"/>
                  </a:moveTo>
                  <a:lnTo>
                    <a:pt x="323" y="3529"/>
                  </a:lnTo>
                  <a:cubicBezTo>
                    <a:pt x="323" y="3690"/>
                    <a:pt x="162" y="3852"/>
                    <a:pt x="1" y="3852"/>
                  </a:cubicBezTo>
                  <a:lnTo>
                    <a:pt x="747" y="3852"/>
                  </a:lnTo>
                  <a:cubicBezTo>
                    <a:pt x="928" y="3852"/>
                    <a:pt x="1090" y="3690"/>
                    <a:pt x="1090" y="3529"/>
                  </a:cubicBezTo>
                  <a:lnTo>
                    <a:pt x="1090" y="1"/>
                  </a:lnTo>
                  <a:close/>
                </a:path>
              </a:pathLst>
            </a:custGeom>
            <a:solidFill>
              <a:srgbClr val="C33C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4"/>
            <p:cNvSpPr/>
            <p:nvPr/>
          </p:nvSpPr>
          <p:spPr>
            <a:xfrm>
              <a:off x="4998361" y="3901805"/>
              <a:ext cx="137716" cy="149761"/>
            </a:xfrm>
            <a:custGeom>
              <a:avLst/>
              <a:gdLst/>
              <a:ahLst/>
              <a:cxnLst/>
              <a:rect l="l" t="t" r="r" b="b"/>
              <a:pathLst>
                <a:path w="4436" h="4824" extrusionOk="0">
                  <a:moveTo>
                    <a:pt x="2016" y="1"/>
                  </a:moveTo>
                  <a:cubicBezTo>
                    <a:pt x="827" y="243"/>
                    <a:pt x="0" y="1251"/>
                    <a:pt x="0" y="2440"/>
                  </a:cubicBezTo>
                  <a:cubicBezTo>
                    <a:pt x="0" y="3529"/>
                    <a:pt x="666" y="4457"/>
                    <a:pt x="1593" y="4779"/>
                  </a:cubicBezTo>
                  <a:cubicBezTo>
                    <a:pt x="1674" y="4813"/>
                    <a:pt x="1783" y="4824"/>
                    <a:pt x="1907" y="4824"/>
                  </a:cubicBezTo>
                  <a:cubicBezTo>
                    <a:pt x="2153" y="4824"/>
                    <a:pt x="2453" y="4779"/>
                    <a:pt x="2682" y="4779"/>
                  </a:cubicBezTo>
                  <a:cubicBezTo>
                    <a:pt x="2682" y="4779"/>
                    <a:pt x="4436" y="4537"/>
                    <a:pt x="4436" y="2440"/>
                  </a:cubicBezTo>
                  <a:cubicBezTo>
                    <a:pt x="4436" y="424"/>
                    <a:pt x="2601" y="81"/>
                    <a:pt x="2601" y="81"/>
                  </a:cubicBezTo>
                  <a:cubicBezTo>
                    <a:pt x="2520" y="81"/>
                    <a:pt x="2178" y="1"/>
                    <a:pt x="2016" y="1"/>
                  </a:cubicBez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4"/>
            <p:cNvSpPr/>
            <p:nvPr/>
          </p:nvSpPr>
          <p:spPr>
            <a:xfrm>
              <a:off x="5060950" y="3901805"/>
              <a:ext cx="88292" cy="148395"/>
            </a:xfrm>
            <a:custGeom>
              <a:avLst/>
              <a:gdLst/>
              <a:ahLst/>
              <a:cxnLst/>
              <a:rect l="l" t="t" r="r" b="b"/>
              <a:pathLst>
                <a:path w="2844" h="4780" extrusionOk="0">
                  <a:moveTo>
                    <a:pt x="0" y="1"/>
                  </a:moveTo>
                  <a:cubicBezTo>
                    <a:pt x="585" y="81"/>
                    <a:pt x="1008" y="344"/>
                    <a:pt x="1412" y="747"/>
                  </a:cubicBezTo>
                  <a:cubicBezTo>
                    <a:pt x="1835" y="1170"/>
                    <a:pt x="2097" y="1755"/>
                    <a:pt x="2097" y="2440"/>
                  </a:cubicBezTo>
                  <a:cubicBezTo>
                    <a:pt x="2097" y="3106"/>
                    <a:pt x="1835" y="3771"/>
                    <a:pt x="1412" y="4194"/>
                  </a:cubicBezTo>
                  <a:cubicBezTo>
                    <a:pt x="1331" y="4275"/>
                    <a:pt x="1250" y="4376"/>
                    <a:pt x="1089" y="4457"/>
                  </a:cubicBezTo>
                  <a:lnTo>
                    <a:pt x="1008" y="4618"/>
                  </a:lnTo>
                  <a:lnTo>
                    <a:pt x="1170" y="4779"/>
                  </a:lnTo>
                  <a:cubicBezTo>
                    <a:pt x="1512" y="4618"/>
                    <a:pt x="1835" y="4457"/>
                    <a:pt x="2097" y="4194"/>
                  </a:cubicBezTo>
                  <a:cubicBezTo>
                    <a:pt x="2601" y="3771"/>
                    <a:pt x="2843" y="3106"/>
                    <a:pt x="2843" y="2440"/>
                  </a:cubicBezTo>
                  <a:cubicBezTo>
                    <a:pt x="2843" y="1755"/>
                    <a:pt x="2601" y="1170"/>
                    <a:pt x="2097" y="747"/>
                  </a:cubicBezTo>
                  <a:cubicBezTo>
                    <a:pt x="1674" y="243"/>
                    <a:pt x="1089" y="1"/>
                    <a:pt x="404" y="1"/>
                  </a:cubicBez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4"/>
            <p:cNvSpPr/>
            <p:nvPr/>
          </p:nvSpPr>
          <p:spPr>
            <a:xfrm>
              <a:off x="4831241" y="4120895"/>
              <a:ext cx="185277" cy="51969"/>
            </a:xfrm>
            <a:custGeom>
              <a:avLst/>
              <a:gdLst/>
              <a:ahLst/>
              <a:cxnLst/>
              <a:rect l="l" t="t" r="r" b="b"/>
              <a:pathLst>
                <a:path w="5968" h="1674" extrusionOk="0">
                  <a:moveTo>
                    <a:pt x="81" y="0"/>
                  </a:moveTo>
                  <a:cubicBezTo>
                    <a:pt x="0" y="0"/>
                    <a:pt x="0" y="81"/>
                    <a:pt x="0" y="162"/>
                  </a:cubicBezTo>
                  <a:lnTo>
                    <a:pt x="0" y="1593"/>
                  </a:lnTo>
                  <a:cubicBezTo>
                    <a:pt x="0" y="1674"/>
                    <a:pt x="0" y="1674"/>
                    <a:pt x="81" y="1674"/>
                  </a:cubicBezTo>
                  <a:lnTo>
                    <a:pt x="5887" y="1674"/>
                  </a:lnTo>
                  <a:cubicBezTo>
                    <a:pt x="5887" y="1674"/>
                    <a:pt x="5968" y="1674"/>
                    <a:pt x="5968" y="1593"/>
                  </a:cubicBezTo>
                  <a:lnTo>
                    <a:pt x="5968" y="162"/>
                  </a:lnTo>
                  <a:cubicBezTo>
                    <a:pt x="5968" y="81"/>
                    <a:pt x="5887" y="0"/>
                    <a:pt x="58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4"/>
            <p:cNvSpPr/>
            <p:nvPr/>
          </p:nvSpPr>
          <p:spPr>
            <a:xfrm>
              <a:off x="4828727" y="4027013"/>
              <a:ext cx="31324" cy="31324"/>
            </a:xfrm>
            <a:custGeom>
              <a:avLst/>
              <a:gdLst/>
              <a:ahLst/>
              <a:cxnLst/>
              <a:rect l="l" t="t" r="r" b="b"/>
              <a:pathLst>
                <a:path w="1009" h="1009" extrusionOk="0">
                  <a:moveTo>
                    <a:pt x="504" y="0"/>
                  </a:moveTo>
                  <a:cubicBezTo>
                    <a:pt x="242" y="0"/>
                    <a:pt x="0" y="242"/>
                    <a:pt x="0" y="504"/>
                  </a:cubicBezTo>
                  <a:cubicBezTo>
                    <a:pt x="0" y="746"/>
                    <a:pt x="242" y="1008"/>
                    <a:pt x="504" y="1008"/>
                  </a:cubicBezTo>
                  <a:cubicBezTo>
                    <a:pt x="746" y="1008"/>
                    <a:pt x="1008" y="746"/>
                    <a:pt x="1008" y="504"/>
                  </a:cubicBezTo>
                  <a:cubicBezTo>
                    <a:pt x="1008" y="242"/>
                    <a:pt x="746" y="0"/>
                    <a:pt x="5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4"/>
            <p:cNvSpPr/>
            <p:nvPr/>
          </p:nvSpPr>
          <p:spPr>
            <a:xfrm>
              <a:off x="4930123" y="4047658"/>
              <a:ext cx="44487" cy="10679"/>
            </a:xfrm>
            <a:custGeom>
              <a:avLst/>
              <a:gdLst/>
              <a:ahLst/>
              <a:cxnLst/>
              <a:rect l="l" t="t" r="r" b="b"/>
              <a:pathLst>
                <a:path w="1433" h="344" extrusionOk="0">
                  <a:moveTo>
                    <a:pt x="263" y="0"/>
                  </a:moveTo>
                  <a:cubicBezTo>
                    <a:pt x="81" y="0"/>
                    <a:pt x="1" y="81"/>
                    <a:pt x="1" y="182"/>
                  </a:cubicBezTo>
                  <a:cubicBezTo>
                    <a:pt x="1" y="263"/>
                    <a:pt x="81" y="343"/>
                    <a:pt x="263" y="343"/>
                  </a:cubicBezTo>
                  <a:lnTo>
                    <a:pt x="1190" y="343"/>
                  </a:lnTo>
                  <a:cubicBezTo>
                    <a:pt x="1351" y="343"/>
                    <a:pt x="1432" y="263"/>
                    <a:pt x="1432" y="182"/>
                  </a:cubicBezTo>
                  <a:cubicBezTo>
                    <a:pt x="1432" y="81"/>
                    <a:pt x="1271" y="0"/>
                    <a:pt x="1190" y="0"/>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4"/>
            <p:cNvSpPr/>
            <p:nvPr/>
          </p:nvSpPr>
          <p:spPr>
            <a:xfrm>
              <a:off x="4875668" y="4047658"/>
              <a:ext cx="44456" cy="10679"/>
            </a:xfrm>
            <a:custGeom>
              <a:avLst/>
              <a:gdLst/>
              <a:ahLst/>
              <a:cxnLst/>
              <a:rect l="l" t="t" r="r" b="b"/>
              <a:pathLst>
                <a:path w="1432" h="344" extrusionOk="0">
                  <a:moveTo>
                    <a:pt x="242" y="0"/>
                  </a:moveTo>
                  <a:cubicBezTo>
                    <a:pt x="81" y="0"/>
                    <a:pt x="1" y="81"/>
                    <a:pt x="1" y="182"/>
                  </a:cubicBezTo>
                  <a:cubicBezTo>
                    <a:pt x="81" y="263"/>
                    <a:pt x="162" y="343"/>
                    <a:pt x="242" y="343"/>
                  </a:cubicBezTo>
                  <a:lnTo>
                    <a:pt x="1170" y="343"/>
                  </a:lnTo>
                  <a:cubicBezTo>
                    <a:pt x="1331" y="343"/>
                    <a:pt x="1432" y="263"/>
                    <a:pt x="1432" y="182"/>
                  </a:cubicBezTo>
                  <a:cubicBezTo>
                    <a:pt x="1432" y="81"/>
                    <a:pt x="1331" y="0"/>
                    <a:pt x="1170" y="0"/>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4"/>
            <p:cNvSpPr/>
            <p:nvPr/>
          </p:nvSpPr>
          <p:spPr>
            <a:xfrm>
              <a:off x="4875668" y="4024498"/>
              <a:ext cx="117071" cy="10059"/>
            </a:xfrm>
            <a:custGeom>
              <a:avLst/>
              <a:gdLst/>
              <a:ahLst/>
              <a:cxnLst/>
              <a:rect l="l" t="t" r="r" b="b"/>
              <a:pathLst>
                <a:path w="3771" h="324" extrusionOk="0">
                  <a:moveTo>
                    <a:pt x="162" y="1"/>
                  </a:moveTo>
                  <a:cubicBezTo>
                    <a:pt x="81" y="1"/>
                    <a:pt x="1" y="81"/>
                    <a:pt x="1" y="242"/>
                  </a:cubicBezTo>
                  <a:cubicBezTo>
                    <a:pt x="1" y="323"/>
                    <a:pt x="81" y="323"/>
                    <a:pt x="162" y="323"/>
                  </a:cubicBezTo>
                  <a:lnTo>
                    <a:pt x="3609" y="323"/>
                  </a:lnTo>
                  <a:cubicBezTo>
                    <a:pt x="3690" y="323"/>
                    <a:pt x="3771" y="242"/>
                    <a:pt x="3771" y="162"/>
                  </a:cubicBezTo>
                  <a:cubicBezTo>
                    <a:pt x="3771" y="81"/>
                    <a:pt x="3690" y="1"/>
                    <a:pt x="3609" y="1"/>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4"/>
            <p:cNvSpPr/>
            <p:nvPr/>
          </p:nvSpPr>
          <p:spPr>
            <a:xfrm>
              <a:off x="4828727" y="3975042"/>
              <a:ext cx="31324" cy="31324"/>
            </a:xfrm>
            <a:custGeom>
              <a:avLst/>
              <a:gdLst/>
              <a:ahLst/>
              <a:cxnLst/>
              <a:rect l="l" t="t" r="r" b="b"/>
              <a:pathLst>
                <a:path w="1009" h="1009" extrusionOk="0">
                  <a:moveTo>
                    <a:pt x="504" y="1"/>
                  </a:moveTo>
                  <a:cubicBezTo>
                    <a:pt x="242" y="1"/>
                    <a:pt x="0" y="243"/>
                    <a:pt x="0" y="505"/>
                  </a:cubicBezTo>
                  <a:cubicBezTo>
                    <a:pt x="0" y="747"/>
                    <a:pt x="242" y="1009"/>
                    <a:pt x="504" y="1009"/>
                  </a:cubicBezTo>
                  <a:cubicBezTo>
                    <a:pt x="746" y="1009"/>
                    <a:pt x="1008" y="747"/>
                    <a:pt x="1008" y="505"/>
                  </a:cubicBezTo>
                  <a:cubicBezTo>
                    <a:pt x="1008" y="243"/>
                    <a:pt x="746" y="1"/>
                    <a:pt x="5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4"/>
            <p:cNvSpPr/>
            <p:nvPr/>
          </p:nvSpPr>
          <p:spPr>
            <a:xfrm>
              <a:off x="4930123" y="3995718"/>
              <a:ext cx="44487" cy="10648"/>
            </a:xfrm>
            <a:custGeom>
              <a:avLst/>
              <a:gdLst/>
              <a:ahLst/>
              <a:cxnLst/>
              <a:rect l="l" t="t" r="r" b="b"/>
              <a:pathLst>
                <a:path w="1433" h="343" extrusionOk="0">
                  <a:moveTo>
                    <a:pt x="263" y="0"/>
                  </a:moveTo>
                  <a:cubicBezTo>
                    <a:pt x="81" y="0"/>
                    <a:pt x="1" y="81"/>
                    <a:pt x="1" y="161"/>
                  </a:cubicBezTo>
                  <a:cubicBezTo>
                    <a:pt x="1" y="242"/>
                    <a:pt x="81" y="343"/>
                    <a:pt x="263" y="343"/>
                  </a:cubicBezTo>
                  <a:lnTo>
                    <a:pt x="1190" y="343"/>
                  </a:lnTo>
                  <a:cubicBezTo>
                    <a:pt x="1351" y="343"/>
                    <a:pt x="1432" y="242"/>
                    <a:pt x="1432" y="161"/>
                  </a:cubicBezTo>
                  <a:cubicBezTo>
                    <a:pt x="1432" y="81"/>
                    <a:pt x="1271" y="0"/>
                    <a:pt x="1190" y="0"/>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4"/>
            <p:cNvSpPr/>
            <p:nvPr/>
          </p:nvSpPr>
          <p:spPr>
            <a:xfrm>
              <a:off x="4875668" y="3995718"/>
              <a:ext cx="44456" cy="10648"/>
            </a:xfrm>
            <a:custGeom>
              <a:avLst/>
              <a:gdLst/>
              <a:ahLst/>
              <a:cxnLst/>
              <a:rect l="l" t="t" r="r" b="b"/>
              <a:pathLst>
                <a:path w="1432" h="343" extrusionOk="0">
                  <a:moveTo>
                    <a:pt x="242" y="0"/>
                  </a:moveTo>
                  <a:cubicBezTo>
                    <a:pt x="81" y="0"/>
                    <a:pt x="1" y="81"/>
                    <a:pt x="1" y="161"/>
                  </a:cubicBezTo>
                  <a:cubicBezTo>
                    <a:pt x="81" y="242"/>
                    <a:pt x="162" y="343"/>
                    <a:pt x="242" y="343"/>
                  </a:cubicBezTo>
                  <a:lnTo>
                    <a:pt x="1170" y="343"/>
                  </a:lnTo>
                  <a:cubicBezTo>
                    <a:pt x="1331" y="343"/>
                    <a:pt x="1432" y="242"/>
                    <a:pt x="1432" y="161"/>
                  </a:cubicBezTo>
                  <a:cubicBezTo>
                    <a:pt x="1432" y="81"/>
                    <a:pt x="1331" y="0"/>
                    <a:pt x="1170" y="0"/>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4"/>
            <p:cNvSpPr/>
            <p:nvPr/>
          </p:nvSpPr>
          <p:spPr>
            <a:xfrm>
              <a:off x="4875668" y="3971906"/>
              <a:ext cx="98940" cy="10679"/>
            </a:xfrm>
            <a:custGeom>
              <a:avLst/>
              <a:gdLst/>
              <a:ahLst/>
              <a:cxnLst/>
              <a:rect l="l" t="t" r="r" b="b"/>
              <a:pathLst>
                <a:path w="3187" h="344" extrusionOk="0">
                  <a:moveTo>
                    <a:pt x="162" y="1"/>
                  </a:moveTo>
                  <a:cubicBezTo>
                    <a:pt x="81" y="1"/>
                    <a:pt x="1" y="102"/>
                    <a:pt x="1" y="263"/>
                  </a:cubicBezTo>
                  <a:cubicBezTo>
                    <a:pt x="1" y="344"/>
                    <a:pt x="81" y="344"/>
                    <a:pt x="162" y="344"/>
                  </a:cubicBezTo>
                  <a:lnTo>
                    <a:pt x="3025" y="344"/>
                  </a:lnTo>
                  <a:cubicBezTo>
                    <a:pt x="3105" y="344"/>
                    <a:pt x="3186" y="263"/>
                    <a:pt x="3186" y="182"/>
                  </a:cubicBezTo>
                  <a:cubicBezTo>
                    <a:pt x="3186" y="102"/>
                    <a:pt x="3105" y="1"/>
                    <a:pt x="3025" y="1"/>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4"/>
            <p:cNvSpPr/>
            <p:nvPr/>
          </p:nvSpPr>
          <p:spPr>
            <a:xfrm>
              <a:off x="4828727" y="3922481"/>
              <a:ext cx="31324" cy="28810"/>
            </a:xfrm>
            <a:custGeom>
              <a:avLst/>
              <a:gdLst/>
              <a:ahLst/>
              <a:cxnLst/>
              <a:rect l="l" t="t" r="r" b="b"/>
              <a:pathLst>
                <a:path w="1009" h="928" extrusionOk="0">
                  <a:moveTo>
                    <a:pt x="504" y="0"/>
                  </a:moveTo>
                  <a:cubicBezTo>
                    <a:pt x="242" y="0"/>
                    <a:pt x="0" y="182"/>
                    <a:pt x="0" y="424"/>
                  </a:cubicBezTo>
                  <a:cubicBezTo>
                    <a:pt x="0" y="766"/>
                    <a:pt x="242" y="928"/>
                    <a:pt x="504" y="928"/>
                  </a:cubicBezTo>
                  <a:cubicBezTo>
                    <a:pt x="746" y="928"/>
                    <a:pt x="1008" y="766"/>
                    <a:pt x="1008" y="424"/>
                  </a:cubicBezTo>
                  <a:cubicBezTo>
                    <a:pt x="1008" y="182"/>
                    <a:pt x="746" y="0"/>
                    <a:pt x="5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4"/>
            <p:cNvSpPr/>
            <p:nvPr/>
          </p:nvSpPr>
          <p:spPr>
            <a:xfrm>
              <a:off x="4930123" y="3943748"/>
              <a:ext cx="44487" cy="10059"/>
            </a:xfrm>
            <a:custGeom>
              <a:avLst/>
              <a:gdLst/>
              <a:ahLst/>
              <a:cxnLst/>
              <a:rect l="l" t="t" r="r" b="b"/>
              <a:pathLst>
                <a:path w="1433" h="324" extrusionOk="0">
                  <a:moveTo>
                    <a:pt x="263" y="1"/>
                  </a:moveTo>
                  <a:cubicBezTo>
                    <a:pt x="81" y="1"/>
                    <a:pt x="1" y="81"/>
                    <a:pt x="1" y="162"/>
                  </a:cubicBezTo>
                  <a:cubicBezTo>
                    <a:pt x="1" y="243"/>
                    <a:pt x="81" y="323"/>
                    <a:pt x="263" y="323"/>
                  </a:cubicBezTo>
                  <a:lnTo>
                    <a:pt x="1190" y="323"/>
                  </a:lnTo>
                  <a:cubicBezTo>
                    <a:pt x="1351" y="323"/>
                    <a:pt x="1432" y="243"/>
                    <a:pt x="1432" y="162"/>
                  </a:cubicBezTo>
                  <a:cubicBezTo>
                    <a:pt x="1432" y="1"/>
                    <a:pt x="1271" y="1"/>
                    <a:pt x="1190" y="1"/>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4"/>
            <p:cNvSpPr/>
            <p:nvPr/>
          </p:nvSpPr>
          <p:spPr>
            <a:xfrm>
              <a:off x="4875668" y="3943748"/>
              <a:ext cx="44456" cy="10059"/>
            </a:xfrm>
            <a:custGeom>
              <a:avLst/>
              <a:gdLst/>
              <a:ahLst/>
              <a:cxnLst/>
              <a:rect l="l" t="t" r="r" b="b"/>
              <a:pathLst>
                <a:path w="1432" h="324" extrusionOk="0">
                  <a:moveTo>
                    <a:pt x="242" y="1"/>
                  </a:moveTo>
                  <a:cubicBezTo>
                    <a:pt x="81" y="1"/>
                    <a:pt x="1" y="81"/>
                    <a:pt x="1" y="162"/>
                  </a:cubicBezTo>
                  <a:cubicBezTo>
                    <a:pt x="81" y="243"/>
                    <a:pt x="162" y="323"/>
                    <a:pt x="242" y="323"/>
                  </a:cubicBezTo>
                  <a:lnTo>
                    <a:pt x="1170" y="323"/>
                  </a:lnTo>
                  <a:cubicBezTo>
                    <a:pt x="1331" y="323"/>
                    <a:pt x="1432" y="243"/>
                    <a:pt x="1432" y="162"/>
                  </a:cubicBezTo>
                  <a:cubicBezTo>
                    <a:pt x="1432" y="1"/>
                    <a:pt x="1331" y="1"/>
                    <a:pt x="1170" y="1"/>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4"/>
            <p:cNvSpPr/>
            <p:nvPr/>
          </p:nvSpPr>
          <p:spPr>
            <a:xfrm>
              <a:off x="4875668" y="3919966"/>
              <a:ext cx="117071" cy="10679"/>
            </a:xfrm>
            <a:custGeom>
              <a:avLst/>
              <a:gdLst/>
              <a:ahLst/>
              <a:cxnLst/>
              <a:rect l="l" t="t" r="r" b="b"/>
              <a:pathLst>
                <a:path w="3771" h="344" extrusionOk="0">
                  <a:moveTo>
                    <a:pt x="162" y="1"/>
                  </a:moveTo>
                  <a:cubicBezTo>
                    <a:pt x="81" y="1"/>
                    <a:pt x="1" y="81"/>
                    <a:pt x="1" y="162"/>
                  </a:cubicBezTo>
                  <a:cubicBezTo>
                    <a:pt x="1" y="263"/>
                    <a:pt x="81" y="343"/>
                    <a:pt x="162" y="343"/>
                  </a:cubicBezTo>
                  <a:lnTo>
                    <a:pt x="3609" y="343"/>
                  </a:lnTo>
                  <a:cubicBezTo>
                    <a:pt x="3690" y="343"/>
                    <a:pt x="3771" y="263"/>
                    <a:pt x="3771" y="162"/>
                  </a:cubicBezTo>
                  <a:cubicBezTo>
                    <a:pt x="3771" y="81"/>
                    <a:pt x="3690" y="1"/>
                    <a:pt x="3609" y="1"/>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4"/>
            <p:cNvSpPr/>
            <p:nvPr/>
          </p:nvSpPr>
          <p:spPr>
            <a:xfrm>
              <a:off x="4831241" y="3865512"/>
              <a:ext cx="185277" cy="20676"/>
            </a:xfrm>
            <a:custGeom>
              <a:avLst/>
              <a:gdLst/>
              <a:ahLst/>
              <a:cxnLst/>
              <a:rect l="l" t="t" r="r" b="b"/>
              <a:pathLst>
                <a:path w="5968" h="666" extrusionOk="0">
                  <a:moveTo>
                    <a:pt x="81" y="0"/>
                  </a:moveTo>
                  <a:cubicBezTo>
                    <a:pt x="0" y="0"/>
                    <a:pt x="0" y="0"/>
                    <a:pt x="0" y="81"/>
                  </a:cubicBezTo>
                  <a:lnTo>
                    <a:pt x="0" y="585"/>
                  </a:lnTo>
                  <a:cubicBezTo>
                    <a:pt x="0" y="666"/>
                    <a:pt x="0" y="666"/>
                    <a:pt x="81" y="666"/>
                  </a:cubicBezTo>
                  <a:lnTo>
                    <a:pt x="5887" y="666"/>
                  </a:lnTo>
                  <a:cubicBezTo>
                    <a:pt x="5887" y="666"/>
                    <a:pt x="5968" y="666"/>
                    <a:pt x="5968" y="585"/>
                  </a:cubicBezTo>
                  <a:lnTo>
                    <a:pt x="5968" y="81"/>
                  </a:lnTo>
                  <a:cubicBezTo>
                    <a:pt x="5968" y="0"/>
                    <a:pt x="5887" y="0"/>
                    <a:pt x="58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4"/>
            <p:cNvSpPr/>
            <p:nvPr/>
          </p:nvSpPr>
          <p:spPr>
            <a:xfrm>
              <a:off x="4846889" y="4141541"/>
              <a:ext cx="70131" cy="10679"/>
            </a:xfrm>
            <a:custGeom>
              <a:avLst/>
              <a:gdLst/>
              <a:ahLst/>
              <a:cxnLst/>
              <a:rect l="l" t="t" r="r" b="b"/>
              <a:pathLst>
                <a:path w="2259" h="344" extrusionOk="0">
                  <a:moveTo>
                    <a:pt x="161" y="1"/>
                  </a:moveTo>
                  <a:cubicBezTo>
                    <a:pt x="81" y="1"/>
                    <a:pt x="0" y="81"/>
                    <a:pt x="0" y="182"/>
                  </a:cubicBezTo>
                  <a:cubicBezTo>
                    <a:pt x="0" y="263"/>
                    <a:pt x="81" y="343"/>
                    <a:pt x="161" y="343"/>
                  </a:cubicBezTo>
                  <a:lnTo>
                    <a:pt x="2097" y="343"/>
                  </a:lnTo>
                  <a:cubicBezTo>
                    <a:pt x="2178" y="343"/>
                    <a:pt x="2258" y="263"/>
                    <a:pt x="2258" y="182"/>
                  </a:cubicBezTo>
                  <a:cubicBezTo>
                    <a:pt x="2258" y="81"/>
                    <a:pt x="2178" y="1"/>
                    <a:pt x="2097" y="1"/>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4"/>
            <p:cNvSpPr/>
            <p:nvPr/>
          </p:nvSpPr>
          <p:spPr>
            <a:xfrm>
              <a:off x="4987713" y="4139057"/>
              <a:ext cx="13163" cy="18161"/>
            </a:xfrm>
            <a:custGeom>
              <a:avLst/>
              <a:gdLst/>
              <a:ahLst/>
              <a:cxnLst/>
              <a:rect l="l" t="t" r="r" b="b"/>
              <a:pathLst>
                <a:path w="424" h="585" extrusionOk="0">
                  <a:moveTo>
                    <a:pt x="162" y="0"/>
                  </a:moveTo>
                  <a:cubicBezTo>
                    <a:pt x="81" y="0"/>
                    <a:pt x="0" y="81"/>
                    <a:pt x="0" y="161"/>
                  </a:cubicBezTo>
                  <a:lnTo>
                    <a:pt x="0" y="343"/>
                  </a:lnTo>
                  <a:cubicBezTo>
                    <a:pt x="0" y="423"/>
                    <a:pt x="81" y="504"/>
                    <a:pt x="162" y="585"/>
                  </a:cubicBezTo>
                  <a:cubicBezTo>
                    <a:pt x="343" y="585"/>
                    <a:pt x="424" y="504"/>
                    <a:pt x="424" y="343"/>
                  </a:cubicBezTo>
                  <a:lnTo>
                    <a:pt x="424" y="161"/>
                  </a:lnTo>
                  <a:cubicBezTo>
                    <a:pt x="424" y="81"/>
                    <a:pt x="343" y="0"/>
                    <a:pt x="162" y="0"/>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4"/>
            <p:cNvSpPr/>
            <p:nvPr/>
          </p:nvSpPr>
          <p:spPr>
            <a:xfrm>
              <a:off x="4967067" y="4139057"/>
              <a:ext cx="10028" cy="18161"/>
            </a:xfrm>
            <a:custGeom>
              <a:avLst/>
              <a:gdLst/>
              <a:ahLst/>
              <a:cxnLst/>
              <a:rect l="l" t="t" r="r" b="b"/>
              <a:pathLst>
                <a:path w="323" h="585" extrusionOk="0">
                  <a:moveTo>
                    <a:pt x="161" y="0"/>
                  </a:moveTo>
                  <a:cubicBezTo>
                    <a:pt x="81" y="0"/>
                    <a:pt x="0" y="81"/>
                    <a:pt x="0" y="161"/>
                  </a:cubicBezTo>
                  <a:lnTo>
                    <a:pt x="0" y="343"/>
                  </a:lnTo>
                  <a:cubicBezTo>
                    <a:pt x="0" y="504"/>
                    <a:pt x="81" y="585"/>
                    <a:pt x="161" y="585"/>
                  </a:cubicBezTo>
                  <a:cubicBezTo>
                    <a:pt x="242" y="585"/>
                    <a:pt x="323" y="504"/>
                    <a:pt x="323" y="343"/>
                  </a:cubicBezTo>
                  <a:lnTo>
                    <a:pt x="323" y="161"/>
                  </a:lnTo>
                  <a:cubicBezTo>
                    <a:pt x="323" y="81"/>
                    <a:pt x="242" y="0"/>
                    <a:pt x="161" y="0"/>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4"/>
            <p:cNvSpPr/>
            <p:nvPr/>
          </p:nvSpPr>
          <p:spPr>
            <a:xfrm>
              <a:off x="4943255" y="4139057"/>
              <a:ext cx="10679" cy="18161"/>
            </a:xfrm>
            <a:custGeom>
              <a:avLst/>
              <a:gdLst/>
              <a:ahLst/>
              <a:cxnLst/>
              <a:rect l="l" t="t" r="r" b="b"/>
              <a:pathLst>
                <a:path w="344" h="585" extrusionOk="0">
                  <a:moveTo>
                    <a:pt x="162" y="0"/>
                  </a:moveTo>
                  <a:cubicBezTo>
                    <a:pt x="82" y="0"/>
                    <a:pt x="1" y="81"/>
                    <a:pt x="1" y="161"/>
                  </a:cubicBezTo>
                  <a:lnTo>
                    <a:pt x="1" y="343"/>
                  </a:lnTo>
                  <a:cubicBezTo>
                    <a:pt x="1" y="423"/>
                    <a:pt x="82" y="504"/>
                    <a:pt x="162" y="585"/>
                  </a:cubicBezTo>
                  <a:cubicBezTo>
                    <a:pt x="263" y="585"/>
                    <a:pt x="344" y="504"/>
                    <a:pt x="344" y="343"/>
                  </a:cubicBezTo>
                  <a:lnTo>
                    <a:pt x="344" y="161"/>
                  </a:lnTo>
                  <a:cubicBezTo>
                    <a:pt x="344" y="81"/>
                    <a:pt x="263" y="0"/>
                    <a:pt x="162" y="0"/>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4"/>
            <p:cNvSpPr/>
            <p:nvPr/>
          </p:nvSpPr>
          <p:spPr>
            <a:xfrm>
              <a:off x="5029656" y="3940612"/>
              <a:ext cx="85777" cy="112693"/>
            </a:xfrm>
            <a:custGeom>
              <a:avLst/>
              <a:gdLst/>
              <a:ahLst/>
              <a:cxnLst/>
              <a:rect l="l" t="t" r="r" b="b"/>
              <a:pathLst>
                <a:path w="2763" h="3630" extrusionOk="0">
                  <a:moveTo>
                    <a:pt x="746" y="1"/>
                  </a:moveTo>
                  <a:lnTo>
                    <a:pt x="323" y="182"/>
                  </a:lnTo>
                  <a:cubicBezTo>
                    <a:pt x="162" y="263"/>
                    <a:pt x="0" y="505"/>
                    <a:pt x="0" y="767"/>
                  </a:cubicBezTo>
                  <a:lnTo>
                    <a:pt x="0" y="1614"/>
                  </a:lnTo>
                  <a:cubicBezTo>
                    <a:pt x="0" y="1856"/>
                    <a:pt x="162" y="2118"/>
                    <a:pt x="323" y="2198"/>
                  </a:cubicBezTo>
                  <a:lnTo>
                    <a:pt x="746" y="2360"/>
                  </a:lnTo>
                  <a:cubicBezTo>
                    <a:pt x="827" y="2360"/>
                    <a:pt x="827" y="2440"/>
                    <a:pt x="827" y="2521"/>
                  </a:cubicBezTo>
                  <a:lnTo>
                    <a:pt x="585" y="3529"/>
                  </a:lnTo>
                  <a:cubicBezTo>
                    <a:pt x="746" y="3529"/>
                    <a:pt x="908" y="3630"/>
                    <a:pt x="1008" y="3630"/>
                  </a:cubicBezTo>
                  <a:cubicBezTo>
                    <a:pt x="1916" y="3630"/>
                    <a:pt x="2097" y="3207"/>
                    <a:pt x="2097" y="3207"/>
                  </a:cubicBezTo>
                  <a:lnTo>
                    <a:pt x="2016" y="2521"/>
                  </a:lnTo>
                  <a:cubicBezTo>
                    <a:pt x="2016" y="2440"/>
                    <a:pt x="2016" y="2360"/>
                    <a:pt x="2097" y="2360"/>
                  </a:cubicBezTo>
                  <a:lnTo>
                    <a:pt x="2420" y="2198"/>
                  </a:lnTo>
                  <a:cubicBezTo>
                    <a:pt x="2682" y="2118"/>
                    <a:pt x="2762" y="1856"/>
                    <a:pt x="2762" y="1614"/>
                  </a:cubicBezTo>
                  <a:lnTo>
                    <a:pt x="2762" y="767"/>
                  </a:lnTo>
                  <a:cubicBezTo>
                    <a:pt x="2762" y="505"/>
                    <a:pt x="2682" y="263"/>
                    <a:pt x="2420" y="182"/>
                  </a:cubicBezTo>
                  <a:lnTo>
                    <a:pt x="2016" y="1"/>
                  </a:lnTo>
                  <a:lnTo>
                    <a:pt x="2016" y="1110"/>
                  </a:lnTo>
                  <a:cubicBezTo>
                    <a:pt x="2016" y="1190"/>
                    <a:pt x="1916" y="1190"/>
                    <a:pt x="1835" y="1190"/>
                  </a:cubicBezTo>
                  <a:lnTo>
                    <a:pt x="908" y="1190"/>
                  </a:lnTo>
                  <a:cubicBezTo>
                    <a:pt x="908" y="1190"/>
                    <a:pt x="827" y="1190"/>
                    <a:pt x="827" y="1110"/>
                  </a:cubicBezTo>
                  <a:lnTo>
                    <a:pt x="8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4"/>
            <p:cNvSpPr/>
            <p:nvPr/>
          </p:nvSpPr>
          <p:spPr>
            <a:xfrm>
              <a:off x="5060950" y="4040145"/>
              <a:ext cx="36323" cy="13163"/>
            </a:xfrm>
            <a:custGeom>
              <a:avLst/>
              <a:gdLst/>
              <a:ahLst/>
              <a:cxnLst/>
              <a:rect l="l" t="t" r="r" b="b"/>
              <a:pathLst>
                <a:path w="1170" h="424" extrusionOk="0">
                  <a:moveTo>
                    <a:pt x="1089" y="1"/>
                  </a:moveTo>
                  <a:cubicBezTo>
                    <a:pt x="827" y="162"/>
                    <a:pt x="404" y="323"/>
                    <a:pt x="0" y="424"/>
                  </a:cubicBezTo>
                  <a:lnTo>
                    <a:pt x="404" y="424"/>
                  </a:lnTo>
                  <a:cubicBezTo>
                    <a:pt x="666" y="424"/>
                    <a:pt x="908" y="424"/>
                    <a:pt x="1170" y="323"/>
                  </a:cubicBezTo>
                  <a:lnTo>
                    <a:pt x="1089" y="1"/>
                  </a:ln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46"/>
        <p:cNvGrpSpPr/>
        <p:nvPr/>
      </p:nvGrpSpPr>
      <p:grpSpPr>
        <a:xfrm>
          <a:off x="0" y="0"/>
          <a:ext cx="0" cy="0"/>
          <a:chOff x="0" y="0"/>
          <a:chExt cx="0" cy="0"/>
        </a:xfrm>
      </p:grpSpPr>
      <p:sp>
        <p:nvSpPr>
          <p:cNvPr id="3147" name="Google Shape;3147;p51"/>
          <p:cNvSpPr txBox="1">
            <a:spLocks noGrp="1"/>
          </p:cNvSpPr>
          <p:nvPr>
            <p:ph type="title"/>
          </p:nvPr>
        </p:nvSpPr>
        <p:spPr>
          <a:xfrm>
            <a:off x="735683" y="1879304"/>
            <a:ext cx="7704000" cy="121643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Thank You</a:t>
            </a:r>
            <a:br>
              <a:rPr lang="en-US" dirty="0"/>
            </a:br>
            <a:r>
              <a:rPr lang="en-US" dirty="0"/>
              <a:t>for Time.</a:t>
            </a:r>
            <a:endParaRPr dirty="0"/>
          </a:p>
        </p:txBody>
      </p:sp>
      <p:grpSp>
        <p:nvGrpSpPr>
          <p:cNvPr id="3149" name="Google Shape;3149;p51"/>
          <p:cNvGrpSpPr/>
          <p:nvPr/>
        </p:nvGrpSpPr>
        <p:grpSpPr>
          <a:xfrm rot="-359601">
            <a:off x="7221140" y="883315"/>
            <a:ext cx="246539" cy="859372"/>
            <a:chOff x="3871459" y="1524906"/>
            <a:chExt cx="919351" cy="3204630"/>
          </a:xfrm>
        </p:grpSpPr>
        <p:sp>
          <p:nvSpPr>
            <p:cNvPr id="3150" name="Google Shape;3150;p51"/>
            <p:cNvSpPr/>
            <p:nvPr/>
          </p:nvSpPr>
          <p:spPr>
            <a:xfrm>
              <a:off x="4246630" y="3135713"/>
              <a:ext cx="175910" cy="1593822"/>
            </a:xfrm>
            <a:custGeom>
              <a:avLst/>
              <a:gdLst/>
              <a:ahLst/>
              <a:cxnLst/>
              <a:rect l="l" t="t" r="r" b="b"/>
              <a:pathLst>
                <a:path w="663" h="6007" extrusionOk="0">
                  <a:moveTo>
                    <a:pt x="1" y="1"/>
                  </a:moveTo>
                  <a:lnTo>
                    <a:pt x="1" y="6007"/>
                  </a:lnTo>
                  <a:lnTo>
                    <a:pt x="504" y="5784"/>
                  </a:lnTo>
                  <a:lnTo>
                    <a:pt x="663" y="5387"/>
                  </a:lnTo>
                  <a:lnTo>
                    <a:pt x="504" y="5297"/>
                  </a:lnTo>
                  <a:lnTo>
                    <a:pt x="504" y="5101"/>
                  </a:lnTo>
                  <a:lnTo>
                    <a:pt x="663" y="4968"/>
                  </a:lnTo>
                  <a:lnTo>
                    <a:pt x="663" y="4746"/>
                  </a:lnTo>
                  <a:lnTo>
                    <a:pt x="440" y="4682"/>
                  </a:lnTo>
                  <a:lnTo>
                    <a:pt x="440" y="4481"/>
                  </a:lnTo>
                  <a:lnTo>
                    <a:pt x="663" y="4481"/>
                  </a:lnTo>
                  <a:lnTo>
                    <a:pt x="663" y="4174"/>
                  </a:lnTo>
                  <a:lnTo>
                    <a:pt x="398" y="4153"/>
                  </a:lnTo>
                  <a:lnTo>
                    <a:pt x="6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51"/>
            <p:cNvSpPr/>
            <p:nvPr/>
          </p:nvSpPr>
          <p:spPr>
            <a:xfrm>
              <a:off x="4298633" y="3135713"/>
              <a:ext cx="11409" cy="1574188"/>
            </a:xfrm>
            <a:custGeom>
              <a:avLst/>
              <a:gdLst/>
              <a:ahLst/>
              <a:cxnLst/>
              <a:rect l="l" t="t" r="r" b="b"/>
              <a:pathLst>
                <a:path w="43" h="5933" extrusionOk="0">
                  <a:moveTo>
                    <a:pt x="1" y="1"/>
                  </a:moveTo>
                  <a:lnTo>
                    <a:pt x="1" y="599"/>
                  </a:lnTo>
                  <a:lnTo>
                    <a:pt x="1" y="2008"/>
                  </a:lnTo>
                  <a:lnTo>
                    <a:pt x="1" y="3708"/>
                  </a:lnTo>
                  <a:lnTo>
                    <a:pt x="1" y="5186"/>
                  </a:lnTo>
                  <a:lnTo>
                    <a:pt x="1" y="5673"/>
                  </a:lnTo>
                  <a:lnTo>
                    <a:pt x="1" y="5895"/>
                  </a:lnTo>
                  <a:lnTo>
                    <a:pt x="1" y="5917"/>
                  </a:lnTo>
                  <a:cubicBezTo>
                    <a:pt x="1" y="5927"/>
                    <a:pt x="6" y="5932"/>
                    <a:pt x="11" y="5932"/>
                  </a:cubicBezTo>
                  <a:cubicBezTo>
                    <a:pt x="16" y="5932"/>
                    <a:pt x="22" y="5927"/>
                    <a:pt x="22" y="5917"/>
                  </a:cubicBezTo>
                  <a:lnTo>
                    <a:pt x="22" y="5318"/>
                  </a:lnTo>
                  <a:lnTo>
                    <a:pt x="22" y="3909"/>
                  </a:lnTo>
                  <a:lnTo>
                    <a:pt x="22" y="2209"/>
                  </a:lnTo>
                  <a:lnTo>
                    <a:pt x="22" y="731"/>
                  </a:lnTo>
                  <a:lnTo>
                    <a:pt x="22" y="244"/>
                  </a:lnTo>
                  <a:cubicBezTo>
                    <a:pt x="22" y="181"/>
                    <a:pt x="43" y="91"/>
                    <a:pt x="22" y="22"/>
                  </a:cubicBezTo>
                  <a:lnTo>
                    <a:pt x="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51"/>
            <p:cNvSpPr/>
            <p:nvPr/>
          </p:nvSpPr>
          <p:spPr>
            <a:xfrm>
              <a:off x="3871459" y="2135161"/>
              <a:ext cx="919351" cy="1527756"/>
            </a:xfrm>
            <a:custGeom>
              <a:avLst/>
              <a:gdLst/>
              <a:ahLst/>
              <a:cxnLst/>
              <a:rect l="l" t="t" r="r" b="b"/>
              <a:pathLst>
                <a:path w="3465" h="5758" extrusionOk="0">
                  <a:moveTo>
                    <a:pt x="2363" y="154"/>
                  </a:moveTo>
                  <a:cubicBezTo>
                    <a:pt x="2426" y="154"/>
                    <a:pt x="2474" y="197"/>
                    <a:pt x="2474" y="244"/>
                  </a:cubicBezTo>
                  <a:lnTo>
                    <a:pt x="2474" y="398"/>
                  </a:lnTo>
                  <a:cubicBezTo>
                    <a:pt x="2474" y="440"/>
                    <a:pt x="2426" y="509"/>
                    <a:pt x="2363" y="509"/>
                  </a:cubicBezTo>
                  <a:lnTo>
                    <a:pt x="1123" y="509"/>
                  </a:lnTo>
                  <a:cubicBezTo>
                    <a:pt x="1060" y="509"/>
                    <a:pt x="1017" y="440"/>
                    <a:pt x="1017" y="398"/>
                  </a:cubicBezTo>
                  <a:lnTo>
                    <a:pt x="1017" y="244"/>
                  </a:lnTo>
                  <a:cubicBezTo>
                    <a:pt x="1017" y="197"/>
                    <a:pt x="1060" y="154"/>
                    <a:pt x="1123" y="154"/>
                  </a:cubicBezTo>
                  <a:close/>
                  <a:moveTo>
                    <a:pt x="837" y="1"/>
                  </a:moveTo>
                  <a:cubicBezTo>
                    <a:pt x="377" y="1"/>
                    <a:pt x="0" y="377"/>
                    <a:pt x="0" y="837"/>
                  </a:cubicBezTo>
                  <a:lnTo>
                    <a:pt x="0" y="4015"/>
                  </a:lnTo>
                  <a:cubicBezTo>
                    <a:pt x="0" y="4481"/>
                    <a:pt x="196" y="4921"/>
                    <a:pt x="509" y="5249"/>
                  </a:cubicBezTo>
                  <a:cubicBezTo>
                    <a:pt x="837" y="5583"/>
                    <a:pt x="1282" y="5758"/>
                    <a:pt x="1743" y="5758"/>
                  </a:cubicBezTo>
                  <a:cubicBezTo>
                    <a:pt x="2209" y="5758"/>
                    <a:pt x="2649" y="5583"/>
                    <a:pt x="2956" y="5249"/>
                  </a:cubicBezTo>
                  <a:cubicBezTo>
                    <a:pt x="3289" y="4921"/>
                    <a:pt x="3464" y="4481"/>
                    <a:pt x="3464" y="4015"/>
                  </a:cubicBezTo>
                  <a:lnTo>
                    <a:pt x="3464" y="837"/>
                  </a:lnTo>
                  <a:cubicBezTo>
                    <a:pt x="3464" y="377"/>
                    <a:pt x="3109" y="1"/>
                    <a:pt x="2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51"/>
            <p:cNvSpPr/>
            <p:nvPr/>
          </p:nvSpPr>
          <p:spPr>
            <a:xfrm>
              <a:off x="3952914" y="2309481"/>
              <a:ext cx="762013" cy="1248101"/>
            </a:xfrm>
            <a:custGeom>
              <a:avLst/>
              <a:gdLst/>
              <a:ahLst/>
              <a:cxnLst/>
              <a:rect l="l" t="t" r="r" b="b"/>
              <a:pathLst>
                <a:path w="2872" h="4704" extrusionOk="0">
                  <a:moveTo>
                    <a:pt x="2122" y="43"/>
                  </a:moveTo>
                  <a:cubicBezTo>
                    <a:pt x="2188" y="43"/>
                    <a:pt x="2254" y="48"/>
                    <a:pt x="2320" y="69"/>
                  </a:cubicBezTo>
                  <a:cubicBezTo>
                    <a:pt x="2606" y="138"/>
                    <a:pt x="2802" y="403"/>
                    <a:pt x="2829" y="710"/>
                  </a:cubicBezTo>
                  <a:lnTo>
                    <a:pt x="2829" y="954"/>
                  </a:lnTo>
                  <a:lnTo>
                    <a:pt x="2829" y="2167"/>
                  </a:lnTo>
                  <a:lnTo>
                    <a:pt x="2829" y="3205"/>
                  </a:lnTo>
                  <a:cubicBezTo>
                    <a:pt x="2829" y="3401"/>
                    <a:pt x="2802" y="3602"/>
                    <a:pt x="2718" y="3777"/>
                  </a:cubicBezTo>
                  <a:cubicBezTo>
                    <a:pt x="2585" y="4131"/>
                    <a:pt x="2299" y="4417"/>
                    <a:pt x="1966" y="4550"/>
                  </a:cubicBezTo>
                  <a:cubicBezTo>
                    <a:pt x="1791" y="4619"/>
                    <a:pt x="1611" y="4661"/>
                    <a:pt x="1436" y="4661"/>
                  </a:cubicBezTo>
                  <a:cubicBezTo>
                    <a:pt x="1060" y="4661"/>
                    <a:pt x="684" y="4508"/>
                    <a:pt x="446" y="4243"/>
                  </a:cubicBezTo>
                  <a:cubicBezTo>
                    <a:pt x="181" y="3978"/>
                    <a:pt x="48" y="3623"/>
                    <a:pt x="48" y="3268"/>
                  </a:cubicBezTo>
                  <a:lnTo>
                    <a:pt x="48" y="2500"/>
                  </a:lnTo>
                  <a:lnTo>
                    <a:pt x="48" y="1197"/>
                  </a:lnTo>
                  <a:lnTo>
                    <a:pt x="48" y="779"/>
                  </a:lnTo>
                  <a:lnTo>
                    <a:pt x="48" y="710"/>
                  </a:lnTo>
                  <a:cubicBezTo>
                    <a:pt x="48" y="557"/>
                    <a:pt x="91" y="424"/>
                    <a:pt x="181" y="313"/>
                  </a:cubicBezTo>
                  <a:cubicBezTo>
                    <a:pt x="265" y="180"/>
                    <a:pt x="419" y="90"/>
                    <a:pt x="551" y="69"/>
                  </a:cubicBezTo>
                  <a:cubicBezTo>
                    <a:pt x="620" y="48"/>
                    <a:pt x="684" y="48"/>
                    <a:pt x="753" y="48"/>
                  </a:cubicBezTo>
                  <a:lnTo>
                    <a:pt x="1923" y="48"/>
                  </a:lnTo>
                  <a:cubicBezTo>
                    <a:pt x="1989" y="48"/>
                    <a:pt x="2056" y="43"/>
                    <a:pt x="2122" y="43"/>
                  </a:cubicBezTo>
                  <a:close/>
                  <a:moveTo>
                    <a:pt x="718" y="0"/>
                  </a:moveTo>
                  <a:cubicBezTo>
                    <a:pt x="647" y="0"/>
                    <a:pt x="575" y="6"/>
                    <a:pt x="509" y="27"/>
                  </a:cubicBezTo>
                  <a:cubicBezTo>
                    <a:pt x="202" y="117"/>
                    <a:pt x="1" y="382"/>
                    <a:pt x="1" y="689"/>
                  </a:cubicBezTo>
                  <a:lnTo>
                    <a:pt x="1" y="933"/>
                  </a:lnTo>
                  <a:lnTo>
                    <a:pt x="1" y="2188"/>
                  </a:lnTo>
                  <a:lnTo>
                    <a:pt x="1" y="3226"/>
                  </a:lnTo>
                  <a:cubicBezTo>
                    <a:pt x="1" y="3448"/>
                    <a:pt x="22" y="3665"/>
                    <a:pt x="133" y="3867"/>
                  </a:cubicBezTo>
                  <a:cubicBezTo>
                    <a:pt x="265" y="4195"/>
                    <a:pt x="551" y="4486"/>
                    <a:pt x="906" y="4619"/>
                  </a:cubicBezTo>
                  <a:cubicBezTo>
                    <a:pt x="1060" y="4682"/>
                    <a:pt x="1261" y="4703"/>
                    <a:pt x="1436" y="4703"/>
                  </a:cubicBezTo>
                  <a:cubicBezTo>
                    <a:pt x="1812" y="4703"/>
                    <a:pt x="2167" y="4571"/>
                    <a:pt x="2432" y="4306"/>
                  </a:cubicBezTo>
                  <a:cubicBezTo>
                    <a:pt x="2696" y="4041"/>
                    <a:pt x="2871" y="3692"/>
                    <a:pt x="2871" y="3316"/>
                  </a:cubicBezTo>
                  <a:lnTo>
                    <a:pt x="2871" y="2521"/>
                  </a:lnTo>
                  <a:lnTo>
                    <a:pt x="2871" y="1176"/>
                  </a:lnTo>
                  <a:lnTo>
                    <a:pt x="2871" y="752"/>
                  </a:lnTo>
                  <a:lnTo>
                    <a:pt x="2871" y="689"/>
                  </a:lnTo>
                  <a:cubicBezTo>
                    <a:pt x="2871" y="535"/>
                    <a:pt x="2802" y="382"/>
                    <a:pt x="2718" y="271"/>
                  </a:cubicBezTo>
                  <a:cubicBezTo>
                    <a:pt x="2628" y="138"/>
                    <a:pt x="2495" y="69"/>
                    <a:pt x="2342" y="27"/>
                  </a:cubicBezTo>
                  <a:cubicBezTo>
                    <a:pt x="2273" y="6"/>
                    <a:pt x="2209" y="6"/>
                    <a:pt x="2119" y="6"/>
                  </a:cubicBezTo>
                  <a:lnTo>
                    <a:pt x="928" y="6"/>
                  </a:lnTo>
                  <a:cubicBezTo>
                    <a:pt x="861" y="6"/>
                    <a:pt x="790" y="0"/>
                    <a:pt x="718"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51"/>
            <p:cNvSpPr/>
            <p:nvPr/>
          </p:nvSpPr>
          <p:spPr>
            <a:xfrm>
              <a:off x="4141295" y="2462576"/>
              <a:ext cx="386579" cy="878499"/>
            </a:xfrm>
            <a:custGeom>
              <a:avLst/>
              <a:gdLst/>
              <a:ahLst/>
              <a:cxnLst/>
              <a:rect l="l" t="t" r="r" b="b"/>
              <a:pathLst>
                <a:path w="1457" h="3311" extrusionOk="0">
                  <a:moveTo>
                    <a:pt x="583" y="40"/>
                  </a:moveTo>
                  <a:cubicBezTo>
                    <a:pt x="640" y="40"/>
                    <a:pt x="697" y="43"/>
                    <a:pt x="747" y="43"/>
                  </a:cubicBezTo>
                  <a:cubicBezTo>
                    <a:pt x="796" y="43"/>
                    <a:pt x="846" y="41"/>
                    <a:pt x="895" y="41"/>
                  </a:cubicBezTo>
                  <a:cubicBezTo>
                    <a:pt x="1000" y="41"/>
                    <a:pt x="1102" y="51"/>
                    <a:pt x="1192" y="112"/>
                  </a:cubicBezTo>
                  <a:cubicBezTo>
                    <a:pt x="1324" y="202"/>
                    <a:pt x="1388" y="356"/>
                    <a:pt x="1388" y="509"/>
                  </a:cubicBezTo>
                  <a:lnTo>
                    <a:pt x="1388" y="732"/>
                  </a:lnTo>
                  <a:lnTo>
                    <a:pt x="1388" y="1611"/>
                  </a:lnTo>
                  <a:lnTo>
                    <a:pt x="1388" y="2516"/>
                  </a:lnTo>
                  <a:lnTo>
                    <a:pt x="1388" y="2781"/>
                  </a:lnTo>
                  <a:cubicBezTo>
                    <a:pt x="1388" y="2914"/>
                    <a:pt x="1367" y="3025"/>
                    <a:pt x="1277" y="3115"/>
                  </a:cubicBezTo>
                  <a:cubicBezTo>
                    <a:pt x="1192" y="3200"/>
                    <a:pt x="1081" y="3247"/>
                    <a:pt x="970" y="3247"/>
                  </a:cubicBezTo>
                  <a:lnTo>
                    <a:pt x="419" y="3247"/>
                  </a:lnTo>
                  <a:cubicBezTo>
                    <a:pt x="308" y="3221"/>
                    <a:pt x="196" y="3157"/>
                    <a:pt x="133" y="3067"/>
                  </a:cubicBezTo>
                  <a:cubicBezTo>
                    <a:pt x="64" y="2982"/>
                    <a:pt x="43" y="2871"/>
                    <a:pt x="43" y="2760"/>
                  </a:cubicBezTo>
                  <a:lnTo>
                    <a:pt x="43" y="2495"/>
                  </a:lnTo>
                  <a:lnTo>
                    <a:pt x="43" y="1568"/>
                  </a:lnTo>
                  <a:lnTo>
                    <a:pt x="43" y="684"/>
                  </a:lnTo>
                  <a:lnTo>
                    <a:pt x="43" y="509"/>
                  </a:lnTo>
                  <a:cubicBezTo>
                    <a:pt x="43" y="308"/>
                    <a:pt x="154" y="154"/>
                    <a:pt x="329" y="91"/>
                  </a:cubicBezTo>
                  <a:cubicBezTo>
                    <a:pt x="398" y="48"/>
                    <a:pt x="491" y="40"/>
                    <a:pt x="583" y="40"/>
                  </a:cubicBezTo>
                  <a:close/>
                  <a:moveTo>
                    <a:pt x="530" y="1"/>
                  </a:moveTo>
                  <a:cubicBezTo>
                    <a:pt x="461" y="1"/>
                    <a:pt x="371" y="1"/>
                    <a:pt x="308" y="22"/>
                  </a:cubicBezTo>
                  <a:cubicBezTo>
                    <a:pt x="218" y="70"/>
                    <a:pt x="133" y="154"/>
                    <a:pt x="64" y="244"/>
                  </a:cubicBezTo>
                  <a:cubicBezTo>
                    <a:pt x="0" y="334"/>
                    <a:pt x="0" y="440"/>
                    <a:pt x="0" y="552"/>
                  </a:cubicBezTo>
                  <a:lnTo>
                    <a:pt x="0" y="1304"/>
                  </a:lnTo>
                  <a:lnTo>
                    <a:pt x="0" y="2320"/>
                  </a:lnTo>
                  <a:lnTo>
                    <a:pt x="0" y="2824"/>
                  </a:lnTo>
                  <a:cubicBezTo>
                    <a:pt x="0" y="3046"/>
                    <a:pt x="175" y="3247"/>
                    <a:pt x="398" y="3290"/>
                  </a:cubicBezTo>
                  <a:cubicBezTo>
                    <a:pt x="461" y="3311"/>
                    <a:pt x="530" y="3311"/>
                    <a:pt x="572" y="3311"/>
                  </a:cubicBezTo>
                  <a:lnTo>
                    <a:pt x="970" y="3311"/>
                  </a:lnTo>
                  <a:cubicBezTo>
                    <a:pt x="970" y="3311"/>
                    <a:pt x="971" y="3311"/>
                    <a:pt x="972" y="3311"/>
                  </a:cubicBezTo>
                  <a:lnTo>
                    <a:pt x="972" y="3311"/>
                  </a:lnTo>
                  <a:cubicBezTo>
                    <a:pt x="1193" y="3289"/>
                    <a:pt x="1409" y="3135"/>
                    <a:pt x="1430" y="2892"/>
                  </a:cubicBezTo>
                  <a:cubicBezTo>
                    <a:pt x="1457" y="2824"/>
                    <a:pt x="1457" y="2760"/>
                    <a:pt x="1457" y="2691"/>
                  </a:cubicBezTo>
                  <a:lnTo>
                    <a:pt x="1457" y="1876"/>
                  </a:lnTo>
                  <a:lnTo>
                    <a:pt x="1457" y="885"/>
                  </a:lnTo>
                  <a:lnTo>
                    <a:pt x="1457" y="573"/>
                  </a:lnTo>
                  <a:cubicBezTo>
                    <a:pt x="1457" y="488"/>
                    <a:pt x="1457" y="398"/>
                    <a:pt x="1409" y="308"/>
                  </a:cubicBezTo>
                  <a:cubicBezTo>
                    <a:pt x="1346" y="112"/>
                    <a:pt x="1166" y="1"/>
                    <a:pt x="948"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51"/>
            <p:cNvSpPr/>
            <p:nvPr/>
          </p:nvSpPr>
          <p:spPr>
            <a:xfrm>
              <a:off x="4141295" y="2732414"/>
              <a:ext cx="386579" cy="11409"/>
            </a:xfrm>
            <a:custGeom>
              <a:avLst/>
              <a:gdLst/>
              <a:ahLst/>
              <a:cxnLst/>
              <a:rect l="l" t="t" r="r" b="b"/>
              <a:pathLst>
                <a:path w="1457" h="43" extrusionOk="0">
                  <a:moveTo>
                    <a:pt x="22" y="1"/>
                  </a:moveTo>
                  <a:cubicBezTo>
                    <a:pt x="0" y="1"/>
                    <a:pt x="0" y="43"/>
                    <a:pt x="22" y="43"/>
                  </a:cubicBezTo>
                  <a:lnTo>
                    <a:pt x="1430" y="43"/>
                  </a:lnTo>
                  <a:cubicBezTo>
                    <a:pt x="1457" y="43"/>
                    <a:pt x="1457" y="1"/>
                    <a:pt x="1430"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51"/>
            <p:cNvSpPr/>
            <p:nvPr/>
          </p:nvSpPr>
          <p:spPr>
            <a:xfrm>
              <a:off x="4141295" y="3024806"/>
              <a:ext cx="386579" cy="18573"/>
            </a:xfrm>
            <a:custGeom>
              <a:avLst/>
              <a:gdLst/>
              <a:ahLst/>
              <a:cxnLst/>
              <a:rect l="l" t="t" r="r" b="b"/>
              <a:pathLst>
                <a:path w="1457" h="70" extrusionOk="0">
                  <a:moveTo>
                    <a:pt x="22" y="0"/>
                  </a:moveTo>
                  <a:cubicBezTo>
                    <a:pt x="0" y="0"/>
                    <a:pt x="0" y="69"/>
                    <a:pt x="22" y="69"/>
                  </a:cubicBezTo>
                  <a:lnTo>
                    <a:pt x="1430" y="69"/>
                  </a:lnTo>
                  <a:cubicBezTo>
                    <a:pt x="1457" y="69"/>
                    <a:pt x="1457" y="0"/>
                    <a:pt x="1430"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51"/>
            <p:cNvSpPr/>
            <p:nvPr/>
          </p:nvSpPr>
          <p:spPr>
            <a:xfrm>
              <a:off x="4012082" y="1524906"/>
              <a:ext cx="726725" cy="718772"/>
            </a:xfrm>
            <a:custGeom>
              <a:avLst/>
              <a:gdLst/>
              <a:ahLst/>
              <a:cxnLst/>
              <a:rect l="l" t="t" r="r" b="b"/>
              <a:pathLst>
                <a:path w="2739" h="2709" extrusionOk="0">
                  <a:moveTo>
                    <a:pt x="1399" y="0"/>
                  </a:moveTo>
                  <a:cubicBezTo>
                    <a:pt x="998" y="0"/>
                    <a:pt x="587" y="169"/>
                    <a:pt x="328" y="489"/>
                  </a:cubicBezTo>
                  <a:cubicBezTo>
                    <a:pt x="154" y="712"/>
                    <a:pt x="42" y="977"/>
                    <a:pt x="21" y="1241"/>
                  </a:cubicBezTo>
                  <a:cubicBezTo>
                    <a:pt x="0" y="1527"/>
                    <a:pt x="64" y="1813"/>
                    <a:pt x="223" y="2057"/>
                  </a:cubicBezTo>
                  <a:cubicBezTo>
                    <a:pt x="286" y="2147"/>
                    <a:pt x="419" y="2301"/>
                    <a:pt x="419" y="2301"/>
                  </a:cubicBezTo>
                  <a:lnTo>
                    <a:pt x="752" y="2301"/>
                  </a:lnTo>
                  <a:cubicBezTo>
                    <a:pt x="752" y="2301"/>
                    <a:pt x="572" y="2168"/>
                    <a:pt x="487" y="2078"/>
                  </a:cubicBezTo>
                  <a:cubicBezTo>
                    <a:pt x="355" y="1903"/>
                    <a:pt x="265" y="1681"/>
                    <a:pt x="244" y="1437"/>
                  </a:cubicBezTo>
                  <a:cubicBezTo>
                    <a:pt x="223" y="1326"/>
                    <a:pt x="244" y="1194"/>
                    <a:pt x="265" y="1088"/>
                  </a:cubicBezTo>
                  <a:cubicBezTo>
                    <a:pt x="286" y="955"/>
                    <a:pt x="328" y="865"/>
                    <a:pt x="397" y="754"/>
                  </a:cubicBezTo>
                  <a:cubicBezTo>
                    <a:pt x="530" y="558"/>
                    <a:pt x="705" y="399"/>
                    <a:pt x="906" y="315"/>
                  </a:cubicBezTo>
                  <a:cubicBezTo>
                    <a:pt x="1055" y="238"/>
                    <a:pt x="1217" y="204"/>
                    <a:pt x="1382" y="204"/>
                  </a:cubicBezTo>
                  <a:cubicBezTo>
                    <a:pt x="1458" y="204"/>
                    <a:pt x="1534" y="211"/>
                    <a:pt x="1610" y="225"/>
                  </a:cubicBezTo>
                  <a:cubicBezTo>
                    <a:pt x="2076" y="315"/>
                    <a:pt x="2426" y="712"/>
                    <a:pt x="2516" y="1173"/>
                  </a:cubicBezTo>
                  <a:cubicBezTo>
                    <a:pt x="2516" y="1220"/>
                    <a:pt x="2537" y="1284"/>
                    <a:pt x="2537" y="1353"/>
                  </a:cubicBezTo>
                  <a:cubicBezTo>
                    <a:pt x="2516" y="1591"/>
                    <a:pt x="2447" y="1813"/>
                    <a:pt x="2315" y="2036"/>
                  </a:cubicBezTo>
                  <a:cubicBezTo>
                    <a:pt x="2251" y="2099"/>
                    <a:pt x="2161" y="2211"/>
                    <a:pt x="2076" y="2253"/>
                  </a:cubicBezTo>
                  <a:cubicBezTo>
                    <a:pt x="2029" y="2301"/>
                    <a:pt x="1986" y="2322"/>
                    <a:pt x="1944" y="2364"/>
                  </a:cubicBezTo>
                  <a:cubicBezTo>
                    <a:pt x="1896" y="2364"/>
                    <a:pt x="1875" y="2385"/>
                    <a:pt x="1854" y="2385"/>
                  </a:cubicBezTo>
                  <a:cubicBezTo>
                    <a:pt x="1833" y="2412"/>
                    <a:pt x="1811" y="2412"/>
                    <a:pt x="1785" y="2433"/>
                  </a:cubicBezTo>
                  <a:cubicBezTo>
                    <a:pt x="1635" y="2481"/>
                    <a:pt x="1464" y="2510"/>
                    <a:pt x="1300" y="2510"/>
                  </a:cubicBezTo>
                  <a:cubicBezTo>
                    <a:pt x="1175" y="2510"/>
                    <a:pt x="1054" y="2493"/>
                    <a:pt x="948" y="2454"/>
                  </a:cubicBezTo>
                  <a:lnTo>
                    <a:pt x="572" y="2454"/>
                  </a:lnTo>
                  <a:cubicBezTo>
                    <a:pt x="805" y="2620"/>
                    <a:pt x="1069" y="2709"/>
                    <a:pt x="1353" y="2709"/>
                  </a:cubicBezTo>
                  <a:cubicBezTo>
                    <a:pt x="1451" y="2709"/>
                    <a:pt x="1551" y="2698"/>
                    <a:pt x="1653" y="2677"/>
                  </a:cubicBezTo>
                  <a:cubicBezTo>
                    <a:pt x="2182" y="2565"/>
                    <a:pt x="2627" y="2121"/>
                    <a:pt x="2712" y="1570"/>
                  </a:cubicBezTo>
                  <a:cubicBezTo>
                    <a:pt x="2738" y="1506"/>
                    <a:pt x="2738" y="1416"/>
                    <a:pt x="2738" y="1353"/>
                  </a:cubicBezTo>
                  <a:cubicBezTo>
                    <a:pt x="2738" y="775"/>
                    <a:pt x="2383" y="267"/>
                    <a:pt x="1833" y="71"/>
                  </a:cubicBezTo>
                  <a:cubicBezTo>
                    <a:pt x="1695" y="24"/>
                    <a:pt x="1547" y="0"/>
                    <a:pt x="13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58" name="Google Shape;3158;p51"/>
          <p:cNvGrpSpPr/>
          <p:nvPr/>
        </p:nvGrpSpPr>
        <p:grpSpPr>
          <a:xfrm flipH="1">
            <a:off x="7262181" y="273658"/>
            <a:ext cx="2832334" cy="1423171"/>
            <a:chOff x="1997175" y="3512155"/>
            <a:chExt cx="1978025" cy="993765"/>
          </a:xfrm>
        </p:grpSpPr>
        <p:sp>
          <p:nvSpPr>
            <p:cNvPr id="3159" name="Google Shape;3159;p51"/>
            <p:cNvSpPr/>
            <p:nvPr/>
          </p:nvSpPr>
          <p:spPr>
            <a:xfrm>
              <a:off x="3152865" y="3512155"/>
              <a:ext cx="822336" cy="478175"/>
            </a:xfrm>
            <a:custGeom>
              <a:avLst/>
              <a:gdLst/>
              <a:ahLst/>
              <a:cxnLst/>
              <a:rect l="l" t="t" r="r" b="b"/>
              <a:pathLst>
                <a:path w="10726" h="6237" extrusionOk="0">
                  <a:moveTo>
                    <a:pt x="6789" y="1"/>
                  </a:moveTo>
                  <a:cubicBezTo>
                    <a:pt x="6694" y="1"/>
                    <a:pt x="6595" y="11"/>
                    <a:pt x="6488" y="33"/>
                  </a:cubicBezTo>
                  <a:cubicBezTo>
                    <a:pt x="5715" y="208"/>
                    <a:pt x="837" y="2724"/>
                    <a:pt x="837" y="2724"/>
                  </a:cubicBezTo>
                  <a:lnTo>
                    <a:pt x="0" y="4906"/>
                  </a:lnTo>
                  <a:lnTo>
                    <a:pt x="726" y="5811"/>
                  </a:lnTo>
                  <a:cubicBezTo>
                    <a:pt x="726" y="5811"/>
                    <a:pt x="1054" y="6237"/>
                    <a:pt x="1205" y="6237"/>
                  </a:cubicBezTo>
                  <a:cubicBezTo>
                    <a:pt x="1216" y="6237"/>
                    <a:pt x="1225" y="6234"/>
                    <a:pt x="1234" y="6230"/>
                  </a:cubicBezTo>
                  <a:cubicBezTo>
                    <a:pt x="1388" y="6187"/>
                    <a:pt x="2998" y="5769"/>
                    <a:pt x="2998" y="5769"/>
                  </a:cubicBezTo>
                  <a:lnTo>
                    <a:pt x="5800" y="5261"/>
                  </a:lnTo>
                  <a:lnTo>
                    <a:pt x="8977" y="5239"/>
                  </a:lnTo>
                  <a:lnTo>
                    <a:pt x="10105" y="5594"/>
                  </a:lnTo>
                  <a:cubicBezTo>
                    <a:pt x="10105" y="5594"/>
                    <a:pt x="10251" y="5663"/>
                    <a:pt x="10382" y="5663"/>
                  </a:cubicBezTo>
                  <a:cubicBezTo>
                    <a:pt x="10447" y="5663"/>
                    <a:pt x="10508" y="5646"/>
                    <a:pt x="10545" y="5594"/>
                  </a:cubicBezTo>
                  <a:cubicBezTo>
                    <a:pt x="10656" y="5435"/>
                    <a:pt x="10725" y="3518"/>
                    <a:pt x="10545" y="3031"/>
                  </a:cubicBezTo>
                  <a:cubicBezTo>
                    <a:pt x="10349" y="2549"/>
                    <a:pt x="9862" y="1532"/>
                    <a:pt x="8760" y="912"/>
                  </a:cubicBezTo>
                  <a:cubicBezTo>
                    <a:pt x="7807" y="402"/>
                    <a:pt x="7380" y="1"/>
                    <a:pt x="67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51"/>
            <p:cNvSpPr/>
            <p:nvPr/>
          </p:nvSpPr>
          <p:spPr>
            <a:xfrm>
              <a:off x="3117137" y="3646554"/>
              <a:ext cx="834066" cy="355431"/>
            </a:xfrm>
            <a:custGeom>
              <a:avLst/>
              <a:gdLst/>
              <a:ahLst/>
              <a:cxnLst/>
              <a:rect l="l" t="t" r="r" b="b"/>
              <a:pathLst>
                <a:path w="10879" h="4636" extrusionOk="0">
                  <a:moveTo>
                    <a:pt x="6088" y="0"/>
                  </a:moveTo>
                  <a:cubicBezTo>
                    <a:pt x="6033" y="0"/>
                    <a:pt x="6001" y="2"/>
                    <a:pt x="6001" y="2"/>
                  </a:cubicBezTo>
                  <a:lnTo>
                    <a:pt x="1457" y="2385"/>
                  </a:lnTo>
                  <a:cubicBezTo>
                    <a:pt x="1457" y="2385"/>
                    <a:pt x="1324" y="3418"/>
                    <a:pt x="1457" y="3465"/>
                  </a:cubicBezTo>
                  <a:cubicBezTo>
                    <a:pt x="1589" y="3508"/>
                    <a:pt x="0" y="4636"/>
                    <a:pt x="0" y="4636"/>
                  </a:cubicBezTo>
                  <a:cubicBezTo>
                    <a:pt x="0" y="4636"/>
                    <a:pt x="2849" y="4371"/>
                    <a:pt x="3379" y="4344"/>
                  </a:cubicBezTo>
                  <a:cubicBezTo>
                    <a:pt x="3909" y="4323"/>
                    <a:pt x="5715" y="3682"/>
                    <a:pt x="6160" y="3661"/>
                  </a:cubicBezTo>
                  <a:cubicBezTo>
                    <a:pt x="6317" y="3654"/>
                    <a:pt x="6512" y="3644"/>
                    <a:pt x="6755" y="3644"/>
                  </a:cubicBezTo>
                  <a:cubicBezTo>
                    <a:pt x="7225" y="3644"/>
                    <a:pt x="7873" y="3681"/>
                    <a:pt x="8760" y="3841"/>
                  </a:cubicBezTo>
                  <a:cubicBezTo>
                    <a:pt x="9397" y="3944"/>
                    <a:pt x="9861" y="3989"/>
                    <a:pt x="10186" y="3989"/>
                  </a:cubicBezTo>
                  <a:cubicBezTo>
                    <a:pt x="10547" y="3989"/>
                    <a:pt x="10735" y="3933"/>
                    <a:pt x="10794" y="3841"/>
                  </a:cubicBezTo>
                  <a:cubicBezTo>
                    <a:pt x="10879" y="3661"/>
                    <a:pt x="7749" y="1940"/>
                    <a:pt x="7568" y="1696"/>
                  </a:cubicBezTo>
                  <a:cubicBezTo>
                    <a:pt x="7372" y="1479"/>
                    <a:pt x="7219" y="902"/>
                    <a:pt x="7219" y="441"/>
                  </a:cubicBezTo>
                  <a:cubicBezTo>
                    <a:pt x="7219" y="34"/>
                    <a:pt x="6367" y="0"/>
                    <a:pt x="60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51"/>
            <p:cNvSpPr/>
            <p:nvPr/>
          </p:nvSpPr>
          <p:spPr>
            <a:xfrm>
              <a:off x="3663702" y="3664571"/>
              <a:ext cx="263276" cy="262126"/>
            </a:xfrm>
            <a:custGeom>
              <a:avLst/>
              <a:gdLst/>
              <a:ahLst/>
              <a:cxnLst/>
              <a:rect l="l" t="t" r="r" b="b"/>
              <a:pathLst>
                <a:path w="3434" h="3419" extrusionOk="0">
                  <a:moveTo>
                    <a:pt x="27" y="1"/>
                  </a:moveTo>
                  <a:cubicBezTo>
                    <a:pt x="0" y="1"/>
                    <a:pt x="3" y="53"/>
                    <a:pt x="21" y="53"/>
                  </a:cubicBezTo>
                  <a:cubicBezTo>
                    <a:pt x="725" y="248"/>
                    <a:pt x="1414" y="450"/>
                    <a:pt x="2076" y="715"/>
                  </a:cubicBezTo>
                  <a:cubicBezTo>
                    <a:pt x="2208" y="778"/>
                    <a:pt x="2383" y="826"/>
                    <a:pt x="2494" y="911"/>
                  </a:cubicBezTo>
                  <a:cubicBezTo>
                    <a:pt x="2579" y="979"/>
                    <a:pt x="2606" y="1091"/>
                    <a:pt x="2648" y="1197"/>
                  </a:cubicBezTo>
                  <a:cubicBezTo>
                    <a:pt x="2802" y="1620"/>
                    <a:pt x="2934" y="2039"/>
                    <a:pt x="3066" y="2457"/>
                  </a:cubicBezTo>
                  <a:cubicBezTo>
                    <a:pt x="3153" y="2697"/>
                    <a:pt x="3227" y="2954"/>
                    <a:pt x="3296" y="3201"/>
                  </a:cubicBezTo>
                  <a:lnTo>
                    <a:pt x="3296" y="3201"/>
                  </a:lnTo>
                  <a:cubicBezTo>
                    <a:pt x="3005" y="2776"/>
                    <a:pt x="2715" y="2356"/>
                    <a:pt x="2404" y="1949"/>
                  </a:cubicBezTo>
                  <a:cubicBezTo>
                    <a:pt x="2272" y="1774"/>
                    <a:pt x="2140" y="1530"/>
                    <a:pt x="1965" y="1377"/>
                  </a:cubicBezTo>
                  <a:cubicBezTo>
                    <a:pt x="1875" y="1308"/>
                    <a:pt x="1742" y="1265"/>
                    <a:pt x="1631" y="1223"/>
                  </a:cubicBezTo>
                  <a:cubicBezTo>
                    <a:pt x="1456" y="1154"/>
                    <a:pt x="1255" y="1112"/>
                    <a:pt x="1080" y="1043"/>
                  </a:cubicBezTo>
                  <a:cubicBezTo>
                    <a:pt x="794" y="979"/>
                    <a:pt x="508" y="889"/>
                    <a:pt x="222" y="826"/>
                  </a:cubicBezTo>
                  <a:cubicBezTo>
                    <a:pt x="175" y="826"/>
                    <a:pt x="153" y="868"/>
                    <a:pt x="196" y="889"/>
                  </a:cubicBezTo>
                  <a:cubicBezTo>
                    <a:pt x="418" y="932"/>
                    <a:pt x="662" y="1001"/>
                    <a:pt x="884" y="1064"/>
                  </a:cubicBezTo>
                  <a:cubicBezTo>
                    <a:pt x="1213" y="1154"/>
                    <a:pt x="1568" y="1223"/>
                    <a:pt x="1875" y="1398"/>
                  </a:cubicBezTo>
                  <a:cubicBezTo>
                    <a:pt x="2050" y="1509"/>
                    <a:pt x="2208" y="1753"/>
                    <a:pt x="2341" y="1927"/>
                  </a:cubicBezTo>
                  <a:cubicBezTo>
                    <a:pt x="2537" y="2235"/>
                    <a:pt x="2759" y="2521"/>
                    <a:pt x="2955" y="2833"/>
                  </a:cubicBezTo>
                  <a:cubicBezTo>
                    <a:pt x="3088" y="3029"/>
                    <a:pt x="3220" y="3209"/>
                    <a:pt x="3352" y="3405"/>
                  </a:cubicBezTo>
                  <a:cubicBezTo>
                    <a:pt x="3361" y="3414"/>
                    <a:pt x="3378" y="3419"/>
                    <a:pt x="3393" y="3419"/>
                  </a:cubicBezTo>
                  <a:cubicBezTo>
                    <a:pt x="3415" y="3419"/>
                    <a:pt x="3434" y="3409"/>
                    <a:pt x="3421" y="3384"/>
                  </a:cubicBezTo>
                  <a:cubicBezTo>
                    <a:pt x="3199" y="2653"/>
                    <a:pt x="2976" y="1927"/>
                    <a:pt x="2712" y="1223"/>
                  </a:cubicBezTo>
                  <a:cubicBezTo>
                    <a:pt x="2669" y="1112"/>
                    <a:pt x="2648" y="979"/>
                    <a:pt x="2579" y="911"/>
                  </a:cubicBezTo>
                  <a:cubicBezTo>
                    <a:pt x="2516" y="826"/>
                    <a:pt x="2383" y="778"/>
                    <a:pt x="2293" y="736"/>
                  </a:cubicBezTo>
                  <a:cubicBezTo>
                    <a:pt x="1875" y="561"/>
                    <a:pt x="1456" y="429"/>
                    <a:pt x="1017" y="296"/>
                  </a:cubicBezTo>
                  <a:cubicBezTo>
                    <a:pt x="704" y="185"/>
                    <a:pt x="376" y="95"/>
                    <a:pt x="42" y="5"/>
                  </a:cubicBezTo>
                  <a:cubicBezTo>
                    <a:pt x="37" y="2"/>
                    <a:pt x="32" y="1"/>
                    <a:pt x="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51"/>
            <p:cNvSpPr/>
            <p:nvPr/>
          </p:nvSpPr>
          <p:spPr>
            <a:xfrm>
              <a:off x="3660405" y="3594496"/>
              <a:ext cx="287273" cy="353284"/>
            </a:xfrm>
            <a:custGeom>
              <a:avLst/>
              <a:gdLst/>
              <a:ahLst/>
              <a:cxnLst/>
              <a:rect l="l" t="t" r="r" b="b"/>
              <a:pathLst>
                <a:path w="3747" h="4608" extrusionOk="0">
                  <a:moveTo>
                    <a:pt x="151" y="1"/>
                  </a:moveTo>
                  <a:cubicBezTo>
                    <a:pt x="136" y="1"/>
                    <a:pt x="118" y="7"/>
                    <a:pt x="106" y="18"/>
                  </a:cubicBezTo>
                  <a:cubicBezTo>
                    <a:pt x="0" y="500"/>
                    <a:pt x="0" y="988"/>
                    <a:pt x="106" y="1448"/>
                  </a:cubicBezTo>
                  <a:cubicBezTo>
                    <a:pt x="154" y="1740"/>
                    <a:pt x="218" y="2068"/>
                    <a:pt x="371" y="2312"/>
                  </a:cubicBezTo>
                  <a:cubicBezTo>
                    <a:pt x="504" y="2508"/>
                    <a:pt x="726" y="2640"/>
                    <a:pt x="927" y="2751"/>
                  </a:cubicBezTo>
                  <a:cubicBezTo>
                    <a:pt x="1611" y="3127"/>
                    <a:pt x="2273" y="3567"/>
                    <a:pt x="2913" y="3991"/>
                  </a:cubicBezTo>
                  <a:cubicBezTo>
                    <a:pt x="3088" y="4097"/>
                    <a:pt x="3242" y="4208"/>
                    <a:pt x="3417" y="4319"/>
                  </a:cubicBezTo>
                  <a:cubicBezTo>
                    <a:pt x="3464" y="4361"/>
                    <a:pt x="3528" y="4409"/>
                    <a:pt x="3597" y="4451"/>
                  </a:cubicBezTo>
                  <a:cubicBezTo>
                    <a:pt x="3597" y="4451"/>
                    <a:pt x="3681" y="4541"/>
                    <a:pt x="3660" y="4541"/>
                  </a:cubicBezTo>
                  <a:cubicBezTo>
                    <a:pt x="3654" y="4539"/>
                    <a:pt x="3649" y="4537"/>
                    <a:pt x="3644" y="4537"/>
                  </a:cubicBezTo>
                  <a:cubicBezTo>
                    <a:pt x="3613" y="4537"/>
                    <a:pt x="3603" y="4587"/>
                    <a:pt x="3639" y="4605"/>
                  </a:cubicBezTo>
                  <a:cubicBezTo>
                    <a:pt x="3645" y="4607"/>
                    <a:pt x="3651" y="4608"/>
                    <a:pt x="3657" y="4608"/>
                  </a:cubicBezTo>
                  <a:cubicBezTo>
                    <a:pt x="3715" y="4608"/>
                    <a:pt x="3746" y="4516"/>
                    <a:pt x="3708" y="4473"/>
                  </a:cubicBezTo>
                  <a:cubicBezTo>
                    <a:pt x="3681" y="4409"/>
                    <a:pt x="3575" y="4340"/>
                    <a:pt x="3507" y="4319"/>
                  </a:cubicBezTo>
                  <a:cubicBezTo>
                    <a:pt x="3178" y="4075"/>
                    <a:pt x="2845" y="3858"/>
                    <a:pt x="2516" y="3657"/>
                  </a:cubicBezTo>
                  <a:cubicBezTo>
                    <a:pt x="2161" y="3435"/>
                    <a:pt x="1828" y="3217"/>
                    <a:pt x="1499" y="3016"/>
                  </a:cubicBezTo>
                  <a:cubicBezTo>
                    <a:pt x="1060" y="2730"/>
                    <a:pt x="482" y="2577"/>
                    <a:pt x="329" y="2026"/>
                  </a:cubicBezTo>
                  <a:cubicBezTo>
                    <a:pt x="196" y="1629"/>
                    <a:pt x="64" y="1210"/>
                    <a:pt x="85" y="786"/>
                  </a:cubicBezTo>
                  <a:cubicBezTo>
                    <a:pt x="85" y="548"/>
                    <a:pt x="133" y="283"/>
                    <a:pt x="175" y="40"/>
                  </a:cubicBezTo>
                  <a:cubicBezTo>
                    <a:pt x="187" y="12"/>
                    <a:pt x="172" y="1"/>
                    <a:pt x="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51"/>
            <p:cNvSpPr/>
            <p:nvPr/>
          </p:nvSpPr>
          <p:spPr>
            <a:xfrm>
              <a:off x="1997175" y="3720922"/>
              <a:ext cx="1282417" cy="784999"/>
            </a:xfrm>
            <a:custGeom>
              <a:avLst/>
              <a:gdLst/>
              <a:ahLst/>
              <a:cxnLst/>
              <a:rect l="l" t="t" r="r" b="b"/>
              <a:pathLst>
                <a:path w="16727" h="10239" extrusionOk="0">
                  <a:moveTo>
                    <a:pt x="15911" y="1"/>
                  </a:moveTo>
                  <a:lnTo>
                    <a:pt x="727" y="3533"/>
                  </a:lnTo>
                  <a:cubicBezTo>
                    <a:pt x="727" y="3533"/>
                    <a:pt x="1" y="6023"/>
                    <a:pt x="727" y="7876"/>
                  </a:cubicBezTo>
                  <a:cubicBezTo>
                    <a:pt x="1479" y="9730"/>
                    <a:pt x="2713" y="10238"/>
                    <a:pt x="2713" y="10238"/>
                  </a:cubicBezTo>
                  <a:lnTo>
                    <a:pt x="16308" y="3507"/>
                  </a:lnTo>
                  <a:lnTo>
                    <a:pt x="16727" y="1632"/>
                  </a:lnTo>
                  <a:lnTo>
                    <a:pt x="159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Car Dealership Business Plan by Slidesgo">
  <a:themeElements>
    <a:clrScheme name="Simple Light">
      <a:dk1>
        <a:srgbClr val="2A2E3F"/>
      </a:dk1>
      <a:lt1>
        <a:srgbClr val="F9E4D1"/>
      </a:lt1>
      <a:dk2>
        <a:srgbClr val="FACDAE"/>
      </a:dk2>
      <a:lt2>
        <a:srgbClr val="FB9A6E"/>
      </a:lt2>
      <a:accent1>
        <a:srgbClr val="FC5C30"/>
      </a:accent1>
      <a:accent2>
        <a:srgbClr val="C33C13"/>
      </a:accent2>
      <a:accent3>
        <a:srgbClr val="FDB43D"/>
      </a:accent3>
      <a:accent4>
        <a:srgbClr val="E3911C"/>
      </a:accent4>
      <a:accent5>
        <a:srgbClr val="9C570E"/>
      </a:accent5>
      <a:accent6>
        <a:srgbClr val="FFFFFF"/>
      </a:accent6>
      <a:hlink>
        <a:srgbClr val="2A2E3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TotalTime>
  <Words>473</Words>
  <Application>Microsoft Office PowerPoint</Application>
  <PresentationFormat>On-screen Show (16:9)</PresentationFormat>
  <Paragraphs>49</Paragraphs>
  <Slides>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Open Sans</vt:lpstr>
      <vt:lpstr>Arial</vt:lpstr>
      <vt:lpstr>Black Han Sans</vt:lpstr>
      <vt:lpstr>Bebas Neue</vt:lpstr>
      <vt:lpstr>Nunito Light</vt:lpstr>
      <vt:lpstr>Anaheim</vt:lpstr>
      <vt:lpstr>Car Dealership Business Plan by Slidesgo</vt:lpstr>
      <vt:lpstr>Second hand Car   Business Plan </vt:lpstr>
      <vt:lpstr>Objective </vt:lpstr>
      <vt:lpstr>PowerPoint Presentation</vt:lpstr>
      <vt:lpstr>PowerPoint Presentation</vt:lpstr>
      <vt:lpstr>PowerPoint Presentation</vt:lpstr>
      <vt:lpstr>PowerPoint Presentation</vt:lpstr>
      <vt:lpstr>PowerPoint Presentation</vt:lpstr>
      <vt:lpstr>Thank You for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Second hand Car   Business Plan </dc:title>
  <cp:lastModifiedBy>ANWAR</cp:lastModifiedBy>
  <cp:revision>16</cp:revision>
  <dcterms:modified xsi:type="dcterms:W3CDTF">2024-05-09T04:38:36Z</dcterms:modified>
</cp:coreProperties>
</file>