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564259a2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564259a2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64259a2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64259a2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64259a2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564259a2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564259a2b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564259a2b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64259a2b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64259a2b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r>
              <a:rPr lang="en"/>
              <a:t> </a:t>
            </a:r>
            <a:r>
              <a:rPr lang="en"/>
              <a:t>affection</a:t>
            </a:r>
            <a:r>
              <a:rPr lang="en"/>
              <a:t> on water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 Yeng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CAN THE WEATHER AFFECT YOUR </a:t>
            </a:r>
            <a:r>
              <a:rPr lang="en"/>
              <a:t>PRODUCTIVITY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HYPOTHESIS: There is no relationship between weather and productivity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HYPOTHESIS: There is relationship between weather and productivity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STATE: “Sunny weather increases productivity”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PROCESS: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</a:t>
            </a:r>
            <a:r>
              <a:rPr lang="en"/>
              <a:t>temperature</a:t>
            </a:r>
            <a:r>
              <a:rPr lang="en"/>
              <a:t> per day as for weather variables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the number steps I take per day as for the Productivity variables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100" y="347950"/>
            <a:ext cx="1707450" cy="44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25" y="1015075"/>
            <a:ext cx="4226098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MY STEP AVERAGE?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0" y="1221375"/>
            <a:ext cx="4857476" cy="16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026" y="1221363"/>
            <a:ext cx="3895822" cy="256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4" cy="108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0661"/>
            <a:ext cx="4142372" cy="254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4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06038"/>
            <a:ext cx="3899996" cy="238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