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cec3f5a4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cec3f5a4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cec3f5a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cec3f5a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cec3f5a4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cec3f5a4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cec3f5a4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cec3f5a4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cec3f5a4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cec3f5a4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cec3f5a4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cec3f5a4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87050" y="3229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</a:t>
            </a:r>
            <a:r>
              <a:rPr lang="en"/>
              <a:t> of Water Intake effect on the Hours of concentration on Homework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 Yang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26275" y="1530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Research stated that the more water you drink the more productive you are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Interested</a:t>
            </a:r>
            <a:r>
              <a:rPr lang="en"/>
              <a:t> in seeing if water have an </a:t>
            </a:r>
            <a:r>
              <a:rPr lang="en"/>
              <a:t>effect</a:t>
            </a:r>
            <a:r>
              <a:rPr lang="en"/>
              <a:t>  of how productive I am everyday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Background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Don’t drink much water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 work part time Monday,Tuesday,Thursday,Friday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Question: Is there a significant linear relationship between the numbers of water of intake and the concentration hours of doing homework?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Null hypothesis (H0): There is no significant relationship between the numbers of water intake and </a:t>
            </a:r>
            <a:r>
              <a:rPr lang="en" sz="1300"/>
              <a:t>the concentration hours of doing homework</a:t>
            </a:r>
            <a:r>
              <a:rPr lang="en"/>
              <a:t>(beta=0)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Hypothesis (Ha): There is a significant relationship between the numbers of water intake and </a:t>
            </a:r>
            <a:r>
              <a:rPr lang="en" sz="1300"/>
              <a:t>the concentration hours of doing homework </a:t>
            </a:r>
            <a:r>
              <a:rPr lang="en"/>
              <a:t>(beta!=0)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Process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Numbers of water Intake: Count the numbers of water bottle I drink Per day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Hours of Homework: Count the numbers of hours I spend on that day doing Homework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125" y="-73300"/>
            <a:ext cx="2363875" cy="24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75" y="1374350"/>
            <a:ext cx="5604749" cy="20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9825" y="3036025"/>
            <a:ext cx="4304850" cy="184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8325" y="1619275"/>
            <a:ext cx="3395277" cy="14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r>
              <a:rPr lang="en"/>
              <a:t> 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6675"/>
            <a:ext cx="9144003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825" y="2319675"/>
            <a:ext cx="4091167" cy="251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Regression</a:t>
            </a:r>
            <a:r>
              <a:rPr lang="en"/>
              <a:t> test 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3550"/>
            <a:ext cx="8839199" cy="90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400" y="2686678"/>
            <a:ext cx="4309196" cy="226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4" cy="22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370050" y="2353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