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TodaysWomenintheCybersecurityWorkforceSurvey/Surveyanalysis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0544FDF4-2865-4BB2-9CD6-43798784829F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Today’s Women in the Cybersecurity Workforce (Survey)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2957F76C-6612-42D9-8547-7FA81EA2FCAA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6/13/2022 5:56:05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urvey analysis" id="2" name="slide2">
            <a:extLst>
              <a:ext uri="{FF2B5EF4-FFF2-40B4-BE49-F238E27FC236}">
                <a16:creationId xmlns:a16="http://schemas.microsoft.com/office/drawing/2014/main" id="{9641CF32-41DF-4657-97E5-76B0BC7F243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677" y="0"/>
            <a:ext cx="85746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2022-06-13T05:56:05Z</dcterms:created>
  <dcterms:modified xsi:type="dcterms:W3CDTF">2022-06-13T05:56:05Z</dcterms:modified>
</cp:coreProperties>
</file>