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8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7.xml"/><Relationship Id="rId43" Type="http://schemas.openxmlformats.org/officeDocument/2006/relationships/font" Target="fonts/Nunito-italic.fntdata"/><Relationship Id="rId24" Type="http://schemas.openxmlformats.org/officeDocument/2006/relationships/slide" Target="slides/slide20.xml"/><Relationship Id="rId46" Type="http://schemas.openxmlformats.org/officeDocument/2006/relationships/font" Target="fonts/MavenPro-bold.fntdata"/><Relationship Id="rId23" Type="http://schemas.openxmlformats.org/officeDocument/2006/relationships/slide" Target="slides/slide19.xml"/><Relationship Id="rId45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661300"/>
            <a:ext cx="6689700" cy="28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The log-dynamic brain: how skewed distributions affect network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operations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György Buzsáki and Kenji Mizuseki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Firing rates and bursts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</a:t>
            </a:r>
            <a:r>
              <a:rPr lang="en-GB" sz="1900"/>
              <a:t>he distribution of both stimulus-evoked and spontaneous activity in cortical neurons obeys a long-tailed, typically lognormal pattern.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 Such a distribution creates a rate spectrum with a wide dynamic range.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spans from vast numbers of very slow-firing neurons to a small fraction of fast-firing ‘champion’ cells.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-GB" sz="1900"/>
              <a:t>the existing data clearly indicate a substantial deviation from a Gaussian rate distribution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Explanation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Input selectivity</a:t>
            </a:r>
            <a:br>
              <a:rPr b="1" lang="en-GB" sz="1800"/>
            </a:br>
            <a:r>
              <a:rPr lang="en-GB" sz="1800"/>
              <a:t>T</a:t>
            </a:r>
            <a:r>
              <a:rPr lang="en-GB" sz="1800"/>
              <a:t>he neuronal population is relatively homogenous, but in different situations different subsets of neurons are activated by relevant inputs from the environment, body.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</a:t>
            </a:r>
            <a:r>
              <a:rPr lang="en-GB" sz="1800"/>
              <a:t>he same subset of neurons tends to be highly active under different conditions  because of the strongly skewed distribution of excitability of individual neurons.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discharge patterns of any neuron can change momentarily  but the longer-term firing rates remain relatively stable.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Distribution of synaptic strengths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Several studies found that synaptic strengths between pairs of connected neural cells have a skewed, typically lognormal distribution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Stronger synapses are stronger on average and are reliably strong from event to event.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Skewed distribution of synaptic strengths between participating neurons may be a critical factor in sustaining lognormal firing rate distribution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 few large amplitude and stable synaptic connections seemed to dominate the entire network</a:t>
            </a:r>
          </a:p>
          <a:p>
            <a:pPr indent="-330200" lvl="0" marL="457200">
              <a:spcBef>
                <a:spcPts val="0"/>
              </a:spcBef>
              <a:buSzPts val="1600"/>
              <a:buChar char="●"/>
            </a:pPr>
            <a:r>
              <a:rPr lang="en-GB" sz="1600"/>
              <a:t>Because removal of the weak synapses had little impact on population firing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5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Connections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452625"/>
            <a:ext cx="70305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</a:t>
            </a:r>
            <a:r>
              <a:rPr lang="en-GB" sz="1800"/>
              <a:t> minority of strong connections are mixed with large numbers of weak inputs, so that the connectivity profile of the area is best described by a lognormal distribution.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Lognormal rules of connectivity can combine the advantages of local computation (strongly connected cluster  of neurons) and global (top-down) control, synchronization, wiring economy, information storage and communication speed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lognormal distribution is the result of genetically defined and experience-dependent modification of synaptic strengths, biophysical properties and anatomical wiring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1303800" y="760225"/>
            <a:ext cx="7030500" cy="377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</a:t>
            </a:r>
            <a:r>
              <a:rPr lang="en-GB" sz="2000"/>
              <a:t>ust 10–20% of task-related neurons can predict as much as 60–80% accuracy of limb position or gripping force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Adding further information from the remaining majority of task-related neurons improves the prediction only by a modest 10–15%.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Computation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303800" y="1410225"/>
            <a:ext cx="7030500" cy="31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skewed, lognormal-like distributions point to a hard-wired backbone in neural-network activity, due to  the reliable correlations between various physiological log scale parameters across situations. Importantly, despite 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Majority of neurons, having plastic properties, can provide sufficient flexibility for dynamic neural coding.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Synapses and neurons at the left and right tails of the distributions may seem to serve different functions, but there is no clear boundary between their postulated functions.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BUT accurate and reliable performance requires the involvement and cooperation of a very large brain circuit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Computation(cont’d)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303800" y="1410225"/>
            <a:ext cx="7030500" cy="31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-GB" sz="2000"/>
              <a:t>Log scaling can compress a large input range into a smaller, more manageable output range, and after logarithm transformation, multiplication and division become simpler addition and subtraction problems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Normal and Lognormal distribution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303800" y="1283050"/>
            <a:ext cx="7030500" cy="32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Normal (Gaussian) distribution is a continuous probability distribution and is non-zero over the entire real line.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characterized by a bell-shaped curve that is symmetrical around the mean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can be quantified by two parameters — the mean and the SD.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Lognormal distribution is a probability distribution of a random variable whose logarithm is normally distributed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If  X is lognormally distributed if log(X) has a normal distribution.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" y="958025"/>
            <a:ext cx="37147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75" y="1081950"/>
            <a:ext cx="4925551" cy="314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5309775" y="632100"/>
            <a:ext cx="3024600" cy="38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Skewed distribution of the magnitude of population synchrony.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The x axis shows the proportion of cellfiring during sharp-wave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ripples (SPW-Rs) or behavioural tasks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(RUN) or slow-wave sleep (SWS),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" y="1500250"/>
            <a:ext cx="5004975" cy="286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57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170075"/>
            <a:ext cx="7030500" cy="336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V</a:t>
            </a:r>
            <a:r>
              <a:rPr lang="en-GB" sz="1900"/>
              <a:t>ariables of functional and structural brain parameters: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synaptic weights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firing rates of individual neurons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synchronous discharge of neural populations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number of synaptic contacts between neurons </a:t>
            </a:r>
          </a:p>
          <a:p>
            <a:pPr indent="-349250" lvl="1" marL="914400" rtl="0">
              <a:spcBef>
                <a:spcPts val="0"/>
              </a:spcBef>
              <a:buSzPts val="1900"/>
              <a:buChar char="○"/>
            </a:pPr>
            <a:r>
              <a:rPr lang="en-GB" sz="1900"/>
              <a:t>the size of dendritic boutons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006950" y="1096875"/>
            <a:ext cx="2652600" cy="345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Lognormal distribution of firing rates in the cortex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Firing-rate distribution of neurons in the human middle temporal during sleep. Principal cells and putative interneurons are plotted separately.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/>
              <a:t>f</a:t>
            </a:r>
            <a:r>
              <a:rPr lang="en-GB"/>
              <a:t> Firing-rate distribution of neurons in multiple cortical areas of human patients 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1990050"/>
            <a:ext cx="5376800" cy="224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5371750" y="942525"/>
            <a:ext cx="2962500" cy="358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Lognormal distribution of synaptic weights and spike transfer probability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0" y="942525"/>
            <a:ext cx="45053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1303800" y="761725"/>
            <a:ext cx="7030500" cy="376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900"/>
              <a:t>User made dataset training to categorize images containing cats and dogs using </a:t>
            </a:r>
            <a:r>
              <a:rPr lang="en-GB" sz="1900"/>
              <a:t>convolutional</a:t>
            </a:r>
            <a:r>
              <a:rPr lang="en-GB" sz="1900"/>
              <a:t> neural network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900"/>
              <a:t>3 convolution layers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900"/>
              <a:t>2 fully connected layers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Trained with 500 images of cats and 500 images of dogs.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-GB"/>
              <a:t>Iteration Change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n</a:t>
            </a:r>
            <a:r>
              <a:rPr lang="en-GB"/>
              <a:t>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.4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600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~82%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5" y="621250"/>
            <a:ext cx="5071899" cy="39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.4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1000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.4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2000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80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~96%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Observation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As the number of iterations grow, accuracy increases and the distortion at the right hand side(proportion of highest weights) of the graphs also decreases meaning overfitting is less probable.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-GB"/>
              <a:t>Drop Changes: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.6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1000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~96%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5" y="363775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.8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1000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~96%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Observation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Drop out’s ideal value is .4-.6 for </a:t>
            </a:r>
            <a:r>
              <a:rPr lang="en-GB" sz="1700"/>
              <a:t>the distortion at the right hand side(proportion of highest weights) of the graphs also decreases in this case.</a:t>
            </a:r>
          </a:p>
          <a:p>
            <a:pPr indent="-336550" lvl="0" marL="457200">
              <a:spcBef>
                <a:spcPts val="0"/>
              </a:spcBef>
              <a:buSzPts val="1700"/>
              <a:buChar char="●"/>
            </a:pPr>
            <a:r>
              <a:rPr lang="en-GB" sz="1700"/>
              <a:t>Outside this area overfitting probability increases with the increase in distortion</a:t>
            </a:r>
            <a:r>
              <a:rPr lang="en-GB" sz="17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00" y="57032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 ( cont’d)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These variables are assumed to have </a:t>
            </a:r>
            <a:r>
              <a:rPr b="1" lang="en-GB" sz="1900"/>
              <a:t>bell-shaped distribution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They are in fact strongly skewed with a heavy tail,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-GB" sz="1900"/>
              <a:t>It suggests skewed (typically lognormal) distributions are fundamental to structural and functional brain organization.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-GB"/>
              <a:t>Filter Change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16 conv2 = 16 conv3 = 32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.5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1000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~96%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" y="43365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55061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40 conv2 = 40 conv3 = 72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.5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1000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40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~96%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Observation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Changing filters doesn’t affect the accuracy or weight distribution much unless other parameters are manipulated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54299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128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learning rate = 1e-3(changed)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.4 drop out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iteration 600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~82%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Approximates lognormal distribution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1325" cy="39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54299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256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.5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2000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80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~97%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5125" cy="384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5429925" y="236750"/>
            <a:ext cx="2828100" cy="42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nodes of fc : 384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conv1 = 32 conv2 = 32 conv3 = 64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learning rate = 1e-4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adam optimizer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.5 drop out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iteration 2000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epoch 80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max pool 2X2 conv filter 3X3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accuracy ~97%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5125" cy="384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Observation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1900"/>
              <a:t>Changing node numbers increases the complexity of the network. But without improving the dataset the added complexity will contribute to the overfitting.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57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Reality...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297175"/>
            <a:ext cx="7030500" cy="3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parameters </a:t>
            </a:r>
            <a:r>
              <a:rPr lang="en-GB" sz="1700"/>
              <a:t>are quantified by statistics based on symmetrical, bell-shaped Gaussian (normal) probability distributions.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Such simplification is no longer tenable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majority of interactions in highly interconnected systems, especially in biological systems, are multiplicative rather than additive.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Most anatomical and physiological features of the brain are characterized by </a:t>
            </a:r>
            <a:r>
              <a:rPr b="1" lang="en-GB" sz="1700"/>
              <a:t>strongly skewed distributions </a:t>
            </a:r>
            <a:r>
              <a:rPr lang="en-GB" sz="1700"/>
              <a:t>with heavy tails and asymmetric variations </a:t>
            </a:r>
          </a:p>
          <a:p>
            <a:pPr indent="-336550" lvl="0" marL="457200" rtl="0">
              <a:spcBef>
                <a:spcPts val="0"/>
              </a:spcBef>
              <a:buSzPts val="1700"/>
              <a:buChar char="●"/>
            </a:pPr>
            <a:r>
              <a:rPr lang="en-GB" sz="1700"/>
              <a:t>It cannot be compressed into a single arithmetic mean like Gaussian (normal) probability distributions.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Skewed Distribution- Lognormal Distribution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565650"/>
            <a:ext cx="7030500" cy="296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</a:t>
            </a:r>
            <a:r>
              <a:rPr lang="en-GB" sz="1900"/>
              <a:t>iological mechanisms have emergent and collective properties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Why?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many interactive processes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multiplication of a large number of variables, each is positive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This gives  rise to lognormal distributions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5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/>
              <a:t>he Weber–Fechner law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254800"/>
            <a:ext cx="7030500" cy="327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best-known skewed distribution in neuro science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response to a sensory stimulus is proportional to the logarithm of the stimulus amplitude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Distance and time perception and reaction time vary logarithmically with the length of distance and time interval.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Decision making obey the Weber–Fechner law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Word usage and sentence lengths in most languages, the lengths of email messages, follow a lognormal form, irrespective of the language</a:t>
            </a:r>
          </a:p>
          <a:p>
            <a:pPr indent="-336550" lvl="0" marL="457200" rtl="0">
              <a:spcBef>
                <a:spcPts val="0"/>
              </a:spcBef>
              <a:buSzPts val="1700"/>
              <a:buChar char="●"/>
            </a:pPr>
            <a:r>
              <a:rPr lang="en-GB" sz="1700"/>
              <a:t>Mental organization of numbers is also described by a logarithmic scale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Mystery...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297175"/>
            <a:ext cx="7030500" cy="323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V</a:t>
            </a:r>
            <a:r>
              <a:rPr lang="en-GB" sz="1900"/>
              <a:t>ery little is known about the brain mechanisms that give rise to such distributions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5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Consequence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</a:t>
            </a:r>
            <a:r>
              <a:rPr lang="en-GB" sz="2000"/>
              <a:t> selected minority (say “10 percent”) of neurons can effectively deal with most situations (brain states and environmental (place) changes but also context and other manipulations, such as novelty).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-GB" sz="2000"/>
              <a:t>However, to achieve 100% accuracy it requires a very large fraction of brain networks to cooperate.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6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Network synchrony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latin typeface="Maven Pro"/>
                <a:ea typeface="Maven Pro"/>
                <a:cs typeface="Maven Pro"/>
                <a:sym typeface="Maven Pro"/>
              </a:rPr>
              <a:t>Synchrony</a:t>
            </a: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 : simultaneous action, development, or occurrence.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Population synchrony does not vary in a Gaussian manner around a typical mean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the magnitude of synchrony, measured as the spiking fraction of all recorded neurons follows a lognormal distribution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But…. the mechanism underlying the skewed and heavy-tail distribution of population synchrony is unknown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