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8db4fca2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8db4fca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b4fca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8db4fca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8db4fca2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8db4fca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8db4fca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8db4fca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db4fca2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db4fca2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48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Bike-Share Navigate Speedy Success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345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Casual rider differ from annual member ?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0575" y="416975"/>
            <a:ext cx="76344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Objective</a:t>
            </a:r>
            <a:endParaRPr sz="37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90575" y="1564475"/>
            <a:ext cx="76344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Our team wants to understand how casual riders and annual members use Cyclistic bikes differently.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From these insights, our team will design a new marketing strategy to convert casual riders into annual members.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of ride_length 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32325"/>
            <a:ext cx="27813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From the bar graph it is clearly shown that casual ride used to have a greater avg ride_length than the annual member.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can be infer that member used it for their small day to day rides.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While casual riders might used it as for a specific purposes.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50" y="1532325"/>
            <a:ext cx="5076899" cy="30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072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Weekday avg ride length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26100" y="1093000"/>
            <a:ext cx="32745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observe a similar avg_ride length pattern for both casual and member along the different weekdays , casual rider being have the larger avg_ride_length in each day.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From this we can infer that our target audience used the Bike share more during weekends than the weekdays.</a:t>
            </a:r>
            <a:endParaRPr sz="17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750" y="1093000"/>
            <a:ext cx="5207799" cy="35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64325"/>
            <a:ext cx="75057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number of ride by Weekday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975125"/>
            <a:ext cx="32634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number of rides taken by the member in the weekdays generally larger than twice of casual days.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also observe a significant number of rides being taken by the </a:t>
            </a:r>
            <a:r>
              <a:rPr lang="en-GB" sz="1800"/>
              <a:t>members in weekends than the casual riders.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75" y="975125"/>
            <a:ext cx="4672001" cy="34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Recommendation: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532300"/>
            <a:ext cx="7505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Number of rides taken by the member are significantly larger than the casual riders . So, we need to </a:t>
            </a:r>
            <a:r>
              <a:rPr b="1" lang="en-GB" sz="1500"/>
              <a:t>focus</a:t>
            </a:r>
            <a:r>
              <a:rPr b="1" lang="en-GB" sz="1500"/>
              <a:t> on converting the casual to annual member in our advertise campaign.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We also need to focus on increasing the average ride time of member by giving some attractive offers.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We should launch some attractive offers for both casual and member on weekdays to increase the number of riders in the weekdays. 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