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EAF08-6EFE-4081-8633-461D0D937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43B39-D6E0-410A-BBA2-3CBA29072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EF3B0-CB73-43DE-BF63-5BE2E6BA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3483-1C96-4F88-BE5C-B22AB341F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298BC-7709-47E8-A9E3-6C671BAD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3771-A530-478A-8C52-241B9ED7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37A4D-1080-46FC-9F53-C438CAA7D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E555-C6EE-4344-BA92-E073BCB38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0F21-95A3-48EB-A3B3-05CC3060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1AA8-A558-4E9B-AB2C-7C0D8C64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2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252B9E-63EF-42B9-9F3C-02AA8AE3E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6A228-A58A-43AD-BF49-4504E64B5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3E5CC-EA5E-40C2-88F0-1D4034B9F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3556-E867-4C8B-AF1E-D8E253F9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853F-2632-4870-A453-9DB4E13D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55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C064-EFE7-4736-8AB1-45D7472C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A07E-0BD6-4FBB-9CAF-E507AC2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BBEF5-6DAE-49F2-881C-C1E875E73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FF7A-B4A1-45D5-9197-3D70F64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E4AD-007F-437F-96E8-F2421E49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4316-B2C4-4AC4-8E54-4179F734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5925F-131A-4536-BBF2-8DB0ACF41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ADCEC-93A1-409F-95E5-533AA515C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E1A1-2DE0-4E6D-8068-CACC7D41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A3FA-2576-43A8-8817-7D85BC1D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4D5-28F9-455D-B05F-631304DC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F098-AA96-4845-A1F4-C7AD552B7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1505F-57B1-444A-9D0F-329905664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1E07A-9A93-4A87-81CD-E3469CCD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B7843-4F0A-4200-8BB8-375BD1A3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1C1A6-0095-48FE-9098-EE720E0F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5B4D-7E54-4CE1-83EE-E3AA4586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7054D-0D2C-46CA-9172-BA62B1C4F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11D8A-8B03-4B6F-A17B-242DCBC4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4A3CE-4B2B-4897-9E9C-DD21502A5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C58E8-C0A1-4B97-94E7-E05A394C8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FB5C7-45CA-42BB-96FE-6F5248BE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D82A2-2EA1-4A45-BFA0-26449EB6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096E5-8080-4CAA-8A66-3629A229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E9AA-BAEF-4F25-AB8C-27EFA643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AB66B4-CA58-4AED-B470-147112F6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B30365-5C81-4BD4-8A0F-B73BBA02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7D9B5-A9CB-4574-BD6F-5416BCA8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23FE0-0ACD-43D1-8B1F-ADC0D31D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F1DE8-7AFE-410E-AF15-F7EB8A5C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EFF8-3347-4C53-9D4A-C6894E4D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4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E8AD-8AA6-4031-A6AF-B7B4E453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6B68-6F6D-4EC4-AB35-2D3A51823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4337D-4E6F-4BCD-8470-2E87B86ED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17886-1D62-4F36-919F-87297D5B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F032B-B84C-4B7D-B7E4-F1E2B2C0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A7E8E-D4B4-44DC-9243-0AEE81F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1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16E-17DF-4CDC-A06E-11949045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3BB31-0D7E-4048-8EB1-412872181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44CA-274A-4051-9D9F-7C7FDE0AE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72FD0-3A97-4275-AA17-4A4C0BE3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99673-6F57-4BB6-8F3C-BA83DA2C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3E3B8-C35E-43C0-8CF8-4FA68682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59DC86-8B18-4ECF-B34B-29CBAA3C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DE20-CB34-40C4-93BE-07B2ACE6E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DA454-3066-4A1C-AFC1-803A44953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FC43F-ACA7-4205-A64C-AA6AB60D57AB}" type="datetimeFigureOut">
              <a:rPr lang="en-US" smtClean="0"/>
              <a:t>9/21/2017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8408A-9DE1-4E96-9542-F899DD087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CD5A-CF1D-45F5-8C6A-E459F8C20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1F56-B5BC-48A6-84C7-18F6BB0B5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FDE302-E356-4EC7-8ADC-4599F6A59C95}"/>
              </a:ext>
            </a:extLst>
          </p:cNvPr>
          <p:cNvSpPr/>
          <p:nvPr/>
        </p:nvSpPr>
        <p:spPr>
          <a:xfrm>
            <a:off x="692457" y="381740"/>
            <a:ext cx="6533965" cy="6178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D61BED-E5CA-4923-B6BD-6C5D969C2927}"/>
              </a:ext>
            </a:extLst>
          </p:cNvPr>
          <p:cNvSpPr txBox="1"/>
          <p:nvPr/>
        </p:nvSpPr>
        <p:spPr>
          <a:xfrm>
            <a:off x="781235" y="381740"/>
            <a:ext cx="1784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houstonprime.R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6ED053-7216-4715-A7CD-2F93516AA9D8}"/>
              </a:ext>
            </a:extLst>
          </p:cNvPr>
          <p:cNvSpPr/>
          <p:nvPr/>
        </p:nvSpPr>
        <p:spPr>
          <a:xfrm>
            <a:off x="2565647" y="2367663"/>
            <a:ext cx="5291091" cy="29411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FEDA7F-55DE-4A69-B8EA-B0C5603CBC32}"/>
              </a:ext>
            </a:extLst>
          </p:cNvPr>
          <p:cNvSpPr txBox="1"/>
          <p:nvPr/>
        </p:nvSpPr>
        <p:spPr>
          <a:xfrm>
            <a:off x="2565647" y="2432481"/>
            <a:ext cx="409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Masterfunction.R</a:t>
            </a:r>
            <a:r>
              <a:rPr lang="en-US" dirty="0"/>
              <a:t>/</a:t>
            </a:r>
            <a:r>
              <a:rPr lang="en-US" dirty="0" err="1"/>
              <a:t>householdgenerator.R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3DA6D8-4180-495B-A254-F53256308A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65647" y="566406"/>
            <a:ext cx="88777" cy="17151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FEBE9F-6697-4F6B-962E-4A7A9DCE0F8C}"/>
              </a:ext>
            </a:extLst>
          </p:cNvPr>
          <p:cNvSpPr txBox="1"/>
          <p:nvPr/>
        </p:nvSpPr>
        <p:spPr>
          <a:xfrm>
            <a:off x="2574525" y="500653"/>
            <a:ext cx="43589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 the </a:t>
            </a:r>
            <a:r>
              <a:rPr lang="en-US" dirty="0" err="1"/>
              <a:t>masterfunction</a:t>
            </a:r>
            <a:r>
              <a:rPr lang="en-US" dirty="0"/>
              <a:t>/</a:t>
            </a:r>
            <a:r>
              <a:rPr lang="en-US" dirty="0" err="1"/>
              <a:t>householdgenerator.R</a:t>
            </a:r>
            <a:r>
              <a:rPr lang="en-US" dirty="0"/>
              <a:t> to work in parallel to make the right number of houses in each tract based on the U.S. Census. The tracts are done in parallel not the houses within the tracts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2E11B-36D9-495E-8D58-B156CD2E3B96}"/>
              </a:ext>
            </a:extLst>
          </p:cNvPr>
          <p:cNvSpPr txBox="1"/>
          <p:nvPr/>
        </p:nvSpPr>
        <p:spPr>
          <a:xfrm>
            <a:off x="3151573" y="2823099"/>
            <a:ext cx="45276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Generates a random seed for each household to sample with, and calls functions from the working docs and 500citiesproject.R</a:t>
            </a:r>
          </a:p>
          <a:p>
            <a:endParaRPr lang="en-US" dirty="0"/>
          </a:p>
          <a:p>
            <a:r>
              <a:rPr lang="en-US" dirty="0"/>
              <a:t>The initial </a:t>
            </a:r>
            <a:r>
              <a:rPr lang="en-US" dirty="0" err="1"/>
              <a:t>data.frame</a:t>
            </a:r>
            <a:r>
              <a:rPr lang="en-US" dirty="0"/>
              <a:t> for each household is built in </a:t>
            </a:r>
            <a:r>
              <a:rPr lang="en-US" dirty="0" err="1"/>
              <a:t>gethouseholdtypeandrace</a:t>
            </a:r>
            <a:r>
              <a:rPr lang="en-US" dirty="0"/>
              <a:t> and all other characteristics for each individual in the household are added on from there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D8234-E729-4DB6-99CA-A78890926FA5}"/>
              </a:ext>
            </a:extLst>
          </p:cNvPr>
          <p:cNvSpPr txBox="1"/>
          <p:nvPr/>
        </p:nvSpPr>
        <p:spPr>
          <a:xfrm>
            <a:off x="8176333" y="239515"/>
            <a:ext cx="3932808" cy="64633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Workingdoc.R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gethouseholdtypeandrace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getnumberofvehicles</a:t>
            </a:r>
            <a:endParaRPr lang="en-US" dirty="0"/>
          </a:p>
          <a:p>
            <a:r>
              <a:rPr lang="en-US" dirty="0"/>
              <a:t>Workingdoc2.R</a:t>
            </a:r>
          </a:p>
          <a:p>
            <a:r>
              <a:rPr lang="en-US" dirty="0"/>
              <a:t>	</a:t>
            </a:r>
            <a:r>
              <a:rPr lang="en-US" dirty="0" err="1"/>
              <a:t>getsexandage</a:t>
            </a:r>
            <a:endParaRPr lang="en-US" dirty="0"/>
          </a:p>
          <a:p>
            <a:r>
              <a:rPr lang="en-US" dirty="0"/>
              <a:t>Workingdoc3.R</a:t>
            </a:r>
          </a:p>
          <a:p>
            <a:r>
              <a:rPr lang="en-US" dirty="0"/>
              <a:t>	</a:t>
            </a:r>
            <a:r>
              <a:rPr lang="en-US" dirty="0" err="1"/>
              <a:t>getschoolenrollment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geteducationattainment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getemployment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getdisability</a:t>
            </a:r>
            <a:endParaRPr lang="en-US" dirty="0"/>
          </a:p>
          <a:p>
            <a:r>
              <a:rPr lang="en-US" dirty="0"/>
              <a:t>Workingdoc4</a:t>
            </a:r>
          </a:p>
          <a:p>
            <a:r>
              <a:rPr lang="en-US" dirty="0"/>
              <a:t>	</a:t>
            </a:r>
            <a:r>
              <a:rPr lang="en-US" dirty="0" err="1"/>
              <a:t>getlangandnativity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getcitizenandlang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getvets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gettransport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gettraveltime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getincome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getinsurance</a:t>
            </a:r>
            <a:endParaRPr lang="en-US" dirty="0"/>
          </a:p>
          <a:p>
            <a:r>
              <a:rPr lang="en-US" dirty="0"/>
              <a:t>500citiesproject.R</a:t>
            </a:r>
          </a:p>
          <a:p>
            <a:r>
              <a:rPr lang="en-US" dirty="0"/>
              <a:t>	functions for all health related variables offered by the 500 cities project</a:t>
            </a:r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74093E-3F34-4FE5-B6E4-5485D1C1FD0A}"/>
              </a:ext>
            </a:extLst>
          </p:cNvPr>
          <p:cNvCxnSpPr>
            <a:stCxn id="15" idx="1"/>
          </p:cNvCxnSpPr>
          <p:nvPr/>
        </p:nvCxnSpPr>
        <p:spPr>
          <a:xfrm flipH="1">
            <a:off x="6764784" y="3471169"/>
            <a:ext cx="1411549" cy="88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3548CC-5483-4E14-9D54-0B1706A6190E}"/>
              </a:ext>
            </a:extLst>
          </p:cNvPr>
          <p:cNvCxnSpPr>
            <a:cxnSpLocks/>
          </p:cNvCxnSpPr>
          <p:nvPr/>
        </p:nvCxnSpPr>
        <p:spPr>
          <a:xfrm>
            <a:off x="3382393" y="5308846"/>
            <a:ext cx="0" cy="539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90D101-A514-4447-8527-44A1312BBBBA}"/>
              </a:ext>
            </a:extLst>
          </p:cNvPr>
          <p:cNvSpPr txBox="1"/>
          <p:nvPr/>
        </p:nvSpPr>
        <p:spPr>
          <a:xfrm>
            <a:off x="3058358" y="5848801"/>
            <a:ext cx="4394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Merges with HCAD parcels</a:t>
            </a:r>
          </a:p>
        </p:txBody>
      </p:sp>
    </p:spTree>
    <p:extLst>
      <p:ext uri="{BB962C8B-B14F-4D97-AF65-F5344CB8AC3E}">
        <p14:creationId xmlns:p14="http://schemas.microsoft.com/office/powerpoint/2010/main" val="143891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Upchurch, Carol M</dc:creator>
  <cp:lastModifiedBy>Upchurch, Carol M</cp:lastModifiedBy>
  <cp:revision>3</cp:revision>
  <dcterms:created xsi:type="dcterms:W3CDTF">2017-09-21T11:17:36Z</dcterms:created>
  <dcterms:modified xsi:type="dcterms:W3CDTF">2017-09-21T11:30:01Z</dcterms:modified>
</cp:coreProperties>
</file>