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6178" r:id="rId3"/>
    <p:sldId id="6179" r:id="rId4"/>
    <p:sldId id="6180" r:id="rId5"/>
    <p:sldId id="6185" r:id="rId6"/>
    <p:sldId id="6182" r:id="rId7"/>
    <p:sldId id="6183" r:id="rId8"/>
    <p:sldId id="6184" r:id="rId9"/>
    <p:sldId id="6186" r:id="rId10"/>
    <p:sldId id="6187" r:id="rId11"/>
    <p:sldId id="6188" r:id="rId12"/>
    <p:sldId id="6189" r:id="rId13"/>
    <p:sldId id="6190" r:id="rId14"/>
    <p:sldId id="6191" r:id="rId15"/>
    <p:sldId id="6192" r:id="rId16"/>
    <p:sldId id="6193" r:id="rId17"/>
    <p:sldId id="6194" r:id="rId18"/>
    <p:sldId id="6195" r:id="rId19"/>
    <p:sldId id="6196" r:id="rId20"/>
    <p:sldId id="6198" r:id="rId21"/>
    <p:sldId id="619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650BC3-8294-4B6D-A87E-C59312414262}" v="54" dt="2024-08-08T07:57:29.8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eta Pagoni" userId="10d9de98-d8ee-4293-94ee-9943552c18d7" providerId="ADAL" clId="{F0650BC3-8294-4B6D-A87E-C59312414262}"/>
    <pc:docChg chg="undo custSel addSld delSld modSld">
      <pc:chgData name="Marieta Pagoni" userId="10d9de98-d8ee-4293-94ee-9943552c18d7" providerId="ADAL" clId="{F0650BC3-8294-4B6D-A87E-C59312414262}" dt="2024-08-08T07:58:13.004" v="932" actId="692"/>
      <pc:docMkLst>
        <pc:docMk/>
      </pc:docMkLst>
      <pc:sldChg chg="new">
        <pc:chgData name="Marieta Pagoni" userId="10d9de98-d8ee-4293-94ee-9943552c18d7" providerId="ADAL" clId="{F0650BC3-8294-4B6D-A87E-C59312414262}" dt="2024-08-07T12:43:35.619" v="0" actId="680"/>
        <pc:sldMkLst>
          <pc:docMk/>
          <pc:sldMk cId="752699143" sldId="256"/>
        </pc:sldMkLst>
      </pc:sldChg>
      <pc:sldChg chg="addSp delSp modSp add mod setBg delDesignElem">
        <pc:chgData name="Marieta Pagoni" userId="10d9de98-d8ee-4293-94ee-9943552c18d7" providerId="ADAL" clId="{F0650BC3-8294-4B6D-A87E-C59312414262}" dt="2024-08-08T07:57:41.434" v="929" actId="20577"/>
        <pc:sldMkLst>
          <pc:docMk/>
          <pc:sldMk cId="1123032375" sldId="6178"/>
        </pc:sldMkLst>
        <pc:spChg chg="add mod">
          <ac:chgData name="Marieta Pagoni" userId="10d9de98-d8ee-4293-94ee-9943552c18d7" providerId="ADAL" clId="{F0650BC3-8294-4B6D-A87E-C59312414262}" dt="2024-08-08T07:57:41.434" v="929" actId="20577"/>
          <ac:spMkLst>
            <pc:docMk/>
            <pc:sldMk cId="1123032375" sldId="6178"/>
            <ac:spMk id="2" creationId="{0F7ADDC6-9C75-11A2-CCF0-D4CC9F6A5F13}"/>
          </ac:spMkLst>
        </pc:spChg>
        <pc:spChg chg="del">
          <ac:chgData name="Marieta Pagoni" userId="10d9de98-d8ee-4293-94ee-9943552c18d7" providerId="ADAL" clId="{F0650BC3-8294-4B6D-A87E-C59312414262}" dt="2024-08-07T12:43:40.718" v="2"/>
          <ac:spMkLst>
            <pc:docMk/>
            <pc:sldMk cId="1123032375" sldId="6178"/>
            <ac:spMk id="49" creationId="{F3060C83-F051-4F0E-ABAD-AA0DFC48B218}"/>
          </ac:spMkLst>
        </pc:spChg>
        <pc:spChg chg="del">
          <ac:chgData name="Marieta Pagoni" userId="10d9de98-d8ee-4293-94ee-9943552c18d7" providerId="ADAL" clId="{F0650BC3-8294-4B6D-A87E-C59312414262}" dt="2024-08-07T12:43:40.718" v="2"/>
          <ac:spMkLst>
            <pc:docMk/>
            <pc:sldMk cId="1123032375" sldId="6178"/>
            <ac:spMk id="50" creationId="{83C98ABE-055B-441F-B07E-44F97F083C39}"/>
          </ac:spMkLst>
        </pc:spChg>
        <pc:spChg chg="del">
          <ac:chgData name="Marieta Pagoni" userId="10d9de98-d8ee-4293-94ee-9943552c18d7" providerId="ADAL" clId="{F0650BC3-8294-4B6D-A87E-C59312414262}" dt="2024-08-07T12:43:40.718" v="2"/>
          <ac:spMkLst>
            <pc:docMk/>
            <pc:sldMk cId="1123032375" sldId="6178"/>
            <ac:spMk id="51" creationId="{29FDB030-9B49-4CED-8CCD-4D99382388AC}"/>
          </ac:spMkLst>
        </pc:spChg>
        <pc:spChg chg="del">
          <ac:chgData name="Marieta Pagoni" userId="10d9de98-d8ee-4293-94ee-9943552c18d7" providerId="ADAL" clId="{F0650BC3-8294-4B6D-A87E-C59312414262}" dt="2024-08-07T12:43:40.718" v="2"/>
          <ac:spMkLst>
            <pc:docMk/>
            <pc:sldMk cId="1123032375" sldId="6178"/>
            <ac:spMk id="52" creationId="{3783CA14-24A1-485C-8B30-D6A5D87987AD}"/>
          </ac:spMkLst>
        </pc:spChg>
        <pc:spChg chg="del">
          <ac:chgData name="Marieta Pagoni" userId="10d9de98-d8ee-4293-94ee-9943552c18d7" providerId="ADAL" clId="{F0650BC3-8294-4B6D-A87E-C59312414262}" dt="2024-08-07T12:43:40.718" v="2"/>
          <ac:spMkLst>
            <pc:docMk/>
            <pc:sldMk cId="1123032375" sldId="6178"/>
            <ac:spMk id="53" creationId="{9A97C86A-04D6-40F7-AE84-31AB43E6A846}"/>
          </ac:spMkLst>
        </pc:spChg>
        <pc:spChg chg="del">
          <ac:chgData name="Marieta Pagoni" userId="10d9de98-d8ee-4293-94ee-9943552c18d7" providerId="ADAL" clId="{F0650BC3-8294-4B6D-A87E-C59312414262}" dt="2024-08-07T12:43:40.718" v="2"/>
          <ac:spMkLst>
            <pc:docMk/>
            <pc:sldMk cId="1123032375" sldId="6178"/>
            <ac:spMk id="54" creationId="{FF9F2414-84E8-453E-B1F3-389FDE8192D9}"/>
          </ac:spMkLst>
        </pc:spChg>
        <pc:spChg chg="del">
          <ac:chgData name="Marieta Pagoni" userId="10d9de98-d8ee-4293-94ee-9943552c18d7" providerId="ADAL" clId="{F0650BC3-8294-4B6D-A87E-C59312414262}" dt="2024-08-07T12:43:40.718" v="2"/>
          <ac:spMkLst>
            <pc:docMk/>
            <pc:sldMk cId="1123032375" sldId="6178"/>
            <ac:spMk id="55" creationId="{3ECA69A1-7536-43AC-85EF-C7106179F5ED}"/>
          </ac:spMkLst>
        </pc:spChg>
      </pc:sldChg>
      <pc:sldChg chg="modSp add mod">
        <pc:chgData name="Marieta Pagoni" userId="10d9de98-d8ee-4293-94ee-9943552c18d7" providerId="ADAL" clId="{F0650BC3-8294-4B6D-A87E-C59312414262}" dt="2024-08-08T07:58:13.004" v="932" actId="692"/>
        <pc:sldMkLst>
          <pc:docMk/>
          <pc:sldMk cId="3256246106" sldId="6179"/>
        </pc:sldMkLst>
        <pc:spChg chg="mod">
          <ac:chgData name="Marieta Pagoni" userId="10d9de98-d8ee-4293-94ee-9943552c18d7" providerId="ADAL" clId="{F0650BC3-8294-4B6D-A87E-C59312414262}" dt="2024-08-08T07:58:13.004" v="932" actId="692"/>
          <ac:spMkLst>
            <pc:docMk/>
            <pc:sldMk cId="3256246106" sldId="6179"/>
            <ac:spMk id="5" creationId="{084ABB89-C527-B308-9D31-A42CA2163FA7}"/>
          </ac:spMkLst>
        </pc:spChg>
      </pc:sldChg>
      <pc:sldChg chg="add">
        <pc:chgData name="Marieta Pagoni" userId="10d9de98-d8ee-4293-94ee-9943552c18d7" providerId="ADAL" clId="{F0650BC3-8294-4B6D-A87E-C59312414262}" dt="2024-08-07T12:43:53.899" v="4"/>
        <pc:sldMkLst>
          <pc:docMk/>
          <pc:sldMk cId="979294616" sldId="6180"/>
        </pc:sldMkLst>
      </pc:sldChg>
      <pc:sldChg chg="add del">
        <pc:chgData name="Marieta Pagoni" userId="10d9de98-d8ee-4293-94ee-9943552c18d7" providerId="ADAL" clId="{F0650BC3-8294-4B6D-A87E-C59312414262}" dt="2024-08-07T12:45:14.580" v="11" actId="47"/>
        <pc:sldMkLst>
          <pc:docMk/>
          <pc:sldMk cId="1364238248" sldId="6181"/>
        </pc:sldMkLst>
      </pc:sldChg>
      <pc:sldChg chg="addSp modSp add mod">
        <pc:chgData name="Marieta Pagoni" userId="10d9de98-d8ee-4293-94ee-9943552c18d7" providerId="ADAL" clId="{F0650BC3-8294-4B6D-A87E-C59312414262}" dt="2024-08-07T12:49:18.684" v="30" actId="14100"/>
        <pc:sldMkLst>
          <pc:docMk/>
          <pc:sldMk cId="1216851524" sldId="6182"/>
        </pc:sldMkLst>
        <pc:picChg chg="add mod">
          <ac:chgData name="Marieta Pagoni" userId="10d9de98-d8ee-4293-94ee-9943552c18d7" providerId="ADAL" clId="{F0650BC3-8294-4B6D-A87E-C59312414262}" dt="2024-08-07T12:49:18.684" v="30" actId="14100"/>
          <ac:picMkLst>
            <pc:docMk/>
            <pc:sldMk cId="1216851524" sldId="6182"/>
            <ac:picMk id="2" creationId="{838B1092-0AAA-0696-6E0B-65988AF4D860}"/>
          </ac:picMkLst>
        </pc:picChg>
        <pc:picChg chg="mod">
          <ac:chgData name="Marieta Pagoni" userId="10d9de98-d8ee-4293-94ee-9943552c18d7" providerId="ADAL" clId="{F0650BC3-8294-4B6D-A87E-C59312414262}" dt="2024-08-07T12:49:12.371" v="27" actId="1076"/>
          <ac:picMkLst>
            <pc:docMk/>
            <pc:sldMk cId="1216851524" sldId="6182"/>
            <ac:picMk id="3" creationId="{EC9B884B-8DDE-69BF-2B63-05C2D73F966F}"/>
          </ac:picMkLst>
        </pc:picChg>
      </pc:sldChg>
      <pc:sldChg chg="add">
        <pc:chgData name="Marieta Pagoni" userId="10d9de98-d8ee-4293-94ee-9943552c18d7" providerId="ADAL" clId="{F0650BC3-8294-4B6D-A87E-C59312414262}" dt="2024-08-07T12:44:11.907" v="7"/>
        <pc:sldMkLst>
          <pc:docMk/>
          <pc:sldMk cId="1991403818" sldId="6183"/>
        </pc:sldMkLst>
      </pc:sldChg>
      <pc:sldChg chg="delSp modSp add mod">
        <pc:chgData name="Marieta Pagoni" userId="10d9de98-d8ee-4293-94ee-9943552c18d7" providerId="ADAL" clId="{F0650BC3-8294-4B6D-A87E-C59312414262}" dt="2024-08-07T12:45:34.188" v="15" actId="14100"/>
        <pc:sldMkLst>
          <pc:docMk/>
          <pc:sldMk cId="3716728577" sldId="6184"/>
        </pc:sldMkLst>
        <pc:spChg chg="mod">
          <ac:chgData name="Marieta Pagoni" userId="10d9de98-d8ee-4293-94ee-9943552c18d7" providerId="ADAL" clId="{F0650BC3-8294-4B6D-A87E-C59312414262}" dt="2024-08-07T12:45:31.937" v="14" actId="14100"/>
          <ac:spMkLst>
            <pc:docMk/>
            <pc:sldMk cId="3716728577" sldId="6184"/>
            <ac:spMk id="4" creationId="{C1EE2113-6F36-741D-E7C9-AD5840CE9AD9}"/>
          </ac:spMkLst>
        </pc:spChg>
        <pc:picChg chg="mod">
          <ac:chgData name="Marieta Pagoni" userId="10d9de98-d8ee-4293-94ee-9943552c18d7" providerId="ADAL" clId="{F0650BC3-8294-4B6D-A87E-C59312414262}" dt="2024-08-07T12:45:34.188" v="15" actId="14100"/>
          <ac:picMkLst>
            <pc:docMk/>
            <pc:sldMk cId="3716728577" sldId="6184"/>
            <ac:picMk id="2" creationId="{EC14C51E-CDF8-1327-3AD9-9A197D612141}"/>
          </ac:picMkLst>
        </pc:picChg>
        <pc:picChg chg="del">
          <ac:chgData name="Marieta Pagoni" userId="10d9de98-d8ee-4293-94ee-9943552c18d7" providerId="ADAL" clId="{F0650BC3-8294-4B6D-A87E-C59312414262}" dt="2024-08-07T12:44:42.576" v="9" actId="478"/>
          <ac:picMkLst>
            <pc:docMk/>
            <pc:sldMk cId="3716728577" sldId="6184"/>
            <ac:picMk id="20" creationId="{34C49D41-E834-E606-887A-ECFC953769A9}"/>
          </ac:picMkLst>
        </pc:picChg>
      </pc:sldChg>
      <pc:sldChg chg="add">
        <pc:chgData name="Marieta Pagoni" userId="10d9de98-d8ee-4293-94ee-9943552c18d7" providerId="ADAL" clId="{F0650BC3-8294-4B6D-A87E-C59312414262}" dt="2024-08-07T12:45:12.822" v="10"/>
        <pc:sldMkLst>
          <pc:docMk/>
          <pc:sldMk cId="204590560" sldId="6185"/>
        </pc:sldMkLst>
      </pc:sldChg>
      <pc:sldChg chg="addSp delSp modSp add mod">
        <pc:chgData name="Marieta Pagoni" userId="10d9de98-d8ee-4293-94ee-9943552c18d7" providerId="ADAL" clId="{F0650BC3-8294-4B6D-A87E-C59312414262}" dt="2024-08-07T12:49:27.517" v="34" actId="1076"/>
        <pc:sldMkLst>
          <pc:docMk/>
          <pc:sldMk cId="933147847" sldId="6186"/>
        </pc:sldMkLst>
        <pc:spChg chg="mod">
          <ac:chgData name="Marieta Pagoni" userId="10d9de98-d8ee-4293-94ee-9943552c18d7" providerId="ADAL" clId="{F0650BC3-8294-4B6D-A87E-C59312414262}" dt="2024-08-07T12:47:19.207" v="22" actId="113"/>
          <ac:spMkLst>
            <pc:docMk/>
            <pc:sldMk cId="933147847" sldId="6186"/>
            <ac:spMk id="5" creationId="{084ABB89-C527-B308-9D31-A42CA2163FA7}"/>
          </ac:spMkLst>
        </pc:spChg>
        <pc:picChg chg="del">
          <ac:chgData name="Marieta Pagoni" userId="10d9de98-d8ee-4293-94ee-9943552c18d7" providerId="ADAL" clId="{F0650BC3-8294-4B6D-A87E-C59312414262}" dt="2024-08-07T12:47:05.953" v="17" actId="478"/>
          <ac:picMkLst>
            <pc:docMk/>
            <pc:sldMk cId="933147847" sldId="6186"/>
            <ac:picMk id="3" creationId="{EC9B884B-8DDE-69BF-2B63-05C2D73F966F}"/>
          </ac:picMkLst>
        </pc:picChg>
        <pc:picChg chg="add mod">
          <ac:chgData name="Marieta Pagoni" userId="10d9de98-d8ee-4293-94ee-9943552c18d7" providerId="ADAL" clId="{F0650BC3-8294-4B6D-A87E-C59312414262}" dt="2024-08-07T12:49:22.829" v="31" actId="1076"/>
          <ac:picMkLst>
            <pc:docMk/>
            <pc:sldMk cId="933147847" sldId="6186"/>
            <ac:picMk id="4" creationId="{9BA296EA-52A2-6FA1-9230-919CFB3C1AB2}"/>
          </ac:picMkLst>
        </pc:picChg>
        <pc:picChg chg="add mod">
          <ac:chgData name="Marieta Pagoni" userId="10d9de98-d8ee-4293-94ee-9943552c18d7" providerId="ADAL" clId="{F0650BC3-8294-4B6D-A87E-C59312414262}" dt="2024-08-07T12:49:27.517" v="34" actId="1076"/>
          <ac:picMkLst>
            <pc:docMk/>
            <pc:sldMk cId="933147847" sldId="6186"/>
            <ac:picMk id="6" creationId="{D19CFD73-D42D-D73A-7191-2A92E8EC9D39}"/>
          </ac:picMkLst>
        </pc:picChg>
      </pc:sldChg>
      <pc:sldChg chg="addSp delSp modSp add mod">
        <pc:chgData name="Marieta Pagoni" userId="10d9de98-d8ee-4293-94ee-9943552c18d7" providerId="ADAL" clId="{F0650BC3-8294-4B6D-A87E-C59312414262}" dt="2024-08-07T13:01:18.344" v="51" actId="1076"/>
        <pc:sldMkLst>
          <pc:docMk/>
          <pc:sldMk cId="1996332897" sldId="6187"/>
        </pc:sldMkLst>
        <pc:spChg chg="del">
          <ac:chgData name="Marieta Pagoni" userId="10d9de98-d8ee-4293-94ee-9943552c18d7" providerId="ADAL" clId="{F0650BC3-8294-4B6D-A87E-C59312414262}" dt="2024-08-07T13:00:49.315" v="42" actId="478"/>
          <ac:spMkLst>
            <pc:docMk/>
            <pc:sldMk cId="1996332897" sldId="6187"/>
            <ac:spMk id="4" creationId="{C1EE2113-6F36-741D-E7C9-AD5840CE9AD9}"/>
          </ac:spMkLst>
        </pc:spChg>
        <pc:spChg chg="del">
          <ac:chgData name="Marieta Pagoni" userId="10d9de98-d8ee-4293-94ee-9943552c18d7" providerId="ADAL" clId="{F0650BC3-8294-4B6D-A87E-C59312414262}" dt="2024-08-07T13:00:52.232" v="44" actId="478"/>
          <ac:spMkLst>
            <pc:docMk/>
            <pc:sldMk cId="1996332897" sldId="6187"/>
            <ac:spMk id="9" creationId="{1ABE025B-7452-349E-348B-337858BF64A8}"/>
          </ac:spMkLst>
        </pc:spChg>
        <pc:spChg chg="del">
          <ac:chgData name="Marieta Pagoni" userId="10d9de98-d8ee-4293-94ee-9943552c18d7" providerId="ADAL" clId="{F0650BC3-8294-4B6D-A87E-C59312414262}" dt="2024-08-07T13:00:50.322" v="43" actId="478"/>
          <ac:spMkLst>
            <pc:docMk/>
            <pc:sldMk cId="1996332897" sldId="6187"/>
            <ac:spMk id="11" creationId="{69C10AFA-3575-0968-8E01-F0EB1D14D32C}"/>
          </ac:spMkLst>
        </pc:spChg>
        <pc:picChg chg="del">
          <ac:chgData name="Marieta Pagoni" userId="10d9de98-d8ee-4293-94ee-9943552c18d7" providerId="ADAL" clId="{F0650BC3-8294-4B6D-A87E-C59312414262}" dt="2024-08-07T12:52:23.153" v="35" actId="478"/>
          <ac:picMkLst>
            <pc:docMk/>
            <pc:sldMk cId="1996332897" sldId="6187"/>
            <ac:picMk id="3" creationId="{AFE8AC28-827B-999F-1273-7DE1ABB118B0}"/>
          </ac:picMkLst>
        </pc:picChg>
        <pc:picChg chg="add del">
          <ac:chgData name="Marieta Pagoni" userId="10d9de98-d8ee-4293-94ee-9943552c18d7" providerId="ADAL" clId="{F0650BC3-8294-4B6D-A87E-C59312414262}" dt="2024-08-07T12:52:53.794" v="37" actId="478"/>
          <ac:picMkLst>
            <pc:docMk/>
            <pc:sldMk cId="1996332897" sldId="6187"/>
            <ac:picMk id="5" creationId="{003229DE-4D13-D860-4397-C1108A4BF37C}"/>
          </ac:picMkLst>
        </pc:picChg>
        <pc:picChg chg="del">
          <ac:chgData name="Marieta Pagoni" userId="10d9de98-d8ee-4293-94ee-9943552c18d7" providerId="ADAL" clId="{F0650BC3-8294-4B6D-A87E-C59312414262}" dt="2024-08-07T13:00:42.914" v="39" actId="478"/>
          <ac:picMkLst>
            <pc:docMk/>
            <pc:sldMk cId="1996332897" sldId="6187"/>
            <ac:picMk id="6" creationId="{14302455-7AF9-33A1-8855-9F1F6ECB708A}"/>
          </ac:picMkLst>
        </pc:picChg>
        <pc:picChg chg="del">
          <ac:chgData name="Marieta Pagoni" userId="10d9de98-d8ee-4293-94ee-9943552c18d7" providerId="ADAL" clId="{F0650BC3-8294-4B6D-A87E-C59312414262}" dt="2024-08-07T13:00:52.944" v="45" actId="478"/>
          <ac:picMkLst>
            <pc:docMk/>
            <pc:sldMk cId="1996332897" sldId="6187"/>
            <ac:picMk id="7" creationId="{1B8AACD8-763C-6D2A-7C49-53CA4AF57BF2}"/>
          </ac:picMkLst>
        </pc:picChg>
        <pc:picChg chg="add mod">
          <ac:chgData name="Marieta Pagoni" userId="10d9de98-d8ee-4293-94ee-9943552c18d7" providerId="ADAL" clId="{F0650BC3-8294-4B6D-A87E-C59312414262}" dt="2024-08-07T13:01:10" v="47" actId="692"/>
          <ac:picMkLst>
            <pc:docMk/>
            <pc:sldMk cId="1996332897" sldId="6187"/>
            <ac:picMk id="10" creationId="{9BED6007-9D1F-0ECE-5A33-591A0F688EB6}"/>
          </ac:picMkLst>
        </pc:picChg>
        <pc:picChg chg="add mod">
          <ac:chgData name="Marieta Pagoni" userId="10d9de98-d8ee-4293-94ee-9943552c18d7" providerId="ADAL" clId="{F0650BC3-8294-4B6D-A87E-C59312414262}" dt="2024-08-07T13:01:18.344" v="51" actId="1076"/>
          <ac:picMkLst>
            <pc:docMk/>
            <pc:sldMk cId="1996332897" sldId="6187"/>
            <ac:picMk id="14" creationId="{CE2DEE65-C7AE-9C56-4CDC-61183237F2A7}"/>
          </ac:picMkLst>
        </pc:picChg>
        <pc:cxnChg chg="mod">
          <ac:chgData name="Marieta Pagoni" userId="10d9de98-d8ee-4293-94ee-9943552c18d7" providerId="ADAL" clId="{F0650BC3-8294-4B6D-A87E-C59312414262}" dt="2024-08-07T13:01:12.248" v="48" actId="1076"/>
          <ac:cxnSpMkLst>
            <pc:docMk/>
            <pc:sldMk cId="1996332897" sldId="6187"/>
            <ac:cxnSpMk id="12" creationId="{EF275715-3420-6FBA-43CE-0990A1DA63BA}"/>
          </ac:cxnSpMkLst>
        </pc:cxnChg>
      </pc:sldChg>
      <pc:sldChg chg="addSp delSp modSp add mod">
        <pc:chgData name="Marieta Pagoni" userId="10d9de98-d8ee-4293-94ee-9943552c18d7" providerId="ADAL" clId="{F0650BC3-8294-4B6D-A87E-C59312414262}" dt="2024-08-07T13:06:00.866" v="69" actId="21"/>
        <pc:sldMkLst>
          <pc:docMk/>
          <pc:sldMk cId="96641863" sldId="6188"/>
        </pc:sldMkLst>
        <pc:spChg chg="mod">
          <ac:chgData name="Marieta Pagoni" userId="10d9de98-d8ee-4293-94ee-9943552c18d7" providerId="ADAL" clId="{F0650BC3-8294-4B6D-A87E-C59312414262}" dt="2024-08-07T13:01:40.107" v="54" actId="113"/>
          <ac:spMkLst>
            <pc:docMk/>
            <pc:sldMk cId="96641863" sldId="6188"/>
            <ac:spMk id="5" creationId="{084ABB89-C527-B308-9D31-A42CA2163FA7}"/>
          </ac:spMkLst>
        </pc:spChg>
        <pc:picChg chg="add mod">
          <ac:chgData name="Marieta Pagoni" userId="10d9de98-d8ee-4293-94ee-9943552c18d7" providerId="ADAL" clId="{F0650BC3-8294-4B6D-A87E-C59312414262}" dt="2024-08-07T13:02:37.588" v="59" actId="1076"/>
          <ac:picMkLst>
            <pc:docMk/>
            <pc:sldMk cId="96641863" sldId="6188"/>
            <ac:picMk id="3" creationId="{35A54702-E143-E233-400E-5C298E7D2CE5}"/>
          </ac:picMkLst>
        </pc:picChg>
        <pc:picChg chg="del">
          <ac:chgData name="Marieta Pagoni" userId="10d9de98-d8ee-4293-94ee-9943552c18d7" providerId="ADAL" clId="{F0650BC3-8294-4B6D-A87E-C59312414262}" dt="2024-08-07T13:02:22.968" v="55" actId="478"/>
          <ac:picMkLst>
            <pc:docMk/>
            <pc:sldMk cId="96641863" sldId="6188"/>
            <ac:picMk id="4" creationId="{9BA296EA-52A2-6FA1-9230-919CFB3C1AB2}"/>
          </ac:picMkLst>
        </pc:picChg>
        <pc:picChg chg="del mod">
          <ac:chgData name="Marieta Pagoni" userId="10d9de98-d8ee-4293-94ee-9943552c18d7" providerId="ADAL" clId="{F0650BC3-8294-4B6D-A87E-C59312414262}" dt="2024-08-07T13:02:39.376" v="61" actId="478"/>
          <ac:picMkLst>
            <pc:docMk/>
            <pc:sldMk cId="96641863" sldId="6188"/>
            <ac:picMk id="6" creationId="{D19CFD73-D42D-D73A-7191-2A92E8EC9D39}"/>
          </ac:picMkLst>
        </pc:picChg>
        <pc:picChg chg="add mod">
          <ac:chgData name="Marieta Pagoni" userId="10d9de98-d8ee-4293-94ee-9943552c18d7" providerId="ADAL" clId="{F0650BC3-8294-4B6D-A87E-C59312414262}" dt="2024-08-07T13:03:07.156" v="66" actId="1076"/>
          <ac:picMkLst>
            <pc:docMk/>
            <pc:sldMk cId="96641863" sldId="6188"/>
            <ac:picMk id="7" creationId="{84A46FE9-D59F-CEDD-E649-F2C8C3E33ECD}"/>
          </ac:picMkLst>
        </pc:picChg>
        <pc:picChg chg="add del">
          <ac:chgData name="Marieta Pagoni" userId="10d9de98-d8ee-4293-94ee-9943552c18d7" providerId="ADAL" clId="{F0650BC3-8294-4B6D-A87E-C59312414262}" dt="2024-08-07T13:06:00.866" v="69" actId="21"/>
          <ac:picMkLst>
            <pc:docMk/>
            <pc:sldMk cId="96641863" sldId="6188"/>
            <ac:picMk id="9" creationId="{7103DEAC-5017-A5AA-6B19-358A43277D7F}"/>
          </ac:picMkLst>
        </pc:picChg>
      </pc:sldChg>
      <pc:sldChg chg="addSp delSp modSp add mod">
        <pc:chgData name="Marieta Pagoni" userId="10d9de98-d8ee-4293-94ee-9943552c18d7" providerId="ADAL" clId="{F0650BC3-8294-4B6D-A87E-C59312414262}" dt="2024-08-07T13:14:16.809" v="120" actId="692"/>
        <pc:sldMkLst>
          <pc:docMk/>
          <pc:sldMk cId="2713708206" sldId="6189"/>
        </pc:sldMkLst>
        <pc:spChg chg="mod">
          <ac:chgData name="Marieta Pagoni" userId="10d9de98-d8ee-4293-94ee-9943552c18d7" providerId="ADAL" clId="{F0650BC3-8294-4B6D-A87E-C59312414262}" dt="2024-08-07T13:06:09.162" v="74" actId="6549"/>
          <ac:spMkLst>
            <pc:docMk/>
            <pc:sldMk cId="2713708206" sldId="6189"/>
            <ac:spMk id="4" creationId="{C1EE2113-6F36-741D-E7C9-AD5840CE9AD9}"/>
          </ac:spMkLst>
        </pc:spChg>
        <pc:spChg chg="mod">
          <ac:chgData name="Marieta Pagoni" userId="10d9de98-d8ee-4293-94ee-9943552c18d7" providerId="ADAL" clId="{F0650BC3-8294-4B6D-A87E-C59312414262}" dt="2024-08-07T13:06:46.020" v="101" actId="1076"/>
          <ac:spMkLst>
            <pc:docMk/>
            <pc:sldMk cId="2713708206" sldId="6189"/>
            <ac:spMk id="9" creationId="{1ABE025B-7452-349E-348B-337858BF64A8}"/>
          </ac:spMkLst>
        </pc:spChg>
        <pc:picChg chg="add mod">
          <ac:chgData name="Marieta Pagoni" userId="10d9de98-d8ee-4293-94ee-9943552c18d7" providerId="ADAL" clId="{F0650BC3-8294-4B6D-A87E-C59312414262}" dt="2024-08-07T13:06:41.388" v="99" actId="1076"/>
          <ac:picMkLst>
            <pc:docMk/>
            <pc:sldMk cId="2713708206" sldId="6189"/>
            <ac:picMk id="2" creationId="{7103DEAC-5017-A5AA-6B19-358A43277D7F}"/>
          </ac:picMkLst>
        </pc:picChg>
        <pc:picChg chg="del">
          <ac:chgData name="Marieta Pagoni" userId="10d9de98-d8ee-4293-94ee-9943552c18d7" providerId="ADAL" clId="{F0650BC3-8294-4B6D-A87E-C59312414262}" dt="2024-08-07T13:12:08.514" v="106" actId="478"/>
          <ac:picMkLst>
            <pc:docMk/>
            <pc:sldMk cId="2713708206" sldId="6189"/>
            <ac:picMk id="3" creationId="{AFE8AC28-827B-999F-1273-7DE1ABB118B0}"/>
          </ac:picMkLst>
        </pc:picChg>
        <pc:picChg chg="del">
          <ac:chgData name="Marieta Pagoni" userId="10d9de98-d8ee-4293-94ee-9943552c18d7" providerId="ADAL" clId="{F0650BC3-8294-4B6D-A87E-C59312414262}" dt="2024-08-07T13:11:34.904" v="102" actId="478"/>
          <ac:picMkLst>
            <pc:docMk/>
            <pc:sldMk cId="2713708206" sldId="6189"/>
            <ac:picMk id="6" creationId="{14302455-7AF9-33A1-8855-9F1F6ECB708A}"/>
          </ac:picMkLst>
        </pc:picChg>
        <pc:picChg chg="del">
          <ac:chgData name="Marieta Pagoni" userId="10d9de98-d8ee-4293-94ee-9943552c18d7" providerId="ADAL" clId="{F0650BC3-8294-4B6D-A87E-C59312414262}" dt="2024-08-07T13:06:13.113" v="75" actId="478"/>
          <ac:picMkLst>
            <pc:docMk/>
            <pc:sldMk cId="2713708206" sldId="6189"/>
            <ac:picMk id="7" creationId="{1B8AACD8-763C-6D2A-7C49-53CA4AF57BF2}"/>
          </ac:picMkLst>
        </pc:picChg>
        <pc:picChg chg="add mod">
          <ac:chgData name="Marieta Pagoni" userId="10d9de98-d8ee-4293-94ee-9943552c18d7" providerId="ADAL" clId="{F0650BC3-8294-4B6D-A87E-C59312414262}" dt="2024-08-07T13:12:34.468" v="117" actId="14100"/>
          <ac:picMkLst>
            <pc:docMk/>
            <pc:sldMk cId="2713708206" sldId="6189"/>
            <ac:picMk id="8" creationId="{016C248B-60FB-05CA-F29F-A5CC8785C809}"/>
          </ac:picMkLst>
        </pc:picChg>
        <pc:picChg chg="add mod">
          <ac:chgData name="Marieta Pagoni" userId="10d9de98-d8ee-4293-94ee-9943552c18d7" providerId="ADAL" clId="{F0650BC3-8294-4B6D-A87E-C59312414262}" dt="2024-08-07T13:14:16.809" v="120" actId="692"/>
          <ac:picMkLst>
            <pc:docMk/>
            <pc:sldMk cId="2713708206" sldId="6189"/>
            <ac:picMk id="13" creationId="{945BE008-7ADC-7A91-EA0D-F23A5D619FBA}"/>
          </ac:picMkLst>
        </pc:picChg>
        <pc:cxnChg chg="mod ord">
          <ac:chgData name="Marieta Pagoni" userId="10d9de98-d8ee-4293-94ee-9943552c18d7" providerId="ADAL" clId="{F0650BC3-8294-4B6D-A87E-C59312414262}" dt="2024-08-07T13:14:04.608" v="119" actId="14100"/>
          <ac:cxnSpMkLst>
            <pc:docMk/>
            <pc:sldMk cId="2713708206" sldId="6189"/>
            <ac:cxnSpMk id="12" creationId="{EF275715-3420-6FBA-43CE-0990A1DA63BA}"/>
          </ac:cxnSpMkLst>
        </pc:cxnChg>
      </pc:sldChg>
      <pc:sldChg chg="addSp delSp modSp add mod">
        <pc:chgData name="Marieta Pagoni" userId="10d9de98-d8ee-4293-94ee-9943552c18d7" providerId="ADAL" clId="{F0650BC3-8294-4B6D-A87E-C59312414262}" dt="2024-08-07T13:15:56.333" v="130" actId="1076"/>
        <pc:sldMkLst>
          <pc:docMk/>
          <pc:sldMk cId="2412811909" sldId="6190"/>
        </pc:sldMkLst>
        <pc:spChg chg="mod">
          <ac:chgData name="Marieta Pagoni" userId="10d9de98-d8ee-4293-94ee-9943552c18d7" providerId="ADAL" clId="{F0650BC3-8294-4B6D-A87E-C59312414262}" dt="2024-08-07T13:15:24.539" v="123" actId="113"/>
          <ac:spMkLst>
            <pc:docMk/>
            <pc:sldMk cId="2412811909" sldId="6190"/>
            <ac:spMk id="5" creationId="{084ABB89-C527-B308-9D31-A42CA2163FA7}"/>
          </ac:spMkLst>
        </pc:spChg>
        <pc:picChg chg="add mod">
          <ac:chgData name="Marieta Pagoni" userId="10d9de98-d8ee-4293-94ee-9943552c18d7" providerId="ADAL" clId="{F0650BC3-8294-4B6D-A87E-C59312414262}" dt="2024-08-07T13:15:34.304" v="126"/>
          <ac:picMkLst>
            <pc:docMk/>
            <pc:sldMk cId="2412811909" sldId="6190"/>
            <ac:picMk id="2" creationId="{DE80885D-B270-90A2-6CBC-5AC6AB29802B}"/>
          </ac:picMkLst>
        </pc:picChg>
        <pc:picChg chg="del">
          <ac:chgData name="Marieta Pagoni" userId="10d9de98-d8ee-4293-94ee-9943552c18d7" providerId="ADAL" clId="{F0650BC3-8294-4B6D-A87E-C59312414262}" dt="2024-08-07T13:15:27.130" v="124" actId="478"/>
          <ac:picMkLst>
            <pc:docMk/>
            <pc:sldMk cId="2412811909" sldId="6190"/>
            <ac:picMk id="3" creationId="{35A54702-E143-E233-400E-5C298E7D2CE5}"/>
          </ac:picMkLst>
        </pc:picChg>
        <pc:picChg chg="add mod">
          <ac:chgData name="Marieta Pagoni" userId="10d9de98-d8ee-4293-94ee-9943552c18d7" providerId="ADAL" clId="{F0650BC3-8294-4B6D-A87E-C59312414262}" dt="2024-08-07T13:15:56.333" v="130" actId="1076"/>
          <ac:picMkLst>
            <pc:docMk/>
            <pc:sldMk cId="2412811909" sldId="6190"/>
            <ac:picMk id="4" creationId="{A0226397-5738-B6CE-9779-B7F70C6CD90C}"/>
          </ac:picMkLst>
        </pc:picChg>
        <pc:picChg chg="del">
          <ac:chgData name="Marieta Pagoni" userId="10d9de98-d8ee-4293-94ee-9943552c18d7" providerId="ADAL" clId="{F0650BC3-8294-4B6D-A87E-C59312414262}" dt="2024-08-07T13:15:33.865" v="125" actId="478"/>
          <ac:picMkLst>
            <pc:docMk/>
            <pc:sldMk cId="2412811909" sldId="6190"/>
            <ac:picMk id="7" creationId="{84A46FE9-D59F-CEDD-E649-F2C8C3E33ECD}"/>
          </ac:picMkLst>
        </pc:picChg>
      </pc:sldChg>
      <pc:sldChg chg="addSp delSp modSp add mod">
        <pc:chgData name="Marieta Pagoni" userId="10d9de98-d8ee-4293-94ee-9943552c18d7" providerId="ADAL" clId="{F0650BC3-8294-4B6D-A87E-C59312414262}" dt="2024-08-07T13:20:51.137" v="217" actId="14100"/>
        <pc:sldMkLst>
          <pc:docMk/>
          <pc:sldMk cId="1786777381" sldId="6191"/>
        </pc:sldMkLst>
        <pc:spChg chg="mod">
          <ac:chgData name="Marieta Pagoni" userId="10d9de98-d8ee-4293-94ee-9943552c18d7" providerId="ADAL" clId="{F0650BC3-8294-4B6D-A87E-C59312414262}" dt="2024-08-07T13:20:29.450" v="208" actId="6549"/>
          <ac:spMkLst>
            <pc:docMk/>
            <pc:sldMk cId="1786777381" sldId="6191"/>
            <ac:spMk id="4" creationId="{C1EE2113-6F36-741D-E7C9-AD5840CE9AD9}"/>
          </ac:spMkLst>
        </pc:spChg>
        <pc:spChg chg="add del mod ord">
          <ac:chgData name="Marieta Pagoni" userId="10d9de98-d8ee-4293-94ee-9943552c18d7" providerId="ADAL" clId="{F0650BC3-8294-4B6D-A87E-C59312414262}" dt="2024-08-07T13:20:18.260" v="202" actId="1076"/>
          <ac:spMkLst>
            <pc:docMk/>
            <pc:sldMk cId="1786777381" sldId="6191"/>
            <ac:spMk id="9" creationId="{1ABE025B-7452-349E-348B-337858BF64A8}"/>
          </ac:spMkLst>
        </pc:spChg>
        <pc:picChg chg="add mod">
          <ac:chgData name="Marieta Pagoni" userId="10d9de98-d8ee-4293-94ee-9943552c18d7" providerId="ADAL" clId="{F0650BC3-8294-4B6D-A87E-C59312414262}" dt="2024-08-07T13:20:33.293" v="209" actId="1076"/>
          <ac:picMkLst>
            <pc:docMk/>
            <pc:sldMk cId="1786777381" sldId="6191"/>
            <ac:picMk id="2" creationId="{157D1BB3-92C1-34A5-9E24-1F0E36C9E847}"/>
          </ac:picMkLst>
        </pc:picChg>
        <pc:picChg chg="del">
          <ac:chgData name="Marieta Pagoni" userId="10d9de98-d8ee-4293-94ee-9943552c18d7" providerId="ADAL" clId="{F0650BC3-8294-4B6D-A87E-C59312414262}" dt="2024-08-07T13:20:05.393" v="197" actId="478"/>
          <ac:picMkLst>
            <pc:docMk/>
            <pc:sldMk cId="1786777381" sldId="6191"/>
            <ac:picMk id="3" creationId="{AFE8AC28-827B-999F-1273-7DE1ABB118B0}"/>
          </ac:picMkLst>
        </pc:picChg>
        <pc:picChg chg="del">
          <ac:chgData name="Marieta Pagoni" userId="10d9de98-d8ee-4293-94ee-9943552c18d7" providerId="ADAL" clId="{F0650BC3-8294-4B6D-A87E-C59312414262}" dt="2024-08-07T13:19:49.817" v="193" actId="478"/>
          <ac:picMkLst>
            <pc:docMk/>
            <pc:sldMk cId="1786777381" sldId="6191"/>
            <ac:picMk id="6" creationId="{14302455-7AF9-33A1-8855-9F1F6ECB708A}"/>
          </ac:picMkLst>
        </pc:picChg>
        <pc:picChg chg="del">
          <ac:chgData name="Marieta Pagoni" userId="10d9de98-d8ee-4293-94ee-9943552c18d7" providerId="ADAL" clId="{F0650BC3-8294-4B6D-A87E-C59312414262}" dt="2024-08-07T13:16:12.955" v="132" actId="478"/>
          <ac:picMkLst>
            <pc:docMk/>
            <pc:sldMk cId="1786777381" sldId="6191"/>
            <ac:picMk id="7" creationId="{1B8AACD8-763C-6D2A-7C49-53CA4AF57BF2}"/>
          </ac:picMkLst>
        </pc:picChg>
        <pc:picChg chg="add mod">
          <ac:chgData name="Marieta Pagoni" userId="10d9de98-d8ee-4293-94ee-9943552c18d7" providerId="ADAL" clId="{F0650BC3-8294-4B6D-A87E-C59312414262}" dt="2024-08-07T13:20:46.517" v="215" actId="1076"/>
          <ac:picMkLst>
            <pc:docMk/>
            <pc:sldMk cId="1786777381" sldId="6191"/>
            <ac:picMk id="8" creationId="{EC4CC6FB-CAD0-8CC0-1B3D-DAE3EF93C76A}"/>
          </ac:picMkLst>
        </pc:picChg>
        <pc:picChg chg="add mod">
          <ac:chgData name="Marieta Pagoni" userId="10d9de98-d8ee-4293-94ee-9943552c18d7" providerId="ADAL" clId="{F0650BC3-8294-4B6D-A87E-C59312414262}" dt="2024-08-07T13:20:42.505" v="213" actId="692"/>
          <ac:picMkLst>
            <pc:docMk/>
            <pc:sldMk cId="1786777381" sldId="6191"/>
            <ac:picMk id="10" creationId="{49F3B22E-09E4-4937-00D2-A83C14EAF270}"/>
          </ac:picMkLst>
        </pc:picChg>
        <pc:cxnChg chg="mod">
          <ac:chgData name="Marieta Pagoni" userId="10d9de98-d8ee-4293-94ee-9943552c18d7" providerId="ADAL" clId="{F0650BC3-8294-4B6D-A87E-C59312414262}" dt="2024-08-07T13:20:51.137" v="217" actId="14100"/>
          <ac:cxnSpMkLst>
            <pc:docMk/>
            <pc:sldMk cId="1786777381" sldId="6191"/>
            <ac:cxnSpMk id="12" creationId="{EF275715-3420-6FBA-43CE-0990A1DA63BA}"/>
          </ac:cxnSpMkLst>
        </pc:cxnChg>
      </pc:sldChg>
      <pc:sldChg chg="addSp delSp modSp add mod">
        <pc:chgData name="Marieta Pagoni" userId="10d9de98-d8ee-4293-94ee-9943552c18d7" providerId="ADAL" clId="{F0650BC3-8294-4B6D-A87E-C59312414262}" dt="2024-08-08T07:43:35.034" v="733" actId="478"/>
        <pc:sldMkLst>
          <pc:docMk/>
          <pc:sldMk cId="1850749336" sldId="6192"/>
        </pc:sldMkLst>
        <pc:spChg chg="add del mod ord">
          <ac:chgData name="Marieta Pagoni" userId="10d9de98-d8ee-4293-94ee-9943552c18d7" providerId="ADAL" clId="{F0650BC3-8294-4B6D-A87E-C59312414262}" dt="2024-08-08T07:43:31.250" v="732" actId="478"/>
          <ac:spMkLst>
            <pc:docMk/>
            <pc:sldMk cId="1850749336" sldId="6192"/>
            <ac:spMk id="2" creationId="{1A4B79B5-CF54-DE74-FCEE-3BBA76819294}"/>
          </ac:spMkLst>
        </pc:spChg>
        <pc:spChg chg="add mod">
          <ac:chgData name="Marieta Pagoni" userId="10d9de98-d8ee-4293-94ee-9943552c18d7" providerId="ADAL" clId="{F0650BC3-8294-4B6D-A87E-C59312414262}" dt="2024-08-07T13:41:21.732" v="610" actId="1076"/>
          <ac:spMkLst>
            <pc:docMk/>
            <pc:sldMk cId="1850749336" sldId="6192"/>
            <ac:spMk id="4" creationId="{79B4DBEC-F5AB-643E-EAEB-E5F4764EB401}"/>
          </ac:spMkLst>
        </pc:spChg>
        <pc:spChg chg="add del mod">
          <ac:chgData name="Marieta Pagoni" userId="10d9de98-d8ee-4293-94ee-9943552c18d7" providerId="ADAL" clId="{F0650BC3-8294-4B6D-A87E-C59312414262}" dt="2024-08-08T07:43:35.034" v="733" actId="478"/>
          <ac:spMkLst>
            <pc:docMk/>
            <pc:sldMk cId="1850749336" sldId="6192"/>
            <ac:spMk id="5" creationId="{8976D694-E7E3-3B44-6352-4A4FD88B1897}"/>
          </ac:spMkLst>
        </pc:spChg>
        <pc:spChg chg="add mod">
          <ac:chgData name="Marieta Pagoni" userId="10d9de98-d8ee-4293-94ee-9943552c18d7" providerId="ADAL" clId="{F0650BC3-8294-4B6D-A87E-C59312414262}" dt="2024-08-07T13:47:48.883" v="652" actId="113"/>
          <ac:spMkLst>
            <pc:docMk/>
            <pc:sldMk cId="1850749336" sldId="6192"/>
            <ac:spMk id="6" creationId="{D0F1BE37-12C1-D4BE-CA29-8227253DA996}"/>
          </ac:spMkLst>
        </pc:spChg>
        <pc:picChg chg="mod">
          <ac:chgData name="Marieta Pagoni" userId="10d9de98-d8ee-4293-94ee-9943552c18d7" providerId="ADAL" clId="{F0650BC3-8294-4B6D-A87E-C59312414262}" dt="2024-08-07T13:47:27.470" v="638" actId="1076"/>
          <ac:picMkLst>
            <pc:docMk/>
            <pc:sldMk cId="1850749336" sldId="6192"/>
            <ac:picMk id="3" creationId="{1B94A5A3-6AEA-BCF5-BEFC-4D5E27864B8D}"/>
          </ac:picMkLst>
        </pc:picChg>
        <pc:picChg chg="add mod">
          <ac:chgData name="Marieta Pagoni" userId="10d9de98-d8ee-4293-94ee-9943552c18d7" providerId="ADAL" clId="{F0650BC3-8294-4B6D-A87E-C59312414262}" dt="2024-08-07T13:24:04.864" v="221"/>
          <ac:picMkLst>
            <pc:docMk/>
            <pc:sldMk cId="1850749336" sldId="6192"/>
            <ac:picMk id="4" creationId="{18438B1C-E7BE-A876-4FF1-48BB694CF07C}"/>
          </ac:picMkLst>
        </pc:picChg>
      </pc:sldChg>
      <pc:sldChg chg="addSp delSp modSp add mod">
        <pc:chgData name="Marieta Pagoni" userId="10d9de98-d8ee-4293-94ee-9943552c18d7" providerId="ADAL" clId="{F0650BC3-8294-4B6D-A87E-C59312414262}" dt="2024-08-07T13:52:29.946" v="698" actId="1076"/>
        <pc:sldMkLst>
          <pc:docMk/>
          <pc:sldMk cId="2784207773" sldId="6193"/>
        </pc:sldMkLst>
        <pc:spChg chg="del mod">
          <ac:chgData name="Marieta Pagoni" userId="10d9de98-d8ee-4293-94ee-9943552c18d7" providerId="ADAL" clId="{F0650BC3-8294-4B6D-A87E-C59312414262}" dt="2024-08-07T13:41:46.316" v="614" actId="478"/>
          <ac:spMkLst>
            <pc:docMk/>
            <pc:sldMk cId="2784207773" sldId="6193"/>
            <ac:spMk id="2" creationId="{1A4B79B5-CF54-DE74-FCEE-3BBA76819294}"/>
          </ac:spMkLst>
        </pc:spChg>
        <pc:spChg chg="del mod">
          <ac:chgData name="Marieta Pagoni" userId="10d9de98-d8ee-4293-94ee-9943552c18d7" providerId="ADAL" clId="{F0650BC3-8294-4B6D-A87E-C59312414262}" dt="2024-08-07T13:41:49.839" v="617" actId="478"/>
          <ac:spMkLst>
            <pc:docMk/>
            <pc:sldMk cId="2784207773" sldId="6193"/>
            <ac:spMk id="4" creationId="{79B4DBEC-F5AB-643E-EAEB-E5F4764EB401}"/>
          </ac:spMkLst>
        </pc:spChg>
        <pc:spChg chg="del">
          <ac:chgData name="Marieta Pagoni" userId="10d9de98-d8ee-4293-94ee-9943552c18d7" providerId="ADAL" clId="{F0650BC3-8294-4B6D-A87E-C59312414262}" dt="2024-08-07T13:41:48.141" v="615" actId="478"/>
          <ac:spMkLst>
            <pc:docMk/>
            <pc:sldMk cId="2784207773" sldId="6193"/>
            <ac:spMk id="5" creationId="{8976D694-E7E3-3B44-6352-4A4FD88B1897}"/>
          </ac:spMkLst>
        </pc:spChg>
        <pc:spChg chg="add del mod">
          <ac:chgData name="Marieta Pagoni" userId="10d9de98-d8ee-4293-94ee-9943552c18d7" providerId="ADAL" clId="{F0650BC3-8294-4B6D-A87E-C59312414262}" dt="2024-08-07T13:50:36.030" v="663" actId="478"/>
          <ac:spMkLst>
            <pc:docMk/>
            <pc:sldMk cId="2784207773" sldId="6193"/>
            <ac:spMk id="14" creationId="{C54F2197-2C22-798B-2B86-AA3E7C8FA8C0}"/>
          </ac:spMkLst>
        </pc:spChg>
        <pc:spChg chg="add del mod">
          <ac:chgData name="Marieta Pagoni" userId="10d9de98-d8ee-4293-94ee-9943552c18d7" providerId="ADAL" clId="{F0650BC3-8294-4B6D-A87E-C59312414262}" dt="2024-08-07T13:51:31.966" v="675"/>
          <ac:spMkLst>
            <pc:docMk/>
            <pc:sldMk cId="2784207773" sldId="6193"/>
            <ac:spMk id="16" creationId="{8EE22525-F1B0-5077-EF2D-CF5E924A9B7D}"/>
          </ac:spMkLst>
        </pc:spChg>
        <pc:spChg chg="add del mod">
          <ac:chgData name="Marieta Pagoni" userId="10d9de98-d8ee-4293-94ee-9943552c18d7" providerId="ADAL" clId="{F0650BC3-8294-4B6D-A87E-C59312414262}" dt="2024-08-07T13:51:31.963" v="673" actId="478"/>
          <ac:spMkLst>
            <pc:docMk/>
            <pc:sldMk cId="2784207773" sldId="6193"/>
            <ac:spMk id="17" creationId="{AD5F3311-45FE-77A4-298D-0C45B32042E2}"/>
          </ac:spMkLst>
        </pc:spChg>
        <pc:grpChg chg="mod">
          <ac:chgData name="Marieta Pagoni" userId="10d9de98-d8ee-4293-94ee-9943552c18d7" providerId="ADAL" clId="{F0650BC3-8294-4B6D-A87E-C59312414262}" dt="2024-08-07T13:51:49.429" v="680"/>
          <ac:grpSpMkLst>
            <pc:docMk/>
            <pc:sldMk cId="2784207773" sldId="6193"/>
            <ac:grpSpMk id="20" creationId="{18603008-9E7A-9D32-1D44-572CAC4C011C}"/>
          </ac:grpSpMkLst>
        </pc:grpChg>
        <pc:picChg chg="del">
          <ac:chgData name="Marieta Pagoni" userId="10d9de98-d8ee-4293-94ee-9943552c18d7" providerId="ADAL" clId="{F0650BC3-8294-4B6D-A87E-C59312414262}" dt="2024-08-07T13:41:37.463" v="612" actId="478"/>
          <ac:picMkLst>
            <pc:docMk/>
            <pc:sldMk cId="2784207773" sldId="6193"/>
            <ac:picMk id="3" creationId="{1B94A5A3-6AEA-BCF5-BEFC-4D5E27864B8D}"/>
          </ac:picMkLst>
        </pc:picChg>
        <pc:picChg chg="add mod">
          <ac:chgData name="Marieta Pagoni" userId="10d9de98-d8ee-4293-94ee-9943552c18d7" providerId="ADAL" clId="{F0650BC3-8294-4B6D-A87E-C59312414262}" dt="2024-08-07T13:49:14.596" v="658" actId="1076"/>
          <ac:picMkLst>
            <pc:docMk/>
            <pc:sldMk cId="2784207773" sldId="6193"/>
            <ac:picMk id="7" creationId="{7244C667-D8F9-804B-E5AC-757413A51F80}"/>
          </ac:picMkLst>
        </pc:picChg>
        <pc:picChg chg="add del mod">
          <ac:chgData name="Marieta Pagoni" userId="10d9de98-d8ee-4293-94ee-9943552c18d7" providerId="ADAL" clId="{F0650BC3-8294-4B6D-A87E-C59312414262}" dt="2024-08-07T13:46:42.970" v="628" actId="478"/>
          <ac:picMkLst>
            <pc:docMk/>
            <pc:sldMk cId="2784207773" sldId="6193"/>
            <ac:picMk id="9" creationId="{486EF489-5434-BFC0-8515-B229F0E0A126}"/>
          </ac:picMkLst>
        </pc:picChg>
        <pc:picChg chg="add mod">
          <ac:chgData name="Marieta Pagoni" userId="10d9de98-d8ee-4293-94ee-9943552c18d7" providerId="ADAL" clId="{F0650BC3-8294-4B6D-A87E-C59312414262}" dt="2024-08-07T13:49:18.701" v="661" actId="1076"/>
          <ac:picMkLst>
            <pc:docMk/>
            <pc:sldMk cId="2784207773" sldId="6193"/>
            <ac:picMk id="11" creationId="{83207B02-3351-AB59-DC09-790E59C2E3BE}"/>
          </ac:picMkLst>
        </pc:picChg>
        <pc:picChg chg="add mod">
          <ac:chgData name="Marieta Pagoni" userId="10d9de98-d8ee-4293-94ee-9943552c18d7" providerId="ADAL" clId="{F0650BC3-8294-4B6D-A87E-C59312414262}" dt="2024-08-07T13:52:29.946" v="698" actId="1076"/>
          <ac:picMkLst>
            <pc:docMk/>
            <pc:sldMk cId="2784207773" sldId="6193"/>
            <ac:picMk id="13" creationId="{29B91331-260A-662C-CADE-C0F5D11E78E6}"/>
          </ac:picMkLst>
        </pc:picChg>
        <pc:picChg chg="add mod">
          <ac:chgData name="Marieta Pagoni" userId="10d9de98-d8ee-4293-94ee-9943552c18d7" providerId="ADAL" clId="{F0650BC3-8294-4B6D-A87E-C59312414262}" dt="2024-08-07T13:51:03.029" v="668" actId="1076"/>
          <ac:picMkLst>
            <pc:docMk/>
            <pc:sldMk cId="2784207773" sldId="6193"/>
            <ac:picMk id="15" creationId="{3E61BB5F-8864-D640-E0B5-F65613F8C7DE}"/>
          </ac:picMkLst>
        </pc:picChg>
        <pc:picChg chg="add mod">
          <ac:chgData name="Marieta Pagoni" userId="10d9de98-d8ee-4293-94ee-9943552c18d7" providerId="ADAL" clId="{F0650BC3-8294-4B6D-A87E-C59312414262}" dt="2024-08-07T13:50:41.985" v="666" actId="1076"/>
          <ac:picMkLst>
            <pc:docMk/>
            <pc:sldMk cId="2784207773" sldId="6193"/>
            <ac:picMk id="1026" creationId="{3B65F868-832F-5599-A0B8-1573C5F54E58}"/>
          </ac:picMkLst>
        </pc:picChg>
        <pc:inkChg chg="add del mod">
          <ac:chgData name="Marieta Pagoni" userId="10d9de98-d8ee-4293-94ee-9943552c18d7" providerId="ADAL" clId="{F0650BC3-8294-4B6D-A87E-C59312414262}" dt="2024-08-07T13:51:53.802" v="683" actId="9405"/>
          <ac:inkMkLst>
            <pc:docMk/>
            <pc:sldMk cId="2784207773" sldId="6193"/>
            <ac:inkMk id="18" creationId="{F378EB89-420B-562C-4581-145FE18DB179}"/>
          </ac:inkMkLst>
        </pc:inkChg>
        <pc:inkChg chg="add del mod">
          <ac:chgData name="Marieta Pagoni" userId="10d9de98-d8ee-4293-94ee-9943552c18d7" providerId="ADAL" clId="{F0650BC3-8294-4B6D-A87E-C59312414262}" dt="2024-08-07T13:51:49.429" v="680"/>
          <ac:inkMkLst>
            <pc:docMk/>
            <pc:sldMk cId="2784207773" sldId="6193"/>
            <ac:inkMk id="19" creationId="{97540144-4782-AC67-6FDF-70B0652AB204}"/>
          </ac:inkMkLst>
        </pc:inkChg>
        <pc:inkChg chg="add del">
          <ac:chgData name="Marieta Pagoni" userId="10d9de98-d8ee-4293-94ee-9943552c18d7" providerId="ADAL" clId="{F0650BC3-8294-4B6D-A87E-C59312414262}" dt="2024-08-07T13:51:53.374" v="682" actId="9405"/>
          <ac:inkMkLst>
            <pc:docMk/>
            <pc:sldMk cId="2784207773" sldId="6193"/>
            <ac:inkMk id="21" creationId="{E5297B03-1B29-34E3-0D6A-B17D1456F6CF}"/>
          </ac:inkMkLst>
        </pc:inkChg>
        <pc:cxnChg chg="add mod">
          <ac:chgData name="Marieta Pagoni" userId="10d9de98-d8ee-4293-94ee-9943552c18d7" providerId="ADAL" clId="{F0650BC3-8294-4B6D-A87E-C59312414262}" dt="2024-08-07T13:52:23.594" v="697" actId="1036"/>
          <ac:cxnSpMkLst>
            <pc:docMk/>
            <pc:sldMk cId="2784207773" sldId="6193"/>
            <ac:cxnSpMk id="23" creationId="{8EA4852C-B51A-8AF1-F2AC-A42CACA3DB72}"/>
          </ac:cxnSpMkLst>
        </pc:cxnChg>
        <pc:cxnChg chg="add mod">
          <ac:chgData name="Marieta Pagoni" userId="10d9de98-d8ee-4293-94ee-9943552c18d7" providerId="ADAL" clId="{F0650BC3-8294-4B6D-A87E-C59312414262}" dt="2024-08-07T13:52:19.392" v="689" actId="1076"/>
          <ac:cxnSpMkLst>
            <pc:docMk/>
            <pc:sldMk cId="2784207773" sldId="6193"/>
            <ac:cxnSpMk id="24" creationId="{C5D1045F-BAE4-3594-4D14-22521445CD96}"/>
          </ac:cxnSpMkLst>
        </pc:cxnChg>
      </pc:sldChg>
      <pc:sldChg chg="addSp delSp modSp add mod">
        <pc:chgData name="Marieta Pagoni" userId="10d9de98-d8ee-4293-94ee-9943552c18d7" providerId="ADAL" clId="{F0650BC3-8294-4B6D-A87E-C59312414262}" dt="2024-08-08T07:46:15.719" v="743" actId="14100"/>
        <pc:sldMkLst>
          <pc:docMk/>
          <pc:sldMk cId="2549536873" sldId="6194"/>
        </pc:sldMkLst>
        <pc:spChg chg="del">
          <ac:chgData name="Marieta Pagoni" userId="10d9de98-d8ee-4293-94ee-9943552c18d7" providerId="ADAL" clId="{F0650BC3-8294-4B6D-A87E-C59312414262}" dt="2024-08-08T07:43:43.864" v="734" actId="478"/>
          <ac:spMkLst>
            <pc:docMk/>
            <pc:sldMk cId="2549536873" sldId="6194"/>
            <ac:spMk id="2" creationId="{1A4B79B5-CF54-DE74-FCEE-3BBA76819294}"/>
          </ac:spMkLst>
        </pc:spChg>
        <pc:spChg chg="mod">
          <ac:chgData name="Marieta Pagoni" userId="10d9de98-d8ee-4293-94ee-9943552c18d7" providerId="ADAL" clId="{F0650BC3-8294-4B6D-A87E-C59312414262}" dt="2024-08-08T07:43:25.750" v="731" actId="14100"/>
          <ac:spMkLst>
            <pc:docMk/>
            <pc:sldMk cId="2549536873" sldId="6194"/>
            <ac:spMk id="4" creationId="{79B4DBEC-F5AB-643E-EAEB-E5F4764EB401}"/>
          </ac:spMkLst>
        </pc:spChg>
        <pc:spChg chg="del">
          <ac:chgData name="Marieta Pagoni" userId="10d9de98-d8ee-4293-94ee-9943552c18d7" providerId="ADAL" clId="{F0650BC3-8294-4B6D-A87E-C59312414262}" dt="2024-08-08T07:43:46.504" v="735" actId="478"/>
          <ac:spMkLst>
            <pc:docMk/>
            <pc:sldMk cId="2549536873" sldId="6194"/>
            <ac:spMk id="5" creationId="{8976D694-E7E3-3B44-6352-4A4FD88B1897}"/>
          </ac:spMkLst>
        </pc:spChg>
        <pc:spChg chg="mod">
          <ac:chgData name="Marieta Pagoni" userId="10d9de98-d8ee-4293-94ee-9943552c18d7" providerId="ADAL" clId="{F0650BC3-8294-4B6D-A87E-C59312414262}" dt="2024-08-08T07:43:10.146" v="727" actId="20577"/>
          <ac:spMkLst>
            <pc:docMk/>
            <pc:sldMk cId="2549536873" sldId="6194"/>
            <ac:spMk id="6" creationId="{D0F1BE37-12C1-D4BE-CA29-8227253DA996}"/>
          </ac:spMkLst>
        </pc:spChg>
        <pc:spChg chg="add mod">
          <ac:chgData name="Marieta Pagoni" userId="10d9de98-d8ee-4293-94ee-9943552c18d7" providerId="ADAL" clId="{F0650BC3-8294-4B6D-A87E-C59312414262}" dt="2024-08-08T07:46:15.719" v="743" actId="14100"/>
          <ac:spMkLst>
            <pc:docMk/>
            <pc:sldMk cId="2549536873" sldId="6194"/>
            <ac:spMk id="7" creationId="{CB76077F-8B67-57F3-F992-C4AF2C62EC87}"/>
          </ac:spMkLst>
        </pc:spChg>
        <pc:picChg chg="mod">
          <ac:chgData name="Marieta Pagoni" userId="10d9de98-d8ee-4293-94ee-9943552c18d7" providerId="ADAL" clId="{F0650BC3-8294-4B6D-A87E-C59312414262}" dt="2024-08-08T07:46:00.143" v="740" actId="1076"/>
          <ac:picMkLst>
            <pc:docMk/>
            <pc:sldMk cId="2549536873" sldId="6194"/>
            <ac:picMk id="3" creationId="{1B94A5A3-6AEA-BCF5-BEFC-4D5E27864B8D}"/>
          </ac:picMkLst>
        </pc:picChg>
      </pc:sldChg>
      <pc:sldChg chg="addSp modSp add mod">
        <pc:chgData name="Marieta Pagoni" userId="10d9de98-d8ee-4293-94ee-9943552c18d7" providerId="ADAL" clId="{F0650BC3-8294-4B6D-A87E-C59312414262}" dt="2024-08-08T07:56:30.578" v="904" actId="20577"/>
        <pc:sldMkLst>
          <pc:docMk/>
          <pc:sldMk cId="1048078139" sldId="6195"/>
        </pc:sldMkLst>
        <pc:spChg chg="add mod">
          <ac:chgData name="Marieta Pagoni" userId="10d9de98-d8ee-4293-94ee-9943552c18d7" providerId="ADAL" clId="{F0650BC3-8294-4B6D-A87E-C59312414262}" dt="2024-08-08T07:46:48.997" v="748" actId="1076"/>
          <ac:spMkLst>
            <pc:docMk/>
            <pc:sldMk cId="1048078139" sldId="6195"/>
            <ac:spMk id="2" creationId="{8E69D3C5-5AAB-2AFB-F234-5B48EEC0E5D6}"/>
          </ac:spMkLst>
        </pc:spChg>
        <pc:spChg chg="mod">
          <ac:chgData name="Marieta Pagoni" userId="10d9de98-d8ee-4293-94ee-9943552c18d7" providerId="ADAL" clId="{F0650BC3-8294-4B6D-A87E-C59312414262}" dt="2024-08-08T07:46:42.509" v="746" actId="14100"/>
          <ac:spMkLst>
            <pc:docMk/>
            <pc:sldMk cId="1048078139" sldId="6195"/>
            <ac:spMk id="4" creationId="{79B4DBEC-F5AB-643E-EAEB-E5F4764EB401}"/>
          </ac:spMkLst>
        </pc:spChg>
        <pc:spChg chg="mod">
          <ac:chgData name="Marieta Pagoni" userId="10d9de98-d8ee-4293-94ee-9943552c18d7" providerId="ADAL" clId="{F0650BC3-8294-4B6D-A87E-C59312414262}" dt="2024-08-08T07:56:30.578" v="904" actId="20577"/>
          <ac:spMkLst>
            <pc:docMk/>
            <pc:sldMk cId="1048078139" sldId="6195"/>
            <ac:spMk id="6" creationId="{D0F1BE37-12C1-D4BE-CA29-8227253DA996}"/>
          </ac:spMkLst>
        </pc:spChg>
      </pc:sldChg>
      <pc:sldChg chg="addSp delSp modSp add mod">
        <pc:chgData name="Marieta Pagoni" userId="10d9de98-d8ee-4293-94ee-9943552c18d7" providerId="ADAL" clId="{F0650BC3-8294-4B6D-A87E-C59312414262}" dt="2024-08-08T07:52:20.716" v="841" actId="14100"/>
        <pc:sldMkLst>
          <pc:docMk/>
          <pc:sldMk cId="18999963" sldId="6196"/>
        </pc:sldMkLst>
        <pc:spChg chg="add mod">
          <ac:chgData name="Marieta Pagoni" userId="10d9de98-d8ee-4293-94ee-9943552c18d7" providerId="ADAL" clId="{F0650BC3-8294-4B6D-A87E-C59312414262}" dt="2024-08-08T07:48:27.441" v="811" actId="20577"/>
          <ac:spMkLst>
            <pc:docMk/>
            <pc:sldMk cId="18999963" sldId="6196"/>
            <ac:spMk id="2" creationId="{C110FD1D-6543-5D03-AEC4-85E0487C49BC}"/>
          </ac:spMkLst>
        </pc:spChg>
        <pc:picChg chg="add del mod">
          <ac:chgData name="Marieta Pagoni" userId="10d9de98-d8ee-4293-94ee-9943552c18d7" providerId="ADAL" clId="{F0650BC3-8294-4B6D-A87E-C59312414262}" dt="2024-08-08T07:51:10.177" v="830" actId="478"/>
          <ac:picMkLst>
            <pc:docMk/>
            <pc:sldMk cId="18999963" sldId="6196"/>
            <ac:picMk id="3" creationId="{BF820710-E550-C451-762A-1FEC9D05D84F}"/>
          </ac:picMkLst>
        </pc:picChg>
        <pc:picChg chg="add mod">
          <ac:chgData name="Marieta Pagoni" userId="10d9de98-d8ee-4293-94ee-9943552c18d7" providerId="ADAL" clId="{F0650BC3-8294-4B6D-A87E-C59312414262}" dt="2024-08-08T07:50:26.480" v="825" actId="1076"/>
          <ac:picMkLst>
            <pc:docMk/>
            <pc:sldMk cId="18999963" sldId="6196"/>
            <ac:picMk id="4" creationId="{A084B0E3-B532-2548-AB00-A3FA30E18CA7}"/>
          </ac:picMkLst>
        </pc:picChg>
        <pc:picChg chg="add mod">
          <ac:chgData name="Marieta Pagoni" userId="10d9de98-d8ee-4293-94ee-9943552c18d7" providerId="ADAL" clId="{F0650BC3-8294-4B6D-A87E-C59312414262}" dt="2024-08-08T07:50:24.768" v="824" actId="1076"/>
          <ac:picMkLst>
            <pc:docMk/>
            <pc:sldMk cId="18999963" sldId="6196"/>
            <ac:picMk id="5" creationId="{34C25C79-5761-F049-8A12-836D531A139C}"/>
          </ac:picMkLst>
        </pc:picChg>
        <pc:picChg chg="del">
          <ac:chgData name="Marieta Pagoni" userId="10d9de98-d8ee-4293-94ee-9943552c18d7" providerId="ADAL" clId="{F0650BC3-8294-4B6D-A87E-C59312414262}" dt="2024-08-08T07:47:38.313" v="754" actId="478"/>
          <ac:picMkLst>
            <pc:docMk/>
            <pc:sldMk cId="18999963" sldId="6196"/>
            <ac:picMk id="7" creationId="{7244C667-D8F9-804B-E5AC-757413A51F80}"/>
          </ac:picMkLst>
        </pc:picChg>
        <pc:picChg chg="add mod">
          <ac:chgData name="Marieta Pagoni" userId="10d9de98-d8ee-4293-94ee-9943552c18d7" providerId="ADAL" clId="{F0650BC3-8294-4B6D-A87E-C59312414262}" dt="2024-08-08T07:51:24.044" v="833" actId="692"/>
          <ac:picMkLst>
            <pc:docMk/>
            <pc:sldMk cId="18999963" sldId="6196"/>
            <ac:picMk id="8" creationId="{F37EF4E3-89D2-FA03-CAE6-26CE71D81425}"/>
          </ac:picMkLst>
        </pc:picChg>
        <pc:picChg chg="add mod">
          <ac:chgData name="Marieta Pagoni" userId="10d9de98-d8ee-4293-94ee-9943552c18d7" providerId="ADAL" clId="{F0650BC3-8294-4B6D-A87E-C59312414262}" dt="2024-08-08T07:52:08.624" v="838" actId="1076"/>
          <ac:picMkLst>
            <pc:docMk/>
            <pc:sldMk cId="18999963" sldId="6196"/>
            <ac:picMk id="10" creationId="{F63518F7-F58C-C648-239B-C4D353F8D1BD}"/>
          </ac:picMkLst>
        </pc:picChg>
        <pc:picChg chg="del">
          <ac:chgData name="Marieta Pagoni" userId="10d9de98-d8ee-4293-94ee-9943552c18d7" providerId="ADAL" clId="{F0650BC3-8294-4B6D-A87E-C59312414262}" dt="2024-08-08T07:48:03.033" v="778" actId="478"/>
          <ac:picMkLst>
            <pc:docMk/>
            <pc:sldMk cId="18999963" sldId="6196"/>
            <ac:picMk id="11" creationId="{83207B02-3351-AB59-DC09-790E59C2E3BE}"/>
          </ac:picMkLst>
        </pc:picChg>
        <pc:picChg chg="del">
          <ac:chgData name="Marieta Pagoni" userId="10d9de98-d8ee-4293-94ee-9943552c18d7" providerId="ADAL" clId="{F0650BC3-8294-4B6D-A87E-C59312414262}" dt="2024-08-08T07:48:04.810" v="779" actId="478"/>
          <ac:picMkLst>
            <pc:docMk/>
            <pc:sldMk cId="18999963" sldId="6196"/>
            <ac:picMk id="13" creationId="{29B91331-260A-662C-CADE-C0F5D11E78E6}"/>
          </ac:picMkLst>
        </pc:picChg>
        <pc:picChg chg="del">
          <ac:chgData name="Marieta Pagoni" userId="10d9de98-d8ee-4293-94ee-9943552c18d7" providerId="ADAL" clId="{F0650BC3-8294-4B6D-A87E-C59312414262}" dt="2024-08-08T07:47:33.057" v="752" actId="478"/>
          <ac:picMkLst>
            <pc:docMk/>
            <pc:sldMk cId="18999963" sldId="6196"/>
            <ac:picMk id="15" creationId="{3E61BB5F-8864-D640-E0B5-F65613F8C7DE}"/>
          </ac:picMkLst>
        </pc:picChg>
        <pc:picChg chg="del">
          <ac:chgData name="Marieta Pagoni" userId="10d9de98-d8ee-4293-94ee-9943552c18d7" providerId="ADAL" clId="{F0650BC3-8294-4B6D-A87E-C59312414262}" dt="2024-08-08T07:47:32.013" v="751" actId="478"/>
          <ac:picMkLst>
            <pc:docMk/>
            <pc:sldMk cId="18999963" sldId="6196"/>
            <ac:picMk id="1026" creationId="{3B65F868-832F-5599-A0B8-1573C5F54E58}"/>
          </ac:picMkLst>
        </pc:picChg>
        <pc:cxnChg chg="add mod">
          <ac:chgData name="Marieta Pagoni" userId="10d9de98-d8ee-4293-94ee-9943552c18d7" providerId="ADAL" clId="{F0650BC3-8294-4B6D-A87E-C59312414262}" dt="2024-08-08T07:52:20.716" v="841" actId="14100"/>
          <ac:cxnSpMkLst>
            <pc:docMk/>
            <pc:sldMk cId="18999963" sldId="6196"/>
            <ac:cxnSpMk id="12" creationId="{F5EA43E7-C3F9-F689-2346-AA0E9493DDA8}"/>
          </ac:cxnSpMkLst>
        </pc:cxnChg>
        <pc:cxnChg chg="del">
          <ac:chgData name="Marieta Pagoni" userId="10d9de98-d8ee-4293-94ee-9943552c18d7" providerId="ADAL" clId="{F0650BC3-8294-4B6D-A87E-C59312414262}" dt="2024-08-08T07:48:30.849" v="813" actId="478"/>
          <ac:cxnSpMkLst>
            <pc:docMk/>
            <pc:sldMk cId="18999963" sldId="6196"/>
            <ac:cxnSpMk id="23" creationId="{8EA4852C-B51A-8AF1-F2AC-A42CACA3DB72}"/>
          </ac:cxnSpMkLst>
        </pc:cxnChg>
        <pc:cxnChg chg="del">
          <ac:chgData name="Marieta Pagoni" userId="10d9de98-d8ee-4293-94ee-9943552c18d7" providerId="ADAL" clId="{F0650BC3-8294-4B6D-A87E-C59312414262}" dt="2024-08-08T07:48:30.082" v="812" actId="478"/>
          <ac:cxnSpMkLst>
            <pc:docMk/>
            <pc:sldMk cId="18999963" sldId="6196"/>
            <ac:cxnSpMk id="24" creationId="{C5D1045F-BAE4-3594-4D14-22521445CD96}"/>
          </ac:cxnSpMkLst>
        </pc:cxnChg>
      </pc:sldChg>
      <pc:sldChg chg="addSp delSp modSp add mod">
        <pc:chgData name="Marieta Pagoni" userId="10d9de98-d8ee-4293-94ee-9943552c18d7" providerId="ADAL" clId="{F0650BC3-8294-4B6D-A87E-C59312414262}" dt="2024-08-08T07:56:00.140" v="900" actId="1076"/>
        <pc:sldMkLst>
          <pc:docMk/>
          <pc:sldMk cId="376612577" sldId="6197"/>
        </pc:sldMkLst>
        <pc:spChg chg="mod">
          <ac:chgData name="Marieta Pagoni" userId="10d9de98-d8ee-4293-94ee-9943552c18d7" providerId="ADAL" clId="{F0650BC3-8294-4B6D-A87E-C59312414262}" dt="2024-08-08T07:53:19.787" v="882" actId="20577"/>
          <ac:spMkLst>
            <pc:docMk/>
            <pc:sldMk cId="376612577" sldId="6197"/>
            <ac:spMk id="2" creationId="{C110FD1D-6543-5D03-AEC4-85E0487C49BC}"/>
          </ac:spMkLst>
        </pc:spChg>
        <pc:picChg chg="add mod">
          <ac:chgData name="Marieta Pagoni" userId="10d9de98-d8ee-4293-94ee-9943552c18d7" providerId="ADAL" clId="{F0650BC3-8294-4B6D-A87E-C59312414262}" dt="2024-08-08T07:54:25.808" v="891" actId="1076"/>
          <ac:picMkLst>
            <pc:docMk/>
            <pc:sldMk cId="376612577" sldId="6197"/>
            <ac:picMk id="6" creationId="{47A6F385-333A-AB7B-B6A2-F94E92E091E0}"/>
          </ac:picMkLst>
        </pc:picChg>
        <pc:picChg chg="del">
          <ac:chgData name="Marieta Pagoni" userId="10d9de98-d8ee-4293-94ee-9943552c18d7" providerId="ADAL" clId="{F0650BC3-8294-4B6D-A87E-C59312414262}" dt="2024-08-08T07:54:13.106" v="883" actId="478"/>
          <ac:picMkLst>
            <pc:docMk/>
            <pc:sldMk cId="376612577" sldId="6197"/>
            <ac:picMk id="8" creationId="{F37EF4E3-89D2-FA03-CAE6-26CE71D81425}"/>
          </ac:picMkLst>
        </pc:picChg>
        <pc:picChg chg="add mod">
          <ac:chgData name="Marieta Pagoni" userId="10d9de98-d8ee-4293-94ee-9943552c18d7" providerId="ADAL" clId="{F0650BC3-8294-4B6D-A87E-C59312414262}" dt="2024-08-08T07:56:00.140" v="900" actId="1076"/>
          <ac:picMkLst>
            <pc:docMk/>
            <pc:sldMk cId="376612577" sldId="6197"/>
            <ac:picMk id="9" creationId="{A523A53E-3531-79D5-1710-839A336F1B54}"/>
          </ac:picMkLst>
        </pc:picChg>
        <pc:picChg chg="del">
          <ac:chgData name="Marieta Pagoni" userId="10d9de98-d8ee-4293-94ee-9943552c18d7" providerId="ADAL" clId="{F0650BC3-8294-4B6D-A87E-C59312414262}" dt="2024-08-08T07:54:31.257" v="893" actId="478"/>
          <ac:picMkLst>
            <pc:docMk/>
            <pc:sldMk cId="376612577" sldId="6197"/>
            <ac:picMk id="10" creationId="{F63518F7-F58C-C648-239B-C4D353F8D1BD}"/>
          </ac:picMkLst>
        </pc:picChg>
        <pc:cxnChg chg="mod">
          <ac:chgData name="Marieta Pagoni" userId="10d9de98-d8ee-4293-94ee-9943552c18d7" providerId="ADAL" clId="{F0650BC3-8294-4B6D-A87E-C59312414262}" dt="2024-08-08T07:55:58.252" v="899" actId="14100"/>
          <ac:cxnSpMkLst>
            <pc:docMk/>
            <pc:sldMk cId="376612577" sldId="6197"/>
            <ac:cxnSpMk id="12" creationId="{F5EA43E7-C3F9-F689-2346-AA0E9493DDA8}"/>
          </ac:cxnSpMkLst>
        </pc:cxnChg>
      </pc:sldChg>
      <pc:sldChg chg="addSp modSp add mod">
        <pc:chgData name="Marieta Pagoni" userId="10d9de98-d8ee-4293-94ee-9943552c18d7" providerId="ADAL" clId="{F0650BC3-8294-4B6D-A87E-C59312414262}" dt="2024-08-08T07:56:22.876" v="903" actId="20577"/>
        <pc:sldMkLst>
          <pc:docMk/>
          <pc:sldMk cId="2627130692" sldId="6198"/>
        </pc:sldMkLst>
        <pc:spChg chg="add mod">
          <ac:chgData name="Marieta Pagoni" userId="10d9de98-d8ee-4293-94ee-9943552c18d7" providerId="ADAL" clId="{F0650BC3-8294-4B6D-A87E-C59312414262}" dt="2024-08-08T07:52:53.652" v="848" actId="1076"/>
          <ac:spMkLst>
            <pc:docMk/>
            <pc:sldMk cId="2627130692" sldId="6198"/>
            <ac:spMk id="2" creationId="{09DD5F90-1561-A61B-B1BE-F4AAE5524799}"/>
          </ac:spMkLst>
        </pc:spChg>
        <pc:spChg chg="mod">
          <ac:chgData name="Marieta Pagoni" userId="10d9de98-d8ee-4293-94ee-9943552c18d7" providerId="ADAL" clId="{F0650BC3-8294-4B6D-A87E-C59312414262}" dt="2024-08-08T07:56:22.876" v="903" actId="20577"/>
          <ac:spMkLst>
            <pc:docMk/>
            <pc:sldMk cId="2627130692" sldId="6198"/>
            <ac:spMk id="6" creationId="{D0F1BE37-12C1-D4BE-CA29-8227253DA996}"/>
          </ac:spMkLst>
        </pc:spChg>
        <pc:picChg chg="mod">
          <ac:chgData name="Marieta Pagoni" userId="10d9de98-d8ee-4293-94ee-9943552c18d7" providerId="ADAL" clId="{F0650BC3-8294-4B6D-A87E-C59312414262}" dt="2024-08-08T07:52:42.163" v="846" actId="1076"/>
          <ac:picMkLst>
            <pc:docMk/>
            <pc:sldMk cId="2627130692" sldId="6198"/>
            <ac:picMk id="3" creationId="{1B94A5A3-6AEA-BCF5-BEFC-4D5E27864B8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2D4F0-645E-276D-B0E3-8E49268665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7E59B-2351-56DB-0EB0-6ECD1C873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BAD9B-9F50-7B4F-EBC0-E89A99B33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DA68-4D58-4EEA-A9E1-0646143622C0}" type="datetimeFigureOut">
              <a:rPr lang="en-GB" smtClean="0"/>
              <a:t>07/08/2024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C47F4-0AB2-BFA7-8CB3-1E1882E1C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83D26-2BAB-24FA-C4EC-7CD1A46A8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F5C8A-F6F9-4BD7-A6AD-784553948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050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BE088-24AC-0038-CE00-1CDA509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C1CFF6-8591-3BD9-2AF4-233C23F717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521B9-4FBD-BE8D-DE01-3CB19C8EF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DA68-4D58-4EEA-A9E1-0646143622C0}" type="datetimeFigureOut">
              <a:rPr lang="en-GB" smtClean="0"/>
              <a:t>07/08/2024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4F883-7752-F7AF-486D-4D63F5FD8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8E6D-2100-6375-A2FF-C6FE9CA22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F5C8A-F6F9-4BD7-A6AD-784553948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573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85743F-7728-FE3E-4F65-4649AE976B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742802-7442-AC60-D20C-441377FC1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07DAB-475D-40E9-FCB4-FC862E77A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DA68-4D58-4EEA-A9E1-0646143622C0}" type="datetimeFigureOut">
              <a:rPr lang="en-GB" smtClean="0"/>
              <a:t>07/08/2024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5FA30-97A1-CF75-0A84-ECEED1C0F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CB7CF-DC02-607D-CF19-22E75B277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F5C8A-F6F9-4BD7-A6AD-784553948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044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5149F-1305-B4BA-9B58-4D053C1DB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D2CFB-A17E-8B1E-2DE3-B51ED27FB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86E10-34A7-404C-92F8-1A455A709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DA68-4D58-4EEA-A9E1-0646143622C0}" type="datetimeFigureOut">
              <a:rPr lang="en-GB" smtClean="0"/>
              <a:t>07/08/2024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12462-1803-2B68-12D4-530ABC930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B55C4-967D-AADC-26C8-C6D807C15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F5C8A-F6F9-4BD7-A6AD-784553948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040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C5DD8-1221-CA10-3D05-A65843A83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80290-69C3-247D-70CC-E616DE1A8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4233E-FF9A-426C-F91B-6F12A9235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DA68-4D58-4EEA-A9E1-0646143622C0}" type="datetimeFigureOut">
              <a:rPr lang="en-GB" smtClean="0"/>
              <a:t>07/08/2024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2D98-AE5C-3F36-E522-48B117944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59DDD-A9A0-D6B5-8293-1242E67A0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F5C8A-F6F9-4BD7-A6AD-784553948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728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9B215-3364-E9C0-DED7-66725960A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97338-FAA6-6A15-B288-8E463CFB9C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4CDF5E-363E-7E66-6757-599472FD1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64CDB6-0F7F-324B-AF38-8AFBBD3A3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DA68-4D58-4EEA-A9E1-0646143622C0}" type="datetimeFigureOut">
              <a:rPr lang="en-GB" smtClean="0"/>
              <a:t>07/08/2024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234F3-916A-5E57-840D-6117624FD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52D6FE-F639-49D9-827D-B57F338B1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F5C8A-F6F9-4BD7-A6AD-784553948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7179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A25D9-AE17-A2ED-47D9-3609B403A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AA5F4-4254-F81F-E3D7-4B0E7B72D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51D11-A422-0670-77E8-2B1F8D4D5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93FBE8-C2E1-0BE0-AD6E-72B6CB0EC2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246B8E-5332-962D-B5E1-4369924C72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5782EC-3DF1-DFE9-3009-72005A9E4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DA68-4D58-4EEA-A9E1-0646143622C0}" type="datetimeFigureOut">
              <a:rPr lang="en-GB" smtClean="0"/>
              <a:t>07/08/2024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AE1358-B6CE-DE9E-C03E-AF1395155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FE2422-E160-B7D3-C559-F743BC89D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F5C8A-F6F9-4BD7-A6AD-784553948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357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B91C2-18F6-7E70-59B8-E6DF4179B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38C854-97A8-4A7C-49B2-7F8117102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DA68-4D58-4EEA-A9E1-0646143622C0}" type="datetimeFigureOut">
              <a:rPr lang="en-GB" smtClean="0"/>
              <a:t>07/08/2024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C65DC5-A45B-8168-5823-506165C8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1FB4C-0F62-E1A6-7FD0-42B4663E7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F5C8A-F6F9-4BD7-A6AD-784553948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794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20EE4D-3014-6EFF-CFC6-8377BCE27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DA68-4D58-4EEA-A9E1-0646143622C0}" type="datetimeFigureOut">
              <a:rPr lang="en-GB" smtClean="0"/>
              <a:t>07/08/2024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B0FBC6-1253-E13C-D1FB-4C245CA90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A3129-C781-7337-C8CF-923974354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F5C8A-F6F9-4BD7-A6AD-784553948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3644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CA47-A4BB-35DC-BBE5-E65024A65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390C5-9278-9F1C-2797-7F974D567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59766F-DF35-EF5A-B888-C8EEAE88D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956F6-8E9D-A54A-3630-079D209A9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DA68-4D58-4EEA-A9E1-0646143622C0}" type="datetimeFigureOut">
              <a:rPr lang="en-GB" smtClean="0"/>
              <a:t>07/08/2024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D5D45-8AD3-F326-6F30-96947A150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D3C442-18AF-04CE-C1DA-AFFA5FEA0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F5C8A-F6F9-4BD7-A6AD-784553948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8747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DCCCD-4265-7619-A575-6181024EB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DA1828-DA8C-9323-801F-81239087C2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7C7C3C-A68B-2E9E-8F12-D95011A62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B5FC1-3B22-6B52-9A81-D877DDE9F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DA68-4D58-4EEA-A9E1-0646143622C0}" type="datetimeFigureOut">
              <a:rPr lang="en-GB" smtClean="0"/>
              <a:t>07/08/2024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C6843F-AFA3-CBBD-9454-8785FF31D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E684D0-7D3A-A374-1C06-94F343E5D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F5C8A-F6F9-4BD7-A6AD-784553948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631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B8B6DA-63B0-5AED-DAAC-D35EFC662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429DA-E0E6-08D7-87E0-CF04801B4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508F9-414C-DD86-99D4-D882653E68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46DA68-4D58-4EEA-A9E1-0646143622C0}" type="datetimeFigureOut">
              <a:rPr lang="en-GB" smtClean="0"/>
              <a:t>07/08/2024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88456-BB29-C464-01BD-1B823C4DB2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CC92F-38E5-1268-3F35-71794414D8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DF5C8A-F6F9-4BD7-A6AD-784553948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041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31F67-52CA-41E5-E7DB-4F2C6CE1EF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45CBBC-A5EB-B82D-4613-C5231C54F6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2699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F275715-3420-6FBA-43CE-0990A1DA63BA}"/>
              </a:ext>
            </a:extLst>
          </p:cNvPr>
          <p:cNvCxnSpPr>
            <a:cxnSpLocks/>
          </p:cNvCxnSpPr>
          <p:nvPr/>
        </p:nvCxnSpPr>
        <p:spPr>
          <a:xfrm>
            <a:off x="4453447" y="3431463"/>
            <a:ext cx="23094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9BED6007-9D1F-0ECE-5A33-591A0F688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825" y="296830"/>
            <a:ext cx="5000625" cy="61150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E2DEE65-C7AE-9C56-4CDC-61183237F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922" y="1668167"/>
            <a:ext cx="5362575" cy="40671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96332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84ABB89-C527-B308-9D31-A42CA2163FA7}"/>
              </a:ext>
            </a:extLst>
          </p:cNvPr>
          <p:cNvSpPr txBox="1"/>
          <p:nvPr/>
        </p:nvSpPr>
        <p:spPr>
          <a:xfrm>
            <a:off x="651068" y="1906709"/>
            <a:ext cx="3258620" cy="2031325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Content Parser Documents</a:t>
            </a:r>
          </a:p>
          <a:p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Syllabus</a:t>
            </a:r>
          </a:p>
          <a:p>
            <a:pPr marL="342900" indent="-342900">
              <a:buAutoNum type="arabicPeriod"/>
            </a:pPr>
            <a:r>
              <a:rPr lang="en-GB" dirty="0"/>
              <a:t>Question Papers</a:t>
            </a:r>
          </a:p>
          <a:p>
            <a:pPr marL="342900" indent="-342900">
              <a:buAutoNum type="arabicPeriod"/>
            </a:pPr>
            <a:r>
              <a:rPr lang="en-GB" dirty="0"/>
              <a:t>PERT</a:t>
            </a:r>
          </a:p>
          <a:p>
            <a:pPr marL="342900" indent="-342900">
              <a:buAutoNum type="arabicPeriod"/>
            </a:pPr>
            <a:r>
              <a:rPr lang="en-GB" b="1" dirty="0"/>
              <a:t>Scheme of Work</a:t>
            </a:r>
          </a:p>
          <a:p>
            <a:pPr marL="342900" indent="-342900">
              <a:buAutoNum type="arabicPeriod"/>
            </a:pPr>
            <a:r>
              <a:rPr lang="en-GB" dirty="0"/>
              <a:t>Textbooks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A54702-E143-E233-400E-5C298E7D2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6958" y="1265382"/>
            <a:ext cx="6307168" cy="456276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A46FE9-D59F-CEDD-E649-F2C8C3E33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600" y="2247900"/>
            <a:ext cx="1490109" cy="149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41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EE2113-6F36-741D-E7C9-AD5840CE9AD9}"/>
              </a:ext>
            </a:extLst>
          </p:cNvPr>
          <p:cNvSpPr txBox="1"/>
          <p:nvPr/>
        </p:nvSpPr>
        <p:spPr>
          <a:xfrm>
            <a:off x="482885" y="462337"/>
            <a:ext cx="3055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Targeted content extraction with: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BE025B-7452-349E-348B-337858BF64A8}"/>
              </a:ext>
            </a:extLst>
          </p:cNvPr>
          <p:cNvSpPr txBox="1"/>
          <p:nvPr/>
        </p:nvSpPr>
        <p:spPr>
          <a:xfrm>
            <a:off x="2010796" y="1212819"/>
            <a:ext cx="2007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Python .docx library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C10AFA-3575-0968-8E01-F0EB1D14D32C}"/>
              </a:ext>
            </a:extLst>
          </p:cNvPr>
          <p:cNvSpPr/>
          <p:nvPr/>
        </p:nvSpPr>
        <p:spPr>
          <a:xfrm>
            <a:off x="339047" y="267128"/>
            <a:ext cx="3893608" cy="2342506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03DEAC-5017-A5AA-6B19-358A43277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87" y="1173589"/>
            <a:ext cx="1160432" cy="12375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6C248B-60FB-05CA-F29F-A5CC8785C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736" y="852256"/>
            <a:ext cx="5422532" cy="55473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45BE008-7ADC-7A91-EA0D-F23A5D619F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11" y="2916873"/>
            <a:ext cx="5027299" cy="367399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F275715-3420-6FBA-43CE-0990A1DA63BA}"/>
              </a:ext>
            </a:extLst>
          </p:cNvPr>
          <p:cNvCxnSpPr>
            <a:cxnSpLocks/>
          </p:cNvCxnSpPr>
          <p:nvPr/>
        </p:nvCxnSpPr>
        <p:spPr>
          <a:xfrm>
            <a:off x="4953740" y="4348934"/>
            <a:ext cx="12339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708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84ABB89-C527-B308-9D31-A42CA2163FA7}"/>
              </a:ext>
            </a:extLst>
          </p:cNvPr>
          <p:cNvSpPr txBox="1"/>
          <p:nvPr/>
        </p:nvSpPr>
        <p:spPr>
          <a:xfrm>
            <a:off x="651068" y="1906709"/>
            <a:ext cx="3258620" cy="2031325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Content Parser Documents</a:t>
            </a:r>
          </a:p>
          <a:p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Syllabus</a:t>
            </a:r>
          </a:p>
          <a:p>
            <a:pPr marL="342900" indent="-342900">
              <a:buAutoNum type="arabicPeriod"/>
            </a:pPr>
            <a:r>
              <a:rPr lang="en-GB" dirty="0"/>
              <a:t>Question Papers</a:t>
            </a:r>
          </a:p>
          <a:p>
            <a:pPr marL="342900" indent="-342900">
              <a:buAutoNum type="arabicPeriod"/>
            </a:pPr>
            <a:r>
              <a:rPr lang="en-GB" dirty="0"/>
              <a:t>PERT</a:t>
            </a:r>
          </a:p>
          <a:p>
            <a:pPr marL="342900" indent="-342900">
              <a:buAutoNum type="arabicPeriod"/>
            </a:pPr>
            <a:r>
              <a:rPr lang="en-GB" dirty="0"/>
              <a:t>Scheme of Work</a:t>
            </a:r>
          </a:p>
          <a:p>
            <a:pPr marL="342900" indent="-342900">
              <a:buAutoNum type="arabicPeriod"/>
            </a:pPr>
            <a:r>
              <a:rPr lang="en-GB" b="1" dirty="0"/>
              <a:t>Textbooks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80885D-B270-90A2-6CBC-5AC6AB298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2707" y="2397520"/>
            <a:ext cx="2613605" cy="1511939"/>
          </a:xfrm>
          <a:prstGeom prst="rect">
            <a:avLst/>
          </a:prstGeo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0226397-5738-B6CE-9779-B7F70C6CD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246" y="954072"/>
            <a:ext cx="4277553" cy="538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811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F275715-3420-6FBA-43CE-0990A1DA63BA}"/>
              </a:ext>
            </a:extLst>
          </p:cNvPr>
          <p:cNvCxnSpPr>
            <a:cxnSpLocks/>
          </p:cNvCxnSpPr>
          <p:nvPr/>
        </p:nvCxnSpPr>
        <p:spPr>
          <a:xfrm>
            <a:off x="4232655" y="4371263"/>
            <a:ext cx="18633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1EE2113-6F36-741D-E7C9-AD5840CE9AD9}"/>
              </a:ext>
            </a:extLst>
          </p:cNvPr>
          <p:cNvSpPr txBox="1"/>
          <p:nvPr/>
        </p:nvSpPr>
        <p:spPr>
          <a:xfrm>
            <a:off x="482885" y="462337"/>
            <a:ext cx="3055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Targeted content extraction with: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C10AFA-3575-0968-8E01-F0EB1D14D32C}"/>
              </a:ext>
            </a:extLst>
          </p:cNvPr>
          <p:cNvSpPr/>
          <p:nvPr/>
        </p:nvSpPr>
        <p:spPr>
          <a:xfrm>
            <a:off x="339047" y="267128"/>
            <a:ext cx="3893608" cy="2342506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Content Placeholder 9">
            <a:extLst>
              <a:ext uri="{FF2B5EF4-FFF2-40B4-BE49-F238E27FC236}">
                <a16:creationId xmlns:a16="http://schemas.microsoft.com/office/drawing/2014/main" id="{157D1BB3-92C1-34A5-9E24-1F0E36C9E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85" y="1290529"/>
            <a:ext cx="2030741" cy="7546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BE025B-7452-349E-348B-337858BF64A8}"/>
              </a:ext>
            </a:extLst>
          </p:cNvPr>
          <p:cNvSpPr txBox="1"/>
          <p:nvPr/>
        </p:nvSpPr>
        <p:spPr>
          <a:xfrm>
            <a:off x="2523928" y="1290529"/>
            <a:ext cx="1708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Apache Tika Python library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4CC6FB-CAD0-8CC0-1B3D-DAE3EF93C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207" y="1290529"/>
            <a:ext cx="5768746" cy="464704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F3B22E-09E4-4937-00D2-A83C14EAF2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831" y="2804843"/>
            <a:ext cx="3662824" cy="391226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86777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94A5A3-6AEA-BCF5-BEFC-4D5E27864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368" y="1032614"/>
            <a:ext cx="9948329" cy="5571065"/>
          </a:xfrm>
          <a:prstGeom prst="rect">
            <a:avLst/>
          </a:prstGeom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9B4DBEC-F5AB-643E-EAEB-E5F4764EB401}"/>
              </a:ext>
            </a:extLst>
          </p:cNvPr>
          <p:cNvSpPr/>
          <p:nvPr/>
        </p:nvSpPr>
        <p:spPr>
          <a:xfrm>
            <a:off x="8263641" y="1564267"/>
            <a:ext cx="2021362" cy="2253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F1BE37-12C1-D4BE-CA29-8227253DA996}"/>
              </a:ext>
            </a:extLst>
          </p:cNvPr>
          <p:cNvSpPr txBox="1"/>
          <p:nvPr/>
        </p:nvSpPr>
        <p:spPr>
          <a:xfrm>
            <a:off x="2342508" y="154112"/>
            <a:ext cx="6143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INTELLISTORE</a:t>
            </a:r>
          </a:p>
        </p:txBody>
      </p:sp>
    </p:spTree>
    <p:extLst>
      <p:ext uri="{BB962C8B-B14F-4D97-AF65-F5344CB8AC3E}">
        <p14:creationId xmlns:p14="http://schemas.microsoft.com/office/powerpoint/2010/main" val="1850749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244C667-D8F9-804B-E5AC-757413A51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23" y="147652"/>
            <a:ext cx="2596901" cy="4203458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207B02-3351-AB59-DC09-790E59C2E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61" y="4469742"/>
            <a:ext cx="2124290" cy="224060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9B91331-260A-662C-CADE-C0F5D11E7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6875" y="2216945"/>
            <a:ext cx="7452136" cy="4268330"/>
          </a:xfrm>
          <a:prstGeom prst="rect">
            <a:avLst/>
          </a:prstGeom>
        </p:spPr>
      </p:pic>
      <p:pic>
        <p:nvPicPr>
          <p:cNvPr id="1026" name="Picture 2" descr="Hello, World: Neo4j, Inc.">
            <a:extLst>
              <a:ext uri="{FF2B5EF4-FFF2-40B4-BE49-F238E27FC236}">
                <a16:creationId xmlns:a16="http://schemas.microsoft.com/office/drawing/2014/main" id="{3B65F868-832F-5599-A0B8-1573C5F54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382" y="452545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E61BB5F-8864-D640-E0B5-F65613F8C7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0666" y="52317"/>
            <a:ext cx="2143125" cy="2143125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A4852C-B51A-8AF1-F2AC-A42CACA3DB72}"/>
              </a:ext>
            </a:extLst>
          </p:cNvPr>
          <p:cNvCxnSpPr/>
          <p:nvPr/>
        </p:nvCxnSpPr>
        <p:spPr>
          <a:xfrm flipH="1">
            <a:off x="7610475" y="1216345"/>
            <a:ext cx="5266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5D1045F-BAE4-3594-4D14-22521445CD96}"/>
              </a:ext>
            </a:extLst>
          </p:cNvPr>
          <p:cNvCxnSpPr>
            <a:cxnSpLocks/>
          </p:cNvCxnSpPr>
          <p:nvPr/>
        </p:nvCxnSpPr>
        <p:spPr>
          <a:xfrm flipV="1">
            <a:off x="7873804" y="938944"/>
            <a:ext cx="0" cy="5137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207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94A5A3-6AEA-BCF5-BEFC-4D5E27864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368" y="1032614"/>
            <a:ext cx="9948329" cy="5571065"/>
          </a:xfrm>
          <a:prstGeom prst="rect">
            <a:avLst/>
          </a:prstGeom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9B4DBEC-F5AB-643E-EAEB-E5F4764EB401}"/>
              </a:ext>
            </a:extLst>
          </p:cNvPr>
          <p:cNvSpPr/>
          <p:nvPr/>
        </p:nvSpPr>
        <p:spPr>
          <a:xfrm>
            <a:off x="5307377" y="937906"/>
            <a:ext cx="2021362" cy="3856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F1BE37-12C1-D4BE-CA29-8227253DA996}"/>
              </a:ext>
            </a:extLst>
          </p:cNvPr>
          <p:cNvSpPr txBox="1"/>
          <p:nvPr/>
        </p:nvSpPr>
        <p:spPr>
          <a:xfrm>
            <a:off x="2342508" y="154112"/>
            <a:ext cx="6143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SMARTAG</a:t>
            </a:r>
          </a:p>
        </p:txBody>
      </p:sp>
    </p:spTree>
    <p:extLst>
      <p:ext uri="{BB962C8B-B14F-4D97-AF65-F5344CB8AC3E}">
        <p14:creationId xmlns:p14="http://schemas.microsoft.com/office/powerpoint/2010/main" val="2549536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94A5A3-6AEA-BCF5-BEFC-4D5E27864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368" y="1032614"/>
            <a:ext cx="9948329" cy="5571065"/>
          </a:xfrm>
          <a:prstGeom prst="rect">
            <a:avLst/>
          </a:prstGeom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9B4DBEC-F5AB-643E-EAEB-E5F4764EB401}"/>
              </a:ext>
            </a:extLst>
          </p:cNvPr>
          <p:cNvSpPr/>
          <p:nvPr/>
        </p:nvSpPr>
        <p:spPr>
          <a:xfrm>
            <a:off x="2475400" y="1384917"/>
            <a:ext cx="1510674" cy="5859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F1BE37-12C1-D4BE-CA29-8227253DA996}"/>
              </a:ext>
            </a:extLst>
          </p:cNvPr>
          <p:cNvSpPr txBox="1"/>
          <p:nvPr/>
        </p:nvSpPr>
        <p:spPr>
          <a:xfrm>
            <a:off x="2342508" y="154112"/>
            <a:ext cx="6143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SMARTTAG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69D3C5-5AAB-2AFB-F234-5B48EEC0E5D6}"/>
              </a:ext>
            </a:extLst>
          </p:cNvPr>
          <p:cNvSpPr/>
          <p:nvPr/>
        </p:nvSpPr>
        <p:spPr>
          <a:xfrm>
            <a:off x="2413257" y="3232220"/>
            <a:ext cx="1510674" cy="5859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8078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10FD1D-6543-5D03-AEC4-85E0487C49BC}"/>
              </a:ext>
            </a:extLst>
          </p:cNvPr>
          <p:cNvSpPr txBox="1"/>
          <p:nvPr/>
        </p:nvSpPr>
        <p:spPr>
          <a:xfrm>
            <a:off x="2315875" y="312809"/>
            <a:ext cx="6143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1) Get Domain Nodes   (Syllabus &amp; Scheme of work)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84B0E3-B532-2548-AB00-A3FA30E18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250" y="1160923"/>
            <a:ext cx="2116591" cy="11450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C25C79-5761-F049-8A12-836D531A1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74" y="1129580"/>
            <a:ext cx="1006552" cy="10065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7EF4E3-89D2-FA03-CAE6-26CE71D814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561" y="2614914"/>
            <a:ext cx="5369088" cy="363576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3518F7-F58C-C648-239B-C4D353F8D1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0631" y="1083109"/>
            <a:ext cx="2488119" cy="5462082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5EA43E7-C3F9-F689-2346-AA0E9493DDA8}"/>
              </a:ext>
            </a:extLst>
          </p:cNvPr>
          <p:cNvCxnSpPr>
            <a:cxnSpLocks/>
          </p:cNvCxnSpPr>
          <p:nvPr/>
        </p:nvCxnSpPr>
        <p:spPr>
          <a:xfrm>
            <a:off x="5775649" y="4278900"/>
            <a:ext cx="20475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9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94A5A3-6AEA-BCF5-BEFC-4D5E27864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835" y="643467"/>
            <a:ext cx="9948329" cy="5571065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7ADDC6-9C75-11A2-CCF0-D4CC9F6A5F13}"/>
              </a:ext>
            </a:extLst>
          </p:cNvPr>
          <p:cNvSpPr txBox="1"/>
          <p:nvPr/>
        </p:nvSpPr>
        <p:spPr>
          <a:xfrm>
            <a:off x="2078285" y="274135"/>
            <a:ext cx="6308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Capabilities flow graph</a:t>
            </a:r>
          </a:p>
        </p:txBody>
      </p:sp>
    </p:spTree>
    <p:extLst>
      <p:ext uri="{BB962C8B-B14F-4D97-AF65-F5344CB8AC3E}">
        <p14:creationId xmlns:p14="http://schemas.microsoft.com/office/powerpoint/2010/main" val="11230323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94A5A3-6AEA-BCF5-BEFC-4D5E27864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368" y="1032614"/>
            <a:ext cx="9948329" cy="5571065"/>
          </a:xfrm>
          <a:prstGeom prst="rect">
            <a:avLst/>
          </a:prstGeom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9B4DBEC-F5AB-643E-EAEB-E5F4764EB401}"/>
              </a:ext>
            </a:extLst>
          </p:cNvPr>
          <p:cNvSpPr/>
          <p:nvPr/>
        </p:nvSpPr>
        <p:spPr>
          <a:xfrm>
            <a:off x="5307377" y="937906"/>
            <a:ext cx="2021362" cy="3856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F1BE37-12C1-D4BE-CA29-8227253DA996}"/>
              </a:ext>
            </a:extLst>
          </p:cNvPr>
          <p:cNvSpPr txBox="1"/>
          <p:nvPr/>
        </p:nvSpPr>
        <p:spPr>
          <a:xfrm>
            <a:off x="2342508" y="154112"/>
            <a:ext cx="6143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SMARTTAG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DD5F90-1561-A61B-B1BE-F4AAE5524799}"/>
              </a:ext>
            </a:extLst>
          </p:cNvPr>
          <p:cNvSpPr/>
          <p:nvPr/>
        </p:nvSpPr>
        <p:spPr>
          <a:xfrm>
            <a:off x="5562721" y="3355109"/>
            <a:ext cx="1510674" cy="5859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7130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10FD1D-6543-5D03-AEC4-85E0487C49BC}"/>
              </a:ext>
            </a:extLst>
          </p:cNvPr>
          <p:cNvSpPr txBox="1"/>
          <p:nvPr/>
        </p:nvSpPr>
        <p:spPr>
          <a:xfrm>
            <a:off x="2315875" y="312809"/>
            <a:ext cx="6143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2) Chapter to concepts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84B0E3-B532-2548-AB00-A3FA30E18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250" y="1160923"/>
            <a:ext cx="2116591" cy="11450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C25C79-5761-F049-8A12-836D531A1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74" y="1129580"/>
            <a:ext cx="1006552" cy="1006552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5EA43E7-C3F9-F689-2346-AA0E9493DDA8}"/>
              </a:ext>
            </a:extLst>
          </p:cNvPr>
          <p:cNvCxnSpPr>
            <a:cxnSpLocks/>
          </p:cNvCxnSpPr>
          <p:nvPr/>
        </p:nvCxnSpPr>
        <p:spPr>
          <a:xfrm>
            <a:off x="5072224" y="4315845"/>
            <a:ext cx="7282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7A6F385-333A-AB7B-B6A2-F94E92E09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482" y="2396751"/>
            <a:ext cx="4764035" cy="431057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23A53E-3531-79D5-1710-839A336F1B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0436" y="2305964"/>
            <a:ext cx="6265851" cy="3580486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76612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4D1A73-D252-6773-3615-D7DB8C80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229" y="1749549"/>
            <a:ext cx="3486150" cy="36671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5FFA07-F877-37E0-61D5-9C7BFBDEB606}"/>
              </a:ext>
            </a:extLst>
          </p:cNvPr>
          <p:cNvSpPr txBox="1"/>
          <p:nvPr/>
        </p:nvSpPr>
        <p:spPr>
          <a:xfrm>
            <a:off x="1921267" y="585627"/>
            <a:ext cx="6308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Content Parser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4ABB89-C527-B308-9D31-A42CA2163FA7}"/>
              </a:ext>
            </a:extLst>
          </p:cNvPr>
          <p:cNvSpPr txBox="1"/>
          <p:nvPr/>
        </p:nvSpPr>
        <p:spPr>
          <a:xfrm>
            <a:off x="5268932" y="1982375"/>
            <a:ext cx="325862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Content Parser Documents</a:t>
            </a:r>
          </a:p>
          <a:p>
            <a:endParaRPr lang="en-GB" dirty="0"/>
          </a:p>
          <a:p>
            <a:pPr marL="342900" indent="-342900">
              <a:buAutoNum type="arabicPeriod"/>
            </a:pPr>
            <a:r>
              <a:rPr lang="en-GB" b="1" dirty="0"/>
              <a:t>Syllabus</a:t>
            </a:r>
          </a:p>
          <a:p>
            <a:pPr marL="342900" indent="-342900">
              <a:buAutoNum type="arabicPeriod"/>
            </a:pPr>
            <a:r>
              <a:rPr lang="en-GB" b="1" dirty="0"/>
              <a:t>Question Papers</a:t>
            </a:r>
          </a:p>
          <a:p>
            <a:pPr marL="342900" indent="-342900">
              <a:buAutoNum type="arabicPeriod"/>
            </a:pPr>
            <a:r>
              <a:rPr lang="en-GB" b="1" dirty="0"/>
              <a:t>PERT</a:t>
            </a:r>
          </a:p>
          <a:p>
            <a:pPr marL="342900" indent="-342900">
              <a:buAutoNum type="arabicPeriod"/>
            </a:pPr>
            <a:r>
              <a:rPr lang="en-GB" b="1" dirty="0"/>
              <a:t>Scheme of Work</a:t>
            </a:r>
          </a:p>
          <a:p>
            <a:pPr marL="342900" indent="-342900">
              <a:buAutoNum type="arabicPeriod"/>
            </a:pPr>
            <a:r>
              <a:rPr lang="en-GB" b="1" dirty="0"/>
              <a:t>Textbooks</a:t>
            </a:r>
          </a:p>
        </p:txBody>
      </p:sp>
    </p:spTree>
    <p:extLst>
      <p:ext uri="{BB962C8B-B14F-4D97-AF65-F5344CB8AC3E}">
        <p14:creationId xmlns:p14="http://schemas.microsoft.com/office/powerpoint/2010/main" val="3256246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84ABB89-C527-B308-9D31-A42CA2163FA7}"/>
              </a:ext>
            </a:extLst>
          </p:cNvPr>
          <p:cNvSpPr txBox="1"/>
          <p:nvPr/>
        </p:nvSpPr>
        <p:spPr>
          <a:xfrm>
            <a:off x="363391" y="2413337"/>
            <a:ext cx="3258620" cy="2031325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Content Parser Documents</a:t>
            </a:r>
          </a:p>
          <a:p>
            <a:endParaRPr lang="en-GB" dirty="0"/>
          </a:p>
          <a:p>
            <a:pPr marL="342900" indent="-342900">
              <a:buAutoNum type="arabicPeriod"/>
            </a:pPr>
            <a:r>
              <a:rPr lang="en-GB" b="1" dirty="0"/>
              <a:t>Syllabus</a:t>
            </a:r>
          </a:p>
          <a:p>
            <a:pPr marL="342900" indent="-342900">
              <a:buAutoNum type="arabicPeriod"/>
            </a:pPr>
            <a:r>
              <a:rPr lang="en-GB" dirty="0"/>
              <a:t>Question Papers</a:t>
            </a:r>
          </a:p>
          <a:p>
            <a:pPr marL="342900" indent="-342900">
              <a:buAutoNum type="arabicPeriod"/>
            </a:pPr>
            <a:r>
              <a:rPr lang="en-GB" dirty="0"/>
              <a:t>PERT</a:t>
            </a:r>
          </a:p>
          <a:p>
            <a:pPr marL="342900" indent="-342900">
              <a:buAutoNum type="arabicPeriod"/>
            </a:pPr>
            <a:r>
              <a:rPr lang="en-GB" dirty="0"/>
              <a:t>Scheme of Work</a:t>
            </a:r>
          </a:p>
          <a:p>
            <a:pPr marL="342900" indent="-342900">
              <a:buAutoNum type="arabicPeriod"/>
            </a:pPr>
            <a:r>
              <a:rPr lang="en-GB" dirty="0"/>
              <a:t>Textbooks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4305AC-427F-E66D-F0F4-63EEF5148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7170" y="895512"/>
            <a:ext cx="4335536" cy="50669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5AD338A-210A-F7DE-2E8C-D2AE73675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3505" y="2350602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294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76A4A86-958C-86AB-9CCF-692D72A85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85" y="3246633"/>
            <a:ext cx="3055823" cy="35394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841D81-F05D-D7A5-875B-BC1B515D0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6802" y="152184"/>
            <a:ext cx="3478630" cy="35079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38D522F-2239-CE63-FC3E-08910A06CC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7539" y="3873931"/>
            <a:ext cx="4309309" cy="291215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F275715-3420-6FBA-43CE-0990A1DA63BA}"/>
              </a:ext>
            </a:extLst>
          </p:cNvPr>
          <p:cNvCxnSpPr>
            <a:cxnSpLocks/>
          </p:cNvCxnSpPr>
          <p:nvPr/>
        </p:nvCxnSpPr>
        <p:spPr>
          <a:xfrm>
            <a:off x="3164808" y="5016357"/>
            <a:ext cx="3827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7DB638C1-3722-985A-134A-EBA7563707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9579" y="1841643"/>
            <a:ext cx="3799431" cy="4556589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0A6B68A-5A9B-8D0A-BB0C-16C2AC2D2337}"/>
              </a:ext>
            </a:extLst>
          </p:cNvPr>
          <p:cNvCxnSpPr>
            <a:cxnSpLocks/>
          </p:cNvCxnSpPr>
          <p:nvPr/>
        </p:nvCxnSpPr>
        <p:spPr>
          <a:xfrm>
            <a:off x="7975432" y="2035567"/>
            <a:ext cx="352196" cy="1772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1EE2113-6F36-741D-E7C9-AD5840CE9AD9}"/>
              </a:ext>
            </a:extLst>
          </p:cNvPr>
          <p:cNvSpPr txBox="1"/>
          <p:nvPr/>
        </p:nvSpPr>
        <p:spPr>
          <a:xfrm>
            <a:off x="482885" y="462337"/>
            <a:ext cx="3055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Targeted content extraction with: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8AACD8-763C-6D2A-7C49-53CA4AF57B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885" y="1106781"/>
            <a:ext cx="1119884" cy="13998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BE025B-7452-349E-348B-337858BF64A8}"/>
              </a:ext>
            </a:extLst>
          </p:cNvPr>
          <p:cNvSpPr txBox="1"/>
          <p:nvPr/>
        </p:nvSpPr>
        <p:spPr>
          <a:xfrm>
            <a:off x="1302298" y="1106781"/>
            <a:ext cx="2961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Python PDF reader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Python PDF plumber library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C10AFA-3575-0968-8E01-F0EB1D14D32C}"/>
              </a:ext>
            </a:extLst>
          </p:cNvPr>
          <p:cNvSpPr/>
          <p:nvPr/>
        </p:nvSpPr>
        <p:spPr>
          <a:xfrm>
            <a:off x="339047" y="267128"/>
            <a:ext cx="3893608" cy="2342506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90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84ABB89-C527-B308-9D31-A42CA2163FA7}"/>
              </a:ext>
            </a:extLst>
          </p:cNvPr>
          <p:cNvSpPr txBox="1"/>
          <p:nvPr/>
        </p:nvSpPr>
        <p:spPr>
          <a:xfrm>
            <a:off x="651068" y="1906709"/>
            <a:ext cx="3258620" cy="2031325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Content Parser Documents</a:t>
            </a:r>
          </a:p>
          <a:p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Syllabus</a:t>
            </a:r>
          </a:p>
          <a:p>
            <a:pPr marL="342900" indent="-342900">
              <a:buAutoNum type="arabicPeriod"/>
            </a:pPr>
            <a:r>
              <a:rPr lang="en-GB" b="1" dirty="0"/>
              <a:t>Question Papers</a:t>
            </a:r>
          </a:p>
          <a:p>
            <a:pPr marL="342900" indent="-342900">
              <a:buAutoNum type="arabicPeriod"/>
            </a:pPr>
            <a:r>
              <a:rPr lang="en-GB" dirty="0"/>
              <a:t>PERT</a:t>
            </a:r>
          </a:p>
          <a:p>
            <a:pPr marL="342900" indent="-342900">
              <a:buAutoNum type="arabicPeriod"/>
            </a:pPr>
            <a:r>
              <a:rPr lang="en-GB" dirty="0"/>
              <a:t>Scheme of Work</a:t>
            </a:r>
          </a:p>
          <a:p>
            <a:pPr marL="342900" indent="-342900">
              <a:buAutoNum type="arabicPeriod"/>
            </a:pPr>
            <a:r>
              <a:rPr lang="en-GB" dirty="0"/>
              <a:t>Textbooks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9B884B-8DDE-69BF-2B63-05C2D73F9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718" y="428740"/>
            <a:ext cx="4311349" cy="57901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38B1092-0AAA-0696-6E0B-65988AF4D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2426095"/>
            <a:ext cx="2862642" cy="151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851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F275715-3420-6FBA-43CE-0990A1DA63BA}"/>
              </a:ext>
            </a:extLst>
          </p:cNvPr>
          <p:cNvCxnSpPr>
            <a:cxnSpLocks/>
          </p:cNvCxnSpPr>
          <p:nvPr/>
        </p:nvCxnSpPr>
        <p:spPr>
          <a:xfrm>
            <a:off x="4407265" y="4482099"/>
            <a:ext cx="23094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1EE2113-6F36-741D-E7C9-AD5840CE9AD9}"/>
              </a:ext>
            </a:extLst>
          </p:cNvPr>
          <p:cNvSpPr txBox="1"/>
          <p:nvPr/>
        </p:nvSpPr>
        <p:spPr>
          <a:xfrm>
            <a:off x="482885" y="462337"/>
            <a:ext cx="3055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1) Targeted content extraction with: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8AACD8-763C-6D2A-7C49-53CA4AF57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85" y="1106781"/>
            <a:ext cx="1119884" cy="13998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BE025B-7452-349E-348B-337858BF64A8}"/>
              </a:ext>
            </a:extLst>
          </p:cNvPr>
          <p:cNvSpPr txBox="1"/>
          <p:nvPr/>
        </p:nvSpPr>
        <p:spPr>
          <a:xfrm>
            <a:off x="1302298" y="1106781"/>
            <a:ext cx="2961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Python PDF reader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Python PDF plumber library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C10AFA-3575-0968-8E01-F0EB1D14D32C}"/>
              </a:ext>
            </a:extLst>
          </p:cNvPr>
          <p:cNvSpPr/>
          <p:nvPr/>
        </p:nvSpPr>
        <p:spPr>
          <a:xfrm>
            <a:off x="339047" y="267128"/>
            <a:ext cx="3893608" cy="2342506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E8AC28-827B-999F-1273-7DE1ABB11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20" y="2674555"/>
            <a:ext cx="3739445" cy="40036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302455-7AF9-33A1-8855-9F1F6ECB70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6740" y="1027415"/>
            <a:ext cx="3856319" cy="544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403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F275715-3420-6FBA-43CE-0990A1DA63BA}"/>
              </a:ext>
            </a:extLst>
          </p:cNvPr>
          <p:cNvCxnSpPr>
            <a:cxnSpLocks/>
          </p:cNvCxnSpPr>
          <p:nvPr/>
        </p:nvCxnSpPr>
        <p:spPr>
          <a:xfrm>
            <a:off x="4407265" y="4482099"/>
            <a:ext cx="5552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1EE2113-6F36-741D-E7C9-AD5840CE9AD9}"/>
              </a:ext>
            </a:extLst>
          </p:cNvPr>
          <p:cNvSpPr txBox="1"/>
          <p:nvPr/>
        </p:nvSpPr>
        <p:spPr>
          <a:xfrm>
            <a:off x="482885" y="462337"/>
            <a:ext cx="3567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2) Targeted content extraction with: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C10AFA-3575-0968-8E01-F0EB1D14D32C}"/>
              </a:ext>
            </a:extLst>
          </p:cNvPr>
          <p:cNvSpPr/>
          <p:nvPr/>
        </p:nvSpPr>
        <p:spPr>
          <a:xfrm>
            <a:off x="339047" y="267128"/>
            <a:ext cx="3893608" cy="2342506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E8AC28-827B-999F-1273-7DE1ABB11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20" y="2674555"/>
            <a:ext cx="3739445" cy="40036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C14C51E-CDF8-1327-3AD9-9A197D612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735" y="892565"/>
            <a:ext cx="2793121" cy="15693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7AEEE2-45D6-5E05-1E42-FF89B11E6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1014" y="258363"/>
            <a:ext cx="3440023" cy="296020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CB461C-4E27-2944-A559-D04171453DA4}"/>
              </a:ext>
            </a:extLst>
          </p:cNvPr>
          <p:cNvSpPr txBox="1"/>
          <p:nvPr/>
        </p:nvSpPr>
        <p:spPr>
          <a:xfrm>
            <a:off x="6058411" y="892566"/>
            <a:ext cx="20822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Very detailed LLM Prompt with examples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86150B-C3E4-8804-0289-6E3E649B4E5F}"/>
              </a:ext>
            </a:extLst>
          </p:cNvPr>
          <p:cNvCxnSpPr>
            <a:cxnSpLocks/>
          </p:cNvCxnSpPr>
          <p:nvPr/>
        </p:nvCxnSpPr>
        <p:spPr>
          <a:xfrm>
            <a:off x="8140640" y="1438381"/>
            <a:ext cx="4503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971DC807-EA6B-41E3-5049-84173141E8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2501" y="2376714"/>
            <a:ext cx="3101706" cy="43014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1CDA26F-330B-354F-DA22-90A8AAA087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6171" y="4333125"/>
            <a:ext cx="971550" cy="117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728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84ABB89-C527-B308-9D31-A42CA2163FA7}"/>
              </a:ext>
            </a:extLst>
          </p:cNvPr>
          <p:cNvSpPr txBox="1"/>
          <p:nvPr/>
        </p:nvSpPr>
        <p:spPr>
          <a:xfrm>
            <a:off x="651068" y="1906709"/>
            <a:ext cx="3258620" cy="2031325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Content Parser Documents</a:t>
            </a:r>
          </a:p>
          <a:p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Syllabus</a:t>
            </a:r>
          </a:p>
          <a:p>
            <a:pPr marL="342900" indent="-342900">
              <a:buAutoNum type="arabicPeriod"/>
            </a:pPr>
            <a:r>
              <a:rPr lang="en-GB" dirty="0"/>
              <a:t>Question Papers</a:t>
            </a:r>
          </a:p>
          <a:p>
            <a:pPr marL="342900" indent="-342900">
              <a:buAutoNum type="arabicPeriod"/>
            </a:pPr>
            <a:r>
              <a:rPr lang="en-GB" b="1" dirty="0"/>
              <a:t>PERT</a:t>
            </a:r>
          </a:p>
          <a:p>
            <a:pPr marL="342900" indent="-342900">
              <a:buAutoNum type="arabicPeriod"/>
            </a:pPr>
            <a:r>
              <a:rPr lang="en-GB" dirty="0"/>
              <a:t>Scheme of Work</a:t>
            </a:r>
          </a:p>
          <a:p>
            <a:pPr marL="342900" indent="-342900">
              <a:buAutoNum type="arabicPeriod"/>
            </a:pPr>
            <a:r>
              <a:rPr lang="en-GB" dirty="0"/>
              <a:t>Textbooks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A296EA-52A2-6FA1-9230-919CFB3C1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382" y="609009"/>
            <a:ext cx="4371524" cy="563998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9CFD73-D42D-D73A-7191-2A92E8EC9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2707" y="2397520"/>
            <a:ext cx="2613605" cy="151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147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75d6cc78-71b9-42e6-aa2a-b9889a0f080f}" enabled="0" method="" siteId="{75d6cc78-71b9-42e6-aa2a-b9889a0f080f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1141</TotalTime>
  <Words>151</Words>
  <Application>Microsoft Office PowerPoint</Application>
  <PresentationFormat>Widescreen</PresentationFormat>
  <Paragraphs>62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Cambridge University Press &amp; Assessment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Marieta Pagoni</dc:creator>
  <cp:lastModifiedBy>Marieta Pagoni</cp:lastModifiedBy>
  <cp:revision>1</cp:revision>
  <dcterms:created xsi:type="dcterms:W3CDTF">2024-08-07T12:43:19Z</dcterms:created>
  <dcterms:modified xsi:type="dcterms:W3CDTF">2024-08-08T07:58:21Z</dcterms:modified>
</cp:coreProperties>
</file>