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December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December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December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December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December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December 28,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December 28,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December 28,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December 28,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December 28,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December 28,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December 28,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example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0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Mountains</a:t>
            </a:r>
            <a:endParaRPr lang="en-US" dirty="0"/>
          </a:p>
        </p:txBody>
      </p:sp>
      <p:pic>
        <p:nvPicPr>
          <p:cNvPr id="4" name="Picture 3" descr="mountain-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460435"/>
            <a:ext cx="6207233" cy="32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6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Kitties</a:t>
            </a:r>
            <a:endParaRPr lang="en-US" dirty="0"/>
          </a:p>
        </p:txBody>
      </p:sp>
      <p:pic>
        <p:nvPicPr>
          <p:cNvPr id="4" name="Picture 3" descr="kitty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520659"/>
            <a:ext cx="4817194" cy="329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4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</a:t>
            </a:r>
            <a:endParaRPr lang="en-US" dirty="0"/>
          </a:p>
        </p:txBody>
      </p:sp>
      <p:pic>
        <p:nvPicPr>
          <p:cNvPr id="4" name="Picture 3" descr="wpid-universe-wallpap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580251"/>
            <a:ext cx="5760178" cy="32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Flower</a:t>
            </a:r>
            <a:endParaRPr lang="en-US" dirty="0"/>
          </a:p>
        </p:txBody>
      </p:sp>
      <p:pic>
        <p:nvPicPr>
          <p:cNvPr id="4" name="Picture 3" descr="flower-wallpaper-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1" y="1560250"/>
            <a:ext cx="5328172" cy="333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Sunset</a:t>
            </a:r>
            <a:endParaRPr lang="en-US" dirty="0"/>
          </a:p>
        </p:txBody>
      </p:sp>
      <p:pic>
        <p:nvPicPr>
          <p:cNvPr id="4" name="Picture 3" descr="Screen Shot 2015-12-28 at 5.45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460377"/>
            <a:ext cx="5137203" cy="342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9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for your attention</a:t>
            </a:r>
            <a:endParaRPr lang="en-US" dirty="0"/>
          </a:p>
        </p:txBody>
      </p:sp>
      <p:pic>
        <p:nvPicPr>
          <p:cNvPr id="4" name="Content Placeholder 3" descr="dataart-logo-75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2" b="4672"/>
          <a:stretch>
            <a:fillRect/>
          </a:stretch>
        </p:blipFill>
        <p:spPr>
          <a:xfrm>
            <a:off x="1892989" y="1450654"/>
            <a:ext cx="5487213" cy="2611827"/>
          </a:xfrm>
        </p:spPr>
      </p:pic>
    </p:spTree>
    <p:extLst>
      <p:ext uri="{BB962C8B-B14F-4D97-AF65-F5344CB8AC3E}">
        <p14:creationId xmlns:p14="http://schemas.microsoft.com/office/powerpoint/2010/main" val="2338080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10</TotalTime>
  <Words>26</Words>
  <Application>Microsoft Macintosh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Presentation example #1</vt:lpstr>
      <vt:lpstr>Slide 1</vt:lpstr>
      <vt:lpstr>Slide 2</vt:lpstr>
      <vt:lpstr>Slide 3</vt:lpstr>
      <vt:lpstr>Slide 4</vt:lpstr>
      <vt:lpstr>Final Slide</vt:lpstr>
      <vt:lpstr>Thank you for your attention</vt:lpstr>
    </vt:vector>
  </TitlesOfParts>
  <Company>DataArt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example #1</dc:title>
  <dc:creator>Roman Ivchenko</dc:creator>
  <cp:lastModifiedBy>Roman Ivchenko</cp:lastModifiedBy>
  <cp:revision>2</cp:revision>
  <dcterms:created xsi:type="dcterms:W3CDTF">2015-12-28T15:36:53Z</dcterms:created>
  <dcterms:modified xsi:type="dcterms:W3CDTF">2015-12-28T15:47:04Z</dcterms:modified>
</cp:coreProperties>
</file>