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5"/>
  </p:notesMasterIdLst>
  <p:handoutMasterIdLst>
    <p:handoutMasterId r:id="rId6"/>
  </p:handoutMasterIdLst>
  <p:sldIdLst>
    <p:sldId id="3267" r:id="rId2"/>
    <p:sldId id="5560" r:id="rId3"/>
    <p:sldId id="5561" r:id="rId4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5" autoAdjust="0"/>
    <p:restoredTop sz="94660"/>
  </p:normalViewPr>
  <p:slideViewPr>
    <p:cSldViewPr>
      <p:cViewPr varScale="1">
        <p:scale>
          <a:sx n="51" d="100"/>
          <a:sy n="51" d="100"/>
        </p:scale>
        <p:origin x="859" y="67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02.08.2023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02.08.2023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122" r:id="rId13"/>
    <p:sldLayoutId id="2147484169" r:id="rId14"/>
    <p:sldLayoutId id="2147484010" r:id="rId15"/>
    <p:sldLayoutId id="2147484049" r:id="rId16"/>
    <p:sldLayoutId id="2147484119" r:id="rId17"/>
    <p:sldLayoutId id="2147484226" r:id="rId1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Interview Guides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-325915" y="2857500"/>
            <a:ext cx="313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-500941" y="4529451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Marketing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2781300" y="4947674"/>
            <a:ext cx="10675658" cy="5072626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2971800" y="5033369"/>
            <a:ext cx="102946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are the primary business objectives you aim to achieve with the launch of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consumer product?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are your vision and goals for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project in terms of market positioning and consumer engagement?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Why is this project critical for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Industrobots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at this particular time? What opportunities or advantages do you foresee?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 case of project delays or failures, how do you anticipate it impacting the company's overall marketing strategy and goals?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specific business needs must be met to ensure the success of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market entry?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How do you envision measuring the success of the marketing efforts for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product?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Can you provide insights into the current business processes related to marketing and consumer engagement?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changes to the marketing strategies or tools are needed to effectively promote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in the market?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data or information do you need to make informed marketing decisions for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Have any previous marketing strategies or solutions been considered for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launch? If so, why were they pursued or rejected?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2811742" y="743490"/>
            <a:ext cx="10675658" cy="3804074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b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Priorities:</a:t>
            </a: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Market positioning and target audience understanding for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Effective consumer engagement and marketing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Enhancing brand visibility and market share through strategic initiatives.</a:t>
            </a: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Motivations:</a:t>
            </a: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Achieving a successful market entry and gaining a competitive advantage.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Increasing sales and revenue through effective marketing.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Building a strong brand reputation and leadership in the home robotics market.</a:t>
            </a: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Concerns:</a:t>
            </a: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Alignment of marketing efforts with business objectives and market demands.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Consumer acceptance and adoption challenges for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Addressing communication and coordination issues with stakeholders.</a:t>
            </a:r>
          </a:p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5791200" y="357421"/>
            <a:ext cx="71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</a:rPr>
              <a:t>Needs, wants, priorities, motivations of stakeholder….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4568171" y="4515381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4800185" y="381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91178" y="3257371"/>
            <a:ext cx="313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87586" y="5180351"/>
            <a:ext cx="2944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Strategic Partnerships, Home Security Services Provider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3228835" y="5093457"/>
            <a:ext cx="10334765" cy="507831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3352800" y="515449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How do you envision integrating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into your home security services? What are the key integration goals?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business objectives do you aim to achieve through this partnership with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Industrobots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How do you see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enhancing your current home security offerings for customers?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are the potential benefits for your company and customers in integrating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into your services?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are your concerns regarding the technical compatibility and seamless integration of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with your existing systems?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How do you plan to measure the success of this partnership and the impact of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integration on your business?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Can you provide insights into your current business processes related to home security services and partnership collaborations?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changes to your systems or capabilities are needed to accommodate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integration effectively?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What specific data or information do you need from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Industrobots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to ensure a successful integration?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Have you considered any alternative partnerships or technologies before deciding to collaborate with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Industrobots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? What factors influenced your decision?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3228835" y="757203"/>
            <a:ext cx="10334765" cy="3953438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Priorities:</a:t>
            </a: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Integrating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into home security offerings.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Exploring collaboration opportunities with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Industrobots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Ensuring seamless integration with existing security systems.</a:t>
            </a: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Motivations:</a:t>
            </a: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Offering innovative home security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Expanding market reach and attracting new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Establishing a competitive edge with cutting-edge technology.</a:t>
            </a: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Concerns:</a:t>
            </a: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Meeting specific security requirements and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Addressing potential integration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Ensuring effective communication and coordination.</a:t>
            </a:r>
          </a:p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5867400" y="349581"/>
            <a:ext cx="71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</a:rPr>
              <a:t>Needs, wants, priorities, motivations of stakeholder….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14450" y="4723127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14450" y="54197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10519</TotalTime>
  <Words>588</Words>
  <Application>Microsoft Office PowerPoint</Application>
  <PresentationFormat>Custom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Söhne</vt:lpstr>
      <vt:lpstr>Arial</vt:lpstr>
      <vt:lpstr>Calibri</vt:lpstr>
      <vt:lpstr>Calibri Light</vt:lpstr>
      <vt:lpstr>Source Sans Pro</vt:lpstr>
      <vt:lpstr>GENARAL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Aishwarya Dhimole</cp:lastModifiedBy>
  <cp:revision>1114</cp:revision>
  <cp:lastPrinted>2021-06-11T22:02:08Z</cp:lastPrinted>
  <dcterms:created xsi:type="dcterms:W3CDTF">2019-10-17T21:41:43Z</dcterms:created>
  <dcterms:modified xsi:type="dcterms:W3CDTF">2023-08-02T10:00:51Z</dcterms:modified>
</cp:coreProperties>
</file>