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4" r:id="rId2"/>
    <p:sldId id="278" r:id="rId3"/>
    <p:sldId id="310" r:id="rId4"/>
    <p:sldId id="308" r:id="rId5"/>
    <p:sldId id="288" r:id="rId6"/>
    <p:sldId id="290" r:id="rId7"/>
    <p:sldId id="305" r:id="rId8"/>
    <p:sldId id="307" r:id="rId9"/>
    <p:sldId id="311" r:id="rId10"/>
    <p:sldId id="302" r:id="rId11"/>
    <p:sldId id="282" r:id="rId12"/>
  </p:sldIdLst>
  <p:sldSz cx="9144000" cy="6858000" type="screen4x3"/>
  <p:notesSz cx="6858000" cy="9144000"/>
  <p:embeddedFontLst>
    <p:embeddedFont>
      <p:font typeface="Yoon 윤고딕 520_TT" charset="-127"/>
      <p:regular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>
        <p:scale>
          <a:sx n="70" d="100"/>
          <a:sy n="70" d="100"/>
        </p:scale>
        <p:origin x="-1448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47664" y="1484784"/>
            <a:ext cx="6696745" cy="3096344"/>
            <a:chOff x="1355711" y="1583354"/>
            <a:chExt cx="4075647" cy="212264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5711" y="1583354"/>
              <a:ext cx="2520280" cy="1247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4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ea typeface="Yoon 윤고딕 520_TT" pitchFamily="18" charset="-127"/>
                </a:rPr>
                <a:t>GRABGOODS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4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latin typeface="+mj-ea"/>
                  <a:ea typeface="+mj-ea"/>
                </a:rPr>
                <a:t>    </a:t>
              </a:r>
              <a:r>
                <a:rPr lang="ko-KR" altLang="en-US" sz="4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latin typeface="+mj-ea"/>
                  <a:ea typeface="+mj-ea"/>
                </a:rPr>
                <a:t>최종발표</a:t>
              </a:r>
              <a:endPara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47864" y="4005064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컴퓨터소프트웨어공학과</a:t>
            </a:r>
            <a:endParaRPr lang="en-US" altLang="ko-KR" b="1" dirty="0" smtClean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201121345 </a:t>
            </a:r>
            <a:r>
              <a:rPr lang="ko-KR" altLang="en-US" b="1" dirty="0" smtClean="0">
                <a:latin typeface="+mj-lt"/>
              </a:rPr>
              <a:t>박용민</a:t>
            </a:r>
            <a:endParaRPr lang="en-US" altLang="ko-KR" b="1" dirty="0" smtClean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201321744 </a:t>
            </a:r>
            <a:r>
              <a:rPr lang="ko-KR" altLang="en-US" b="1" dirty="0" smtClean="0">
                <a:latin typeface="+mj-lt"/>
              </a:rPr>
              <a:t>장지훈</a:t>
            </a:r>
            <a:endParaRPr lang="en-US" altLang="ko-KR" b="1" dirty="0" smtClean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201421269 </a:t>
            </a:r>
            <a:r>
              <a:rPr lang="ko-KR" altLang="en-US" b="1" dirty="0" err="1" smtClean="0">
                <a:latin typeface="+mj-lt"/>
              </a:rPr>
              <a:t>이연수</a:t>
            </a:r>
            <a:endParaRPr lang="en-US" altLang="ko-KR" b="1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2760" y="3005599"/>
            <a:ext cx="279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시연 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78092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348880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213285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개발구상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Tables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구현하지 못한 기능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71600" y="1052736"/>
            <a:ext cx="7776864" cy="5040560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836712"/>
            <a:ext cx="4093086" cy="7276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980728"/>
            <a:ext cx="38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개발환경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2132856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HTML / CSS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Javascript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Bootstrap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Php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Mysql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71600" y="1052736"/>
            <a:ext cx="7776864" cy="5040560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836712"/>
            <a:ext cx="4093086" cy="7276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980728"/>
            <a:ext cx="38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개발 구상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2132856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회원가입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중복체크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) 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로그인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로그아웃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경매등록 후 메인 화면 구상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입찰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/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낙찰 시스템 구현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해시태그 검색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마이 페이지 구현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신고하기 및 재가입 불가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414908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Comment  (</a:t>
            </a:r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goods_num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이 </a:t>
            </a:r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goodsregister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의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 </a:t>
            </a:r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goods_num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참조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544" y="980728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goodsregister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</p:txBody>
      </p:sp>
      <p:pic>
        <p:nvPicPr>
          <p:cNvPr id="25" name="그림 24" descr="com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653136"/>
            <a:ext cx="6968030" cy="1368152"/>
          </a:xfrm>
          <a:prstGeom prst="rect">
            <a:avLst/>
          </a:prstGeom>
        </p:spPr>
      </p:pic>
      <p:pic>
        <p:nvPicPr>
          <p:cNvPr id="1026" name="Picture 2" descr="C:\Users\박용민-PC\Desktop\goo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340768"/>
            <a:ext cx="6203950" cy="282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292080" y="48691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080964" y="666936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052736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memeber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</p:txBody>
      </p:sp>
      <p:pic>
        <p:nvPicPr>
          <p:cNvPr id="25" name="그림 24" descr="memb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500934"/>
            <a:ext cx="7128792" cy="19787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0" y="3789040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report</a:t>
            </a:r>
          </a:p>
        </p:txBody>
      </p:sp>
      <p:pic>
        <p:nvPicPr>
          <p:cNvPr id="27" name="그림 26" descr="repo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293096"/>
            <a:ext cx="7299883" cy="17281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71600" y="1052736"/>
            <a:ext cx="7776864" cy="5040560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836712"/>
            <a:ext cx="4093086" cy="7276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980728"/>
            <a:ext cx="38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기능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2132856"/>
            <a:ext cx="640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회원가입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중복체크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) 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로그인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로그아웃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마이페이지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수정 및 사진리스트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경매상품 등록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,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댓글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사진 업로드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신고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71600" y="1052736"/>
            <a:ext cx="7776864" cy="5040560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836712"/>
            <a:ext cx="4093086" cy="7276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980728"/>
            <a:ext cx="38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구현하지  못한  기능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2132856"/>
            <a:ext cx="64087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해시태그 검색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댓글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 부분적인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미구현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무한스크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경매 마감 및 판매자 입찰자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커넥트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재가입 불가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71600" y="1052736"/>
            <a:ext cx="7776864" cy="5040560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836712"/>
            <a:ext cx="4093086" cy="7276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980728"/>
            <a:ext cx="38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아쉬운 점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2132856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머리속에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 있는 기능을 구현하지 못한 부분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구현한 오류를 잡아내지 못한 부분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125</Words>
  <Application>Microsoft Office PowerPoint</Application>
  <PresentationFormat>화면 슬라이드 쇼(4:3)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Yoon 윤고딕 520_TT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박용민-PC</cp:lastModifiedBy>
  <cp:revision>76</cp:revision>
  <dcterms:created xsi:type="dcterms:W3CDTF">2013-09-05T09:43:46Z</dcterms:created>
  <dcterms:modified xsi:type="dcterms:W3CDTF">2016-06-21T05:57:01Z</dcterms:modified>
</cp:coreProperties>
</file>