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3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613591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8422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3" y="338449"/>
            <a:ext cx="1177255" cy="11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600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573BE852-7DFC-04A5-888E-4998DEDE0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3" y="338449"/>
            <a:ext cx="1177255" cy="117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83</cp:revision>
  <dcterms:modified xsi:type="dcterms:W3CDTF">2024-11-02T13:50:52Z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