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97" d="100"/>
          <a:sy n="97" d="100"/>
        </p:scale>
        <p:origin x="11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91ED5-8E92-C5A1-2DAF-7CDD7230E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EDA093-8611-4A6C-467D-11A27E69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B31BC-2A66-243B-97B5-2082CA81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95607-A33B-4535-CDA0-5827447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D15C6-5B17-F3DB-FC8C-4B2364D8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0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4A9B3-F646-439C-2CB8-64CBD6C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797349-E802-593A-B808-80B4A58AF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6B791-EB49-DB8C-82DC-10C06630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9AC5F-6E40-929B-E027-6CA17340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3AABD-009F-E19B-E6DC-E4A43EBE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4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3755C2-989E-32AF-8165-49F91BF8A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D25408-CC4B-BBA0-0BD2-6EBCC5D6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99908-EA26-3D74-64DF-E4542EFB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07976-3EB1-3138-C02D-977DF64F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A2186E-179C-7E6F-B8A9-CB6AD436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4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EC363-0E1A-B1F6-C843-FA6CFFC3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FAD08-6A98-476F-7CDD-DD857D63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6E501-D06F-51AC-7795-D18C1F47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FAD77-6EFE-FF93-D68F-6E7F67C9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0E896-D82D-9559-60D1-C1926ED1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80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2D9AF-D545-AA92-8637-9AF7A5CB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C8952-FA4B-D130-84E5-73EC2C64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24E37-FC6E-8DCA-D97B-04254E65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77A6-EA3D-2134-CA3C-3BB827B8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50AE3-5B6F-012A-DA9E-BA999C78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001B5-FC11-3114-70DF-88DF34DA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9042D-DDAE-D990-D6D3-EC95EC44B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2AA753-BBC8-1E92-9F78-27AACFC7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E702E1-D6E0-F4A3-8027-5483FF75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DA0070-997C-FEE4-5FD3-2C5C5777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F5E852-F876-51EA-3857-C08D26D3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26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2A954-51FD-BF71-121F-DDA7D36B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2D8488-9A77-476B-4C86-8FFAC20E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C0D157-C29C-53E8-BA72-9CB09EF0D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E1FC66-BE81-2489-5D7E-74F9D46FD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6E5C3E-8C53-A632-F675-5CABDEBA5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AE7574-FDF6-D44E-14CF-C5D1ADC1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01DBE9-6AC7-4FDA-BBAD-6C1E4C69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590836-AC3F-0297-99DC-A4BBB9E5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8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CD36F-FCE8-F625-13A0-41BB2D6B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6C8CF8-2262-588C-B413-468FCECF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040184-76B3-9518-69DC-986CF4F4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F9A002-64FB-C9E2-4227-5F3D652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3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DADC64-4343-151D-694B-0B0A9BD5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06D5D1-8EA6-967D-51FD-9FAF6B69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6B87F4-DC0D-CCC6-3489-9C638F5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14C83-2B71-BA8B-A47F-6C7710C9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EDD8F-29D5-815D-F123-343DF765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81CD6-1368-2944-322D-76D1098A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18C685-4BE7-D383-7D72-4D81B6A1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3B8E30-C9D5-AFD1-245D-7F3B6BD8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0417CE-ECA7-7DD8-E63B-22005DEF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1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965FE-F0E9-1372-9A29-ED92A22D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F3D078-650B-E842-ADAD-09D2E2B7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1F42F7-100D-2DAC-8D2B-DE485EF96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79DE13-E7B6-8BD1-35F3-F081FED5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1D4A3D-6F7A-40B2-6CCC-4297291B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91A7C5-7023-0350-4528-AA32F35B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8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A4CCE-FBAB-5B74-3A94-2A66DDFE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DABE37-6E04-1DD2-2F73-CDC7E191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E4EF8-72DD-0C27-938D-E6684981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6ED3-7B09-9044-B6B1-2AD41C18AEB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FC98D-4511-0FE9-76BA-2AC30BFD5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51D36-69EC-B057-254B-8B49CBD9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88B5-5B57-B443-9373-5C852A8FE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1D4E879-85B9-30B5-328E-93795EB2EC82}"/>
              </a:ext>
            </a:extLst>
          </p:cNvPr>
          <p:cNvGrpSpPr/>
          <p:nvPr/>
        </p:nvGrpSpPr>
        <p:grpSpPr>
          <a:xfrm>
            <a:off x="2097240" y="1240077"/>
            <a:ext cx="6959078" cy="4784942"/>
            <a:chOff x="2097240" y="970694"/>
            <a:chExt cx="7997520" cy="5054325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B17B915-E1C8-4E68-3222-CC20930FD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000"/>
            <a:stretch/>
          </p:blipFill>
          <p:spPr>
            <a:xfrm>
              <a:off x="2097240" y="970694"/>
              <a:ext cx="7997520" cy="2019046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07BC90F-B0E1-1B0C-3164-2E5283532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7240" y="2974172"/>
              <a:ext cx="7934939" cy="3050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78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DC44BD5-8F75-4936-F731-D18C3B885DB2}"/>
              </a:ext>
            </a:extLst>
          </p:cNvPr>
          <p:cNvGrpSpPr/>
          <p:nvPr/>
        </p:nvGrpSpPr>
        <p:grpSpPr>
          <a:xfrm>
            <a:off x="751562" y="113385"/>
            <a:ext cx="6841968" cy="6631229"/>
            <a:chOff x="0" y="23313"/>
            <a:chExt cx="6841968" cy="6631229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C55FA803-7CEC-0BAE-AB2C-193E65F3B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313"/>
              <a:ext cx="6841968" cy="3007986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9A7FC699-4FF4-C4F8-599B-C4E5AC70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031298"/>
              <a:ext cx="6841968" cy="3623244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DF948F-928F-D0DA-3AB2-42F5DFF7D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39" y="3429000"/>
            <a:ext cx="6841968" cy="37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4A8CA2-FAC6-331C-CCAE-3E9D16AF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08" y="1596878"/>
            <a:ext cx="3711583" cy="35302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2710D1-FCFE-D095-E461-7962438D4F0B}"/>
                  </a:ext>
                </a:extLst>
              </p:cNvPr>
              <p:cNvSpPr txBox="1"/>
              <p:nvPr/>
            </p:nvSpPr>
            <p:spPr>
              <a:xfrm>
                <a:off x="292591" y="259143"/>
                <a:ext cx="432329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Пример: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−4</m:t>
                    </m:r>
                  </m:oMath>
                </a14:m>
                <a:endParaRPr lang="en-US" sz="28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2710D1-FCFE-D095-E461-7962438D4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1" y="259143"/>
                <a:ext cx="4323299" cy="1384995"/>
              </a:xfrm>
              <a:prstGeom prst="rect">
                <a:avLst/>
              </a:prstGeom>
              <a:blipFill>
                <a:blip r:embed="rId3"/>
                <a:stretch>
                  <a:fillRect l="-3226" t="-4545" b="-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0494BE-993D-55E1-CBB6-751710B81CC6}"/>
                  </a:ext>
                </a:extLst>
              </p:cNvPr>
              <p:cNvSpPr txBox="1"/>
              <p:nvPr/>
            </p:nvSpPr>
            <p:spPr>
              <a:xfrm>
                <a:off x="4426226" y="1084180"/>
                <a:ext cx="7369266" cy="423569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/>
              </a:p>
              <a:p>
                <a:endParaRPr lang="ru-RU" sz="2000" dirty="0"/>
              </a:p>
              <a:p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</a:t>
                </a:r>
                <a:r>
                  <a:rPr lang="ru-RU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тратегия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выбора точки</a:t>
                </a:r>
                <a:r>
                  <a:rPr lang="ru-RU" sz="2000" dirty="0"/>
                  <a:t>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𝐦𝐢𝐝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Начальное приближение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𝐈𝐧𝐭𝐞𝐫𝐯𝐚𝐥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2000" dirty="0"/>
              </a:p>
              <a:p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Итерационный процесс: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0494BE-993D-55E1-CBB6-751710B81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26" y="1084180"/>
                <a:ext cx="7369266" cy="42356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711ACB-7DD8-C051-9D27-A827179BAEB5}"/>
                  </a:ext>
                </a:extLst>
              </p:cNvPr>
              <p:cNvSpPr txBox="1"/>
              <p:nvPr/>
            </p:nvSpPr>
            <p:spPr>
              <a:xfrm>
                <a:off x="298645" y="5319879"/>
                <a:ext cx="1141415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Результат программы</m:t>
                      </m:r>
                    </m:oMath>
                  </m:oMathPara>
                </a14:m>
                <a:endParaRPr lang="ru-RU" b="1" dirty="0"/>
              </a:p>
              <a:p>
                <a:endParaRPr lang="en-US" b="1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𝐧𝐭𝐞𝐫𝐯𝐚𝐥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m:rPr>
                          <m:nor/>
                        </m:rPr>
                        <a:rPr lang="ru-RU" dirty="0" smtClean="0"/>
                        <m:t>-1.2625274554284094445100255815766762926596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dirty="0" smtClean="0"/>
                        <m:t>-1.2625274554284094445100255815766646445105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𝐈𝐧𝐭𝐞𝐫𝐯𝐚𝐥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dirty="0" smtClean="0"/>
                        <m:t>[1.2625274554284094445100255815766646445105, 1.2625274554284094445100255815766762926596]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711ACB-7DD8-C051-9D27-A827179B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5" y="5319879"/>
                <a:ext cx="11414150" cy="1107996"/>
              </a:xfrm>
              <a:prstGeom prst="rect">
                <a:avLst/>
              </a:prstGeom>
              <a:blipFill>
                <a:blip r:embed="rId5"/>
                <a:stretch>
                  <a:fillRect t="-2299" b="-1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Скругленный прямоугольник 12">
                <a:extLst>
                  <a:ext uri="{FF2B5EF4-FFF2-40B4-BE49-F238E27FC236}">
                    <a16:creationId xmlns:a16="http://schemas.microsoft.com/office/drawing/2014/main" id="{B23F3197-E7E7-8019-19A1-185BEF6FD475}"/>
                  </a:ext>
                </a:extLst>
              </p:cNvPr>
              <p:cNvSpPr/>
              <p:nvPr/>
            </p:nvSpPr>
            <p:spPr>
              <a:xfrm>
                <a:off x="7448250" y="259144"/>
                <a:ext cx="4544967" cy="115884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К</a:t>
                </a:r>
                <a:r>
                  <a:rPr lang="ru-RU" dirty="0" err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ритерий</a:t>
                </a:r>
                <a:r>
                  <a:rPr lang="ru-RU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остановки</a:t>
                </a: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𝐖𝐢𝐝𝐭𝐡</m:t>
                      </m:r>
                      <m:d>
                        <m:dPr>
                          <m:ctrlP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 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ru-RU" dirty="0"/>
              </a:p>
            </p:txBody>
          </p:sp>
        </mc:Choice>
        <mc:Fallback>
          <p:sp>
            <p:nvSpPr>
              <p:cNvPr id="13" name="Скругленный прямоугольник 12">
                <a:extLst>
                  <a:ext uri="{FF2B5EF4-FFF2-40B4-BE49-F238E27FC236}">
                    <a16:creationId xmlns:a16="http://schemas.microsoft.com/office/drawing/2014/main" id="{B23F3197-E7E7-8019-19A1-185BEF6FD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250" y="259144"/>
                <a:ext cx="4544967" cy="11588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85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103</Words>
  <Application>Microsoft Macintosh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Сиднев</dc:creator>
  <cp:lastModifiedBy>Дмитрий Сиднев</cp:lastModifiedBy>
  <cp:revision>1</cp:revision>
  <dcterms:created xsi:type="dcterms:W3CDTF">2022-10-02T15:57:53Z</dcterms:created>
  <dcterms:modified xsi:type="dcterms:W3CDTF">2022-10-02T17:49:36Z</dcterms:modified>
</cp:coreProperties>
</file>