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00" r:id="rId5"/>
    <p:sldId id="275" r:id="rId6"/>
    <p:sldId id="314" r:id="rId7"/>
    <p:sldId id="309" r:id="rId8"/>
    <p:sldId id="315" r:id="rId9"/>
    <p:sldId id="316" r:id="rId10"/>
    <p:sldId id="318" r:id="rId11"/>
    <p:sldId id="319" r:id="rId12"/>
    <p:sldId id="320" r:id="rId13"/>
    <p:sldId id="321" r:id="rId14"/>
    <p:sldId id="322" r:id="rId15"/>
    <p:sldId id="276" r:id="rId16"/>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2" autoAdjust="0"/>
    <p:restoredTop sz="93725" autoAdjust="0"/>
  </p:normalViewPr>
  <p:slideViewPr>
    <p:cSldViewPr snapToGrid="0">
      <p:cViewPr varScale="1">
        <p:scale>
          <a:sx n="54" d="100"/>
          <a:sy n="54" d="100"/>
        </p:scale>
        <p:origin x="21" y="302"/>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DE47A5D-825D-489B-B86E-69FB8F6FDDD5}" type="datetime1">
              <a:rPr lang="en-GB" smtClean="0"/>
              <a:t>02/12/2024</a:t>
            </a:fld>
            <a:endParaRPr lang="en-GB"/>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7F75FB2-D12E-4669-8522-D3E2C7E6DC97}" type="slidenum">
              <a:rPr lang="en-GB" smtClean="0"/>
              <a:t>‹#›</a:t>
            </a:fld>
            <a:endParaRPr lang="en-GB"/>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42AF04-B2F6-42F0-B8D0-5C21D87AAE42}" type="datetime1">
              <a:rPr lang="en-GB" smtClean="0"/>
              <a:pPr/>
              <a:t>02/12/2024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18E0B9-48E4-499D-93B2-B07D00395BAC}" type="slidenum">
              <a:rPr lang="en-GB" noProof="0" smtClean="0"/>
              <a:t>‹#›</a:t>
            </a:fld>
            <a:endParaRPr lang="en-GB" noProof="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8D18E0B9-48E4-499D-93B2-B07D00395BAC}" type="slidenum">
              <a:rPr lang="en-GB" smtClean="0"/>
              <a:t>1</a:t>
            </a:fld>
            <a:endParaRPr lang="en-GB"/>
          </a:p>
        </p:txBody>
      </p:sp>
    </p:spTree>
    <p:extLst>
      <p:ext uri="{BB962C8B-B14F-4D97-AF65-F5344CB8AC3E}">
        <p14:creationId xmlns:p14="http://schemas.microsoft.com/office/powerpoint/2010/main" val="633959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26842-6A40-6FBA-C503-A82C56EBC6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56D853-BBA7-7E88-2316-7687FCE9E7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C57870-7009-C814-706F-F79757DF5690}"/>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AE4A356E-2A0B-2572-368A-D89B076E3C87}"/>
              </a:ext>
            </a:extLst>
          </p:cNvPr>
          <p:cNvSpPr>
            <a:spLocks noGrp="1"/>
          </p:cNvSpPr>
          <p:nvPr>
            <p:ph type="sldNum" sz="quarter" idx="5"/>
          </p:nvPr>
        </p:nvSpPr>
        <p:spPr/>
        <p:txBody>
          <a:bodyPr/>
          <a:lstStyle/>
          <a:p>
            <a:pPr rtl="0"/>
            <a:fld id="{8D18E0B9-48E4-499D-93B2-B07D00395BAC}" type="slidenum">
              <a:rPr lang="en-GB" smtClean="0"/>
              <a:t>10</a:t>
            </a:fld>
            <a:endParaRPr lang="en-GB"/>
          </a:p>
        </p:txBody>
      </p:sp>
    </p:spTree>
    <p:extLst>
      <p:ext uri="{BB962C8B-B14F-4D97-AF65-F5344CB8AC3E}">
        <p14:creationId xmlns:p14="http://schemas.microsoft.com/office/powerpoint/2010/main" val="2560432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DBEC5-43E8-01F0-1ED2-6F0A390940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2AC741-B5F8-E7BB-C9C8-8014A6EF04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9ADE6F-74D0-CD86-137E-44B46D736B6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39B0EFE5-7B6B-D0FD-A970-98C5EEC69F18}"/>
              </a:ext>
            </a:extLst>
          </p:cNvPr>
          <p:cNvSpPr>
            <a:spLocks noGrp="1"/>
          </p:cNvSpPr>
          <p:nvPr>
            <p:ph type="sldNum" sz="quarter" idx="5"/>
          </p:nvPr>
        </p:nvSpPr>
        <p:spPr/>
        <p:txBody>
          <a:bodyPr/>
          <a:lstStyle/>
          <a:p>
            <a:pPr rtl="0"/>
            <a:fld id="{8D18E0B9-48E4-499D-93B2-B07D00395BAC}" type="slidenum">
              <a:rPr lang="en-GB" smtClean="0"/>
              <a:t>11</a:t>
            </a:fld>
            <a:endParaRPr lang="en-GB"/>
          </a:p>
        </p:txBody>
      </p:sp>
    </p:spTree>
    <p:extLst>
      <p:ext uri="{BB962C8B-B14F-4D97-AF65-F5344CB8AC3E}">
        <p14:creationId xmlns:p14="http://schemas.microsoft.com/office/powerpoint/2010/main" val="4205679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D18E0B9-48E4-499D-93B2-B07D00395BAC}" type="slidenum">
              <a:rPr lang="en-GB" smtClean="0"/>
              <a:t>12</a:t>
            </a:fld>
            <a:endParaRPr lang="en-GB"/>
          </a:p>
        </p:txBody>
      </p:sp>
    </p:spTree>
    <p:extLst>
      <p:ext uri="{BB962C8B-B14F-4D97-AF65-F5344CB8AC3E}">
        <p14:creationId xmlns:p14="http://schemas.microsoft.com/office/powerpoint/2010/main" val="1934550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8D18E0B9-48E4-499D-93B2-B07D00395BAC}" type="slidenum">
              <a:rPr lang="en-GB" smtClean="0"/>
              <a:t>2</a:t>
            </a:fld>
            <a:endParaRPr lang="en-GB"/>
          </a:p>
        </p:txBody>
      </p:sp>
    </p:spTree>
    <p:extLst>
      <p:ext uri="{BB962C8B-B14F-4D97-AF65-F5344CB8AC3E}">
        <p14:creationId xmlns:p14="http://schemas.microsoft.com/office/powerpoint/2010/main" val="1526787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44256-C4BB-9A8F-FBF2-C46FAC29E2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B2CEDE-03B5-EDE7-7CD7-BFED754D72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1115F3-FB64-7A07-EF28-B8BF853188EF}"/>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9481EFD9-2F90-C303-CD64-7E6544E713B3}"/>
              </a:ext>
            </a:extLst>
          </p:cNvPr>
          <p:cNvSpPr>
            <a:spLocks noGrp="1"/>
          </p:cNvSpPr>
          <p:nvPr>
            <p:ph type="sldNum" sz="quarter" idx="5"/>
          </p:nvPr>
        </p:nvSpPr>
        <p:spPr/>
        <p:txBody>
          <a:bodyPr/>
          <a:lstStyle/>
          <a:p>
            <a:pPr rtl="0"/>
            <a:fld id="{8D18E0B9-48E4-499D-93B2-B07D00395BAC}" type="slidenum">
              <a:rPr lang="en-GB" smtClean="0"/>
              <a:t>3</a:t>
            </a:fld>
            <a:endParaRPr lang="en-GB"/>
          </a:p>
        </p:txBody>
      </p:sp>
    </p:spTree>
    <p:extLst>
      <p:ext uri="{BB962C8B-B14F-4D97-AF65-F5344CB8AC3E}">
        <p14:creationId xmlns:p14="http://schemas.microsoft.com/office/powerpoint/2010/main" val="2724357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8D18E0B9-48E4-499D-93B2-B07D00395BAC}" type="slidenum">
              <a:rPr lang="en-GB" smtClean="0"/>
              <a:t>4</a:t>
            </a:fld>
            <a:endParaRPr lang="en-GB"/>
          </a:p>
        </p:txBody>
      </p:sp>
    </p:spTree>
    <p:extLst>
      <p:ext uri="{BB962C8B-B14F-4D97-AF65-F5344CB8AC3E}">
        <p14:creationId xmlns:p14="http://schemas.microsoft.com/office/powerpoint/2010/main" val="1807425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64DDDD-F0E5-CDAD-DDE5-55AB7AAB9F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9C6022-A485-B2F1-466F-24617B539E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A0C981-5EEA-09AF-5B5D-345B308BB9E1}"/>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34BA3498-011B-3EBF-1503-F75C81B4AC20}"/>
              </a:ext>
            </a:extLst>
          </p:cNvPr>
          <p:cNvSpPr>
            <a:spLocks noGrp="1"/>
          </p:cNvSpPr>
          <p:nvPr>
            <p:ph type="sldNum" sz="quarter" idx="5"/>
          </p:nvPr>
        </p:nvSpPr>
        <p:spPr/>
        <p:txBody>
          <a:bodyPr/>
          <a:lstStyle/>
          <a:p>
            <a:pPr rtl="0"/>
            <a:fld id="{8D18E0B9-48E4-499D-93B2-B07D00395BAC}" type="slidenum">
              <a:rPr lang="en-GB" smtClean="0"/>
              <a:t>5</a:t>
            </a:fld>
            <a:endParaRPr lang="en-GB"/>
          </a:p>
        </p:txBody>
      </p:sp>
    </p:spTree>
    <p:extLst>
      <p:ext uri="{BB962C8B-B14F-4D97-AF65-F5344CB8AC3E}">
        <p14:creationId xmlns:p14="http://schemas.microsoft.com/office/powerpoint/2010/main" val="4273213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CA96C8-684A-6420-FBF6-9587A56C42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24E80F-DA33-FA85-B731-6B721B7470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FC18FB-A9A4-9A00-9308-E7C5E29902F4}"/>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E923C6E0-2E45-B32B-E9C8-7ED05B1070B4}"/>
              </a:ext>
            </a:extLst>
          </p:cNvPr>
          <p:cNvSpPr>
            <a:spLocks noGrp="1"/>
          </p:cNvSpPr>
          <p:nvPr>
            <p:ph type="sldNum" sz="quarter" idx="5"/>
          </p:nvPr>
        </p:nvSpPr>
        <p:spPr/>
        <p:txBody>
          <a:bodyPr/>
          <a:lstStyle/>
          <a:p>
            <a:pPr rtl="0"/>
            <a:fld id="{8D18E0B9-48E4-499D-93B2-B07D00395BAC}" type="slidenum">
              <a:rPr lang="en-GB" smtClean="0"/>
              <a:t>6</a:t>
            </a:fld>
            <a:endParaRPr lang="en-GB"/>
          </a:p>
        </p:txBody>
      </p:sp>
    </p:spTree>
    <p:extLst>
      <p:ext uri="{BB962C8B-B14F-4D97-AF65-F5344CB8AC3E}">
        <p14:creationId xmlns:p14="http://schemas.microsoft.com/office/powerpoint/2010/main" val="340814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45C68-D1D9-E305-5318-4702E54291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17B4FD-F63D-75EF-5541-E52732654C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9E19B4-3309-740C-D329-018AFF4B2392}"/>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391300CD-BC13-4182-E5EE-54460306302A}"/>
              </a:ext>
            </a:extLst>
          </p:cNvPr>
          <p:cNvSpPr>
            <a:spLocks noGrp="1"/>
          </p:cNvSpPr>
          <p:nvPr>
            <p:ph type="sldNum" sz="quarter" idx="5"/>
          </p:nvPr>
        </p:nvSpPr>
        <p:spPr/>
        <p:txBody>
          <a:bodyPr/>
          <a:lstStyle/>
          <a:p>
            <a:pPr rtl="0"/>
            <a:fld id="{8D18E0B9-48E4-499D-93B2-B07D00395BAC}" type="slidenum">
              <a:rPr lang="en-GB" smtClean="0"/>
              <a:t>7</a:t>
            </a:fld>
            <a:endParaRPr lang="en-GB"/>
          </a:p>
        </p:txBody>
      </p:sp>
    </p:spTree>
    <p:extLst>
      <p:ext uri="{BB962C8B-B14F-4D97-AF65-F5344CB8AC3E}">
        <p14:creationId xmlns:p14="http://schemas.microsoft.com/office/powerpoint/2010/main" val="2881034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FB357-017C-1318-9639-2EFE361275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9C8FC6-3BD8-ABB2-933B-FAAA84613A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E18DE8-758B-B807-0918-AE9B2532556C}"/>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A27D3D7B-C8FF-32FA-6B3D-3ECD000232D5}"/>
              </a:ext>
            </a:extLst>
          </p:cNvPr>
          <p:cNvSpPr>
            <a:spLocks noGrp="1"/>
          </p:cNvSpPr>
          <p:nvPr>
            <p:ph type="sldNum" sz="quarter" idx="5"/>
          </p:nvPr>
        </p:nvSpPr>
        <p:spPr/>
        <p:txBody>
          <a:bodyPr/>
          <a:lstStyle/>
          <a:p>
            <a:pPr rtl="0"/>
            <a:fld id="{8D18E0B9-48E4-499D-93B2-B07D00395BAC}" type="slidenum">
              <a:rPr lang="en-GB" smtClean="0"/>
              <a:t>8</a:t>
            </a:fld>
            <a:endParaRPr lang="en-GB"/>
          </a:p>
        </p:txBody>
      </p:sp>
    </p:spTree>
    <p:extLst>
      <p:ext uri="{BB962C8B-B14F-4D97-AF65-F5344CB8AC3E}">
        <p14:creationId xmlns:p14="http://schemas.microsoft.com/office/powerpoint/2010/main" val="492853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7516C-BB25-63DD-54BE-91F6AB0E40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C4FFA1-C518-B944-3A41-91AB0C8287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2AA9F6-9B0F-26E7-4B9C-3B5429822271}"/>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DF9C123D-15C6-8197-B3D3-CBC40ADE5164}"/>
              </a:ext>
            </a:extLst>
          </p:cNvPr>
          <p:cNvSpPr>
            <a:spLocks noGrp="1"/>
          </p:cNvSpPr>
          <p:nvPr>
            <p:ph type="sldNum" sz="quarter" idx="5"/>
          </p:nvPr>
        </p:nvSpPr>
        <p:spPr/>
        <p:txBody>
          <a:bodyPr/>
          <a:lstStyle/>
          <a:p>
            <a:pPr rtl="0"/>
            <a:fld id="{8D18E0B9-48E4-499D-93B2-B07D00395BAC}" type="slidenum">
              <a:rPr lang="en-GB" smtClean="0"/>
              <a:t>9</a:t>
            </a:fld>
            <a:endParaRPr lang="en-GB"/>
          </a:p>
        </p:txBody>
      </p:sp>
    </p:spTree>
    <p:extLst>
      <p:ext uri="{BB962C8B-B14F-4D97-AF65-F5344CB8AC3E}">
        <p14:creationId xmlns:p14="http://schemas.microsoft.com/office/powerpoint/2010/main" val="1066474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D3492AC-2023-4442-AF40-53B11C2EF8B5}"/>
              </a:ext>
            </a:extLst>
          </p:cNvPr>
          <p:cNvSpPr>
            <a:spLocks noGrp="1"/>
          </p:cNvSpPr>
          <p:nvPr>
            <p:ph type="pic" sz="quarter" idx="13"/>
          </p:nvPr>
        </p:nvSpPr>
        <p:spPr>
          <a:xfrm>
            <a:off x="458724" y="457200"/>
            <a:ext cx="11274552" cy="5943600"/>
          </a:xfrm>
          <a:solidFill>
            <a:schemeClr val="accent6"/>
          </a:solidFill>
        </p:spPr>
        <p:txBody>
          <a:bodyPr rtlCol="0"/>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6145966" y="1008063"/>
            <a:ext cx="5120640" cy="2054388"/>
          </a:xfrm>
        </p:spPr>
        <p:txBody>
          <a:bodyPr rtlCol="0" anchor="b">
            <a:normAutofit/>
          </a:bodyPr>
          <a:lstStyle>
            <a:lvl1pPr algn="r">
              <a:defRPr sz="5400">
                <a:solidFill>
                  <a:schemeClr val="tx1">
                    <a:lumMod val="65000"/>
                    <a:lumOff val="35000"/>
                  </a:schemeClr>
                </a:solidFill>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8098970" y="3105163"/>
            <a:ext cx="3167636" cy="647673"/>
          </a:xfrm>
        </p:spPr>
        <p:txBody>
          <a:bodyPr rtlCol="0">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p:txBody>
          <a:bodyPr rtlCol="0"/>
          <a:lstStyle/>
          <a:p>
            <a:pPr rtl="0"/>
            <a:r>
              <a:rPr lang="en-GB" noProof="0"/>
              <a:t>20XX</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p:txBody>
          <a:bodyPr rtlCol="0"/>
          <a:lstStyle/>
          <a:p>
            <a:pPr rtl="0"/>
            <a:r>
              <a:rPr lang="en-GB" noProof="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p:txBody>
          <a:bodyPr rtlCol="0"/>
          <a:lstStyle>
            <a:lvl1pPr algn="ctr">
              <a:defRPr>
                <a:solidFill>
                  <a:schemeClr val="tx1">
                    <a:lumMod val="50000"/>
                    <a:lumOff val="50000"/>
                  </a:schemeClr>
                </a:solidFill>
              </a:defRPr>
            </a:lvl1pPr>
          </a:lstStyle>
          <a:p>
            <a:pPr rtl="0"/>
            <a:r>
              <a:rPr lang="en-US" noProof="0"/>
              <a:t>Click to edit Master title style</a:t>
            </a:r>
            <a:endParaRPr lang="en-GB" noProof="0"/>
          </a:p>
        </p:txBody>
      </p:sp>
      <p:sp>
        <p:nvSpPr>
          <p:cNvPr id="7" name="Picture Placeholder 6">
            <a:extLst>
              <a:ext uri="{FF2B5EF4-FFF2-40B4-BE49-F238E27FC236}">
                <a16:creationId xmlns:a16="http://schemas.microsoft.com/office/drawing/2014/main" id="{C06C6CB5-A7CF-4AA0-8E61-3C46EFA04157}"/>
              </a:ext>
              <a:ext uri="{C183D7F6-B498-43B3-948B-1728B52AA6E4}">
                <adec:decorative xmlns:adec="http://schemas.microsoft.com/office/drawing/2017/decorative" val="1"/>
              </a:ext>
            </a:extLst>
          </p:cNvPr>
          <p:cNvSpPr>
            <a:spLocks noGrp="1"/>
          </p:cNvSpPr>
          <p:nvPr>
            <p:ph type="pic" sz="quarter" idx="23" hasCustomPrompt="1"/>
          </p:nvPr>
        </p:nvSpPr>
        <p:spPr>
          <a:xfrm>
            <a:off x="1524" y="4572000"/>
            <a:ext cx="12188952" cy="2286000"/>
          </a:xfrm>
          <a:solidFill>
            <a:schemeClr val="accent6"/>
          </a:solidFill>
        </p:spPr>
        <p:txBody>
          <a:bodyPr rtlCol="0" anchor="b"/>
          <a:lstStyle>
            <a:lvl1pPr marL="0" indent="0">
              <a:buNone/>
              <a:defRPr/>
            </a:lvl1pPr>
          </a:lstStyle>
          <a:p>
            <a:pPr rtl="0"/>
            <a:r>
              <a:rPr lang="en-GB" noProof="0"/>
              <a:t>Click to add picture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58305" y="1696389"/>
            <a:ext cx="3210331" cy="3647605"/>
          </a:xfrm>
          <a:solidFill>
            <a:schemeClr val="bg1"/>
          </a:solidFill>
          <a:ln w="12700">
            <a:solidFill>
              <a:schemeClr val="tx2">
                <a:lumMod val="20000"/>
                <a:lumOff val="80000"/>
              </a:schemeClr>
            </a:solidFill>
          </a:ln>
        </p:spPr>
        <p:txBody>
          <a:bodyPr lIns="91440" tIns="457200" rtlCol="0">
            <a:noAutofit/>
          </a:bodyPr>
          <a:lstStyle>
            <a:lvl1pPr marL="0" indent="0" algn="ctr">
              <a:buNone/>
              <a:defRPr sz="3200" b="0">
                <a:solidFill>
                  <a:schemeClr val="accent4"/>
                </a:solidFill>
                <a:latin typeface="+mj-lt"/>
              </a:defRPr>
            </a:lvl1pPr>
          </a:lstStyle>
          <a:p>
            <a:pPr lvl="0" rtl="0"/>
            <a:r>
              <a:rPr lang="en-GB" noProof="0"/>
              <a:t>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95593" y="2750695"/>
            <a:ext cx="2743200" cy="2465883"/>
          </a:xfrm>
        </p:spPr>
        <p:txBody>
          <a:bodyPr rtlCol="0">
            <a:normAutofit/>
          </a:bodyPr>
          <a:lstStyle>
            <a:lvl1pPr marL="0" indent="0" algn="ctr">
              <a:buFont typeface="Arial" panose="020B0604020202020204" pitchFamily="34" charset="0"/>
              <a:buNone/>
              <a:defRPr sz="1400">
                <a:solidFill>
                  <a:schemeClr val="tx1"/>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lvl1pPr>
              <a:defRPr>
                <a:solidFill>
                  <a:schemeClr val="bg1"/>
                </a:solidFill>
              </a:defRPr>
            </a:lvl1pPr>
          </a:lstStyle>
          <a:p>
            <a:pPr rtl="0"/>
            <a:r>
              <a:rPr lang="en-GB" noProof="0"/>
              <a:t>20XX</a:t>
            </a:r>
          </a:p>
        </p:txBody>
      </p:sp>
      <p:sp>
        <p:nvSpPr>
          <p:cNvPr id="16" name="Text Placeholder 15">
            <a:extLst>
              <a:ext uri="{FF2B5EF4-FFF2-40B4-BE49-F238E27FC236}">
                <a16:creationId xmlns:a16="http://schemas.microsoft.com/office/drawing/2014/main" id="{45F3F79F-C68B-4A8C-B9F0-4BF82DCC6D5F}"/>
              </a:ext>
            </a:extLst>
          </p:cNvPr>
          <p:cNvSpPr>
            <a:spLocks noGrp="1"/>
          </p:cNvSpPr>
          <p:nvPr>
            <p:ph type="body" sz="quarter" idx="24" hasCustomPrompt="1"/>
          </p:nvPr>
        </p:nvSpPr>
        <p:spPr>
          <a:xfrm>
            <a:off x="4516628" y="1696389"/>
            <a:ext cx="3209544" cy="3648456"/>
          </a:xfrm>
          <a:solidFill>
            <a:schemeClr val="bg1"/>
          </a:solidFill>
          <a:ln w="12700">
            <a:solidFill>
              <a:schemeClr val="tx2">
                <a:lumMod val="20000"/>
                <a:lumOff val="80000"/>
              </a:schemeClr>
            </a:solidFill>
          </a:ln>
        </p:spPr>
        <p:txBody>
          <a:bodyPr tIns="457200" rtlCol="0">
            <a:noAutofit/>
          </a:bodyPr>
          <a:lstStyle>
            <a:lvl1pPr marL="0" indent="0" algn="ctr">
              <a:buNone/>
              <a:defRPr sz="3200" b="0">
                <a:solidFill>
                  <a:schemeClr val="accent4"/>
                </a:solidFill>
                <a:latin typeface="+mj-lt"/>
              </a:defRPr>
            </a:lvl1pPr>
          </a:lstStyle>
          <a:p>
            <a:pPr lvl="0" rtl="0"/>
            <a:r>
              <a:rPr lang="en-GB" noProof="0"/>
              <a:t>Subtitle</a:t>
            </a:r>
          </a:p>
        </p:txBody>
      </p:sp>
      <p:sp>
        <p:nvSpPr>
          <p:cNvPr id="18" name="Text Placeholder 18">
            <a:extLst>
              <a:ext uri="{FF2B5EF4-FFF2-40B4-BE49-F238E27FC236}">
                <a16:creationId xmlns:a16="http://schemas.microsoft.com/office/drawing/2014/main" id="{7E2099CC-3C3F-4C3B-825F-C69EBE0F0D18}"/>
              </a:ext>
            </a:extLst>
          </p:cNvPr>
          <p:cNvSpPr>
            <a:spLocks noGrp="1"/>
          </p:cNvSpPr>
          <p:nvPr>
            <p:ph type="body" sz="quarter" idx="25" hasCustomPrompt="1"/>
          </p:nvPr>
        </p:nvSpPr>
        <p:spPr>
          <a:xfrm>
            <a:off x="4765548" y="2750695"/>
            <a:ext cx="2743200" cy="2465883"/>
          </a:xfrm>
        </p:spPr>
        <p:txBody>
          <a:bodyPr rtlCol="0">
            <a:normAutofit/>
          </a:bodyPr>
          <a:lstStyle>
            <a:lvl1pPr marL="0" indent="0" algn="ctr">
              <a:buFont typeface="Arial" panose="020B0604020202020204" pitchFamily="34" charset="0"/>
              <a:buNone/>
              <a:defRPr sz="1400">
                <a:solidFill>
                  <a:schemeClr val="tx1"/>
                </a:solidFill>
              </a:defRPr>
            </a:lvl1pPr>
          </a:lstStyle>
          <a:p>
            <a:pPr lvl="0" rtl="0"/>
            <a:r>
              <a:rPr lang="en-GB" noProof="0"/>
              <a:t>Click to add text</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lvl1pPr>
              <a:defRPr>
                <a:solidFill>
                  <a:schemeClr val="bg1"/>
                </a:solidFill>
              </a:defRPr>
            </a:lvl1pPr>
          </a:lstStyle>
          <a:p>
            <a:pPr rtl="0"/>
            <a:r>
              <a:rPr lang="en-GB" noProof="0"/>
              <a:t>Pitch deck title</a:t>
            </a:r>
          </a:p>
        </p:txBody>
      </p:sp>
      <p:sp>
        <p:nvSpPr>
          <p:cNvPr id="20" name="Text Placeholder 15">
            <a:extLst>
              <a:ext uri="{FF2B5EF4-FFF2-40B4-BE49-F238E27FC236}">
                <a16:creationId xmlns:a16="http://schemas.microsoft.com/office/drawing/2014/main" id="{D904408A-D9CD-40EC-A60A-5AFD4501F7B0}"/>
              </a:ext>
            </a:extLst>
          </p:cNvPr>
          <p:cNvSpPr>
            <a:spLocks noGrp="1"/>
          </p:cNvSpPr>
          <p:nvPr>
            <p:ph type="body" sz="quarter" idx="26" hasCustomPrompt="1"/>
          </p:nvPr>
        </p:nvSpPr>
        <p:spPr>
          <a:xfrm>
            <a:off x="8148764" y="1696389"/>
            <a:ext cx="3209544" cy="3648456"/>
          </a:xfrm>
          <a:solidFill>
            <a:schemeClr val="bg1"/>
          </a:solidFill>
          <a:ln w="12700">
            <a:solidFill>
              <a:schemeClr val="tx2">
                <a:lumMod val="20000"/>
                <a:lumOff val="80000"/>
              </a:schemeClr>
            </a:solidFill>
          </a:ln>
        </p:spPr>
        <p:txBody>
          <a:bodyPr tIns="457200" rtlCol="0">
            <a:noAutofit/>
          </a:bodyPr>
          <a:lstStyle>
            <a:lvl1pPr marL="0" indent="0" algn="ctr">
              <a:buNone/>
              <a:defRPr sz="3200" b="0">
                <a:solidFill>
                  <a:schemeClr val="accent4"/>
                </a:solidFill>
                <a:latin typeface="+mj-lt"/>
              </a:defRPr>
            </a:lvl1pPr>
          </a:lstStyle>
          <a:p>
            <a:pPr lvl="0" rtl="0"/>
            <a:r>
              <a:rPr lang="en-GB" noProof="0"/>
              <a:t>Subtitle</a:t>
            </a:r>
          </a:p>
        </p:txBody>
      </p:sp>
      <p:sp>
        <p:nvSpPr>
          <p:cNvPr id="21" name="Text Placeholder 18">
            <a:extLst>
              <a:ext uri="{FF2B5EF4-FFF2-40B4-BE49-F238E27FC236}">
                <a16:creationId xmlns:a16="http://schemas.microsoft.com/office/drawing/2014/main" id="{F6FD60C1-21C4-4DFB-A5A9-717DE2A98BA9}"/>
              </a:ext>
            </a:extLst>
          </p:cNvPr>
          <p:cNvSpPr>
            <a:spLocks noGrp="1"/>
          </p:cNvSpPr>
          <p:nvPr>
            <p:ph type="body" sz="quarter" idx="27" hasCustomPrompt="1"/>
          </p:nvPr>
        </p:nvSpPr>
        <p:spPr>
          <a:xfrm>
            <a:off x="8377130" y="2750695"/>
            <a:ext cx="2743200" cy="2465883"/>
          </a:xfrm>
        </p:spPr>
        <p:txBody>
          <a:bodyPr rtlCol="0">
            <a:normAutofit/>
          </a:bodyPr>
          <a:lstStyle>
            <a:lvl1pPr marL="0" indent="0" algn="ctr">
              <a:buFont typeface="Arial" panose="020B0604020202020204" pitchFamily="34" charset="0"/>
              <a:buNone/>
              <a:defRPr sz="1400">
                <a:solidFill>
                  <a:schemeClr val="tx1"/>
                </a:solidFill>
              </a:defRPr>
            </a:lvl1pPr>
          </a:lstStyle>
          <a:p>
            <a:pPr lvl="0" rtl="0"/>
            <a:r>
              <a:rPr lang="en-GB" noProof="0"/>
              <a:t>Click to add text</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lvl1pPr>
              <a:defRPr>
                <a:solidFill>
                  <a:schemeClr val="bg1"/>
                </a:solidFill>
              </a:defRPr>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3072585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2466593" y="2207455"/>
            <a:ext cx="1351811" cy="1097280"/>
          </a:xfrm>
          <a:prstGeom prst="rect">
            <a:avLst/>
          </a:prstGeom>
          <a:noFill/>
          <a:ln>
            <a:solidFill>
              <a:schemeClr val="accent2"/>
            </a:solidFill>
          </a:ln>
        </p:spPr>
        <p:txBody>
          <a:bodyPr rtlCol="0"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1</a:t>
            </a:r>
          </a:p>
        </p:txBody>
      </p:sp>
      <p:sp>
        <p:nvSpPr>
          <p:cNvPr id="22" name="Text Placeholder 3">
            <a:extLst>
              <a:ext uri="{FF2B5EF4-FFF2-40B4-BE49-F238E27FC236}">
                <a16:creationId xmlns:a16="http://schemas.microsoft.com/office/drawing/2014/main" id="{98516B14-EF29-444F-82DA-19F5011C7DD4}"/>
              </a:ext>
            </a:extLst>
          </p:cNvPr>
          <p:cNvSpPr>
            <a:spLocks noGrp="1"/>
          </p:cNvSpPr>
          <p:nvPr>
            <p:ph type="body" sz="quarter" idx="34" hasCustomPrompt="1"/>
          </p:nvPr>
        </p:nvSpPr>
        <p:spPr>
          <a:xfrm>
            <a:off x="2466592" y="3559605"/>
            <a:ext cx="1353313" cy="1097280"/>
          </a:xfrm>
          <a:prstGeom prst="rect">
            <a:avLst/>
          </a:prstGeom>
          <a:noFill/>
          <a:ln>
            <a:solidFill>
              <a:schemeClr val="accent2"/>
            </a:solidFill>
          </a:ln>
        </p:spPr>
        <p:txBody>
          <a:bodyPr rtlCol="0"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2</a:t>
            </a:r>
          </a:p>
        </p:txBody>
      </p:sp>
      <p:sp>
        <p:nvSpPr>
          <p:cNvPr id="23" name="Text Placeholder 3">
            <a:extLst>
              <a:ext uri="{FF2B5EF4-FFF2-40B4-BE49-F238E27FC236}">
                <a16:creationId xmlns:a16="http://schemas.microsoft.com/office/drawing/2014/main" id="{BFDD67D8-D69E-405B-825C-A9AF88C1A80A}"/>
              </a:ext>
            </a:extLst>
          </p:cNvPr>
          <p:cNvSpPr>
            <a:spLocks noGrp="1"/>
          </p:cNvSpPr>
          <p:nvPr>
            <p:ph type="body" sz="quarter" idx="35" hasCustomPrompt="1"/>
          </p:nvPr>
        </p:nvSpPr>
        <p:spPr>
          <a:xfrm>
            <a:off x="2466592" y="4905756"/>
            <a:ext cx="1353314" cy="1097280"/>
          </a:xfrm>
          <a:prstGeom prst="rect">
            <a:avLst/>
          </a:prstGeom>
          <a:noFill/>
          <a:ln>
            <a:solidFill>
              <a:schemeClr val="accent2"/>
            </a:solidFill>
          </a:ln>
        </p:spPr>
        <p:txBody>
          <a:bodyPr rtlCol="0"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3</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lgn="ctr">
              <a:defRPr>
                <a:solidFill>
                  <a:schemeClr val="tx1">
                    <a:lumMod val="50000"/>
                    <a:lumOff val="50000"/>
                  </a:schemeClr>
                </a:solidFill>
              </a:defRPr>
            </a:lvl1pPr>
          </a:lstStyle>
          <a:p>
            <a:pPr rtl="0"/>
            <a:r>
              <a:rPr lang="en-US" noProof="0"/>
              <a:t>Click to edit Master title style</a:t>
            </a:r>
            <a:endParaRPr lang="en-GB" noProof="0"/>
          </a:p>
        </p:txBody>
      </p:sp>
      <p:sp>
        <p:nvSpPr>
          <p:cNvPr id="9" name="Picture Placeholder 8">
            <a:extLst>
              <a:ext uri="{FF2B5EF4-FFF2-40B4-BE49-F238E27FC236}">
                <a16:creationId xmlns:a16="http://schemas.microsoft.com/office/drawing/2014/main" id="{E3354A33-C884-44F0-A320-DF2EBA500D10}"/>
              </a:ext>
            </a:extLst>
          </p:cNvPr>
          <p:cNvSpPr>
            <a:spLocks noGrp="1"/>
          </p:cNvSpPr>
          <p:nvPr>
            <p:ph type="pic" sz="quarter" idx="36"/>
          </p:nvPr>
        </p:nvSpPr>
        <p:spPr>
          <a:xfrm>
            <a:off x="1371600" y="2202883"/>
            <a:ext cx="1106424" cy="1106424"/>
          </a:xfrm>
          <a:solidFill>
            <a:schemeClr val="accent6"/>
          </a:solidFill>
        </p:spPr>
        <p:txBody>
          <a:bodyPr rtlCol="0">
            <a:normAutofit/>
          </a:bodyPr>
          <a:lstStyle>
            <a:lvl1pPr>
              <a:defRPr sz="1600"/>
            </a:lvl1pPr>
          </a:lstStyle>
          <a:p>
            <a:pPr rtl="0"/>
            <a:r>
              <a:rPr lang="en-US" noProof="0"/>
              <a:t>Click icon to add picture</a:t>
            </a:r>
            <a:endParaRPr lang="en-GB" noProof="0"/>
          </a:p>
        </p:txBody>
      </p:sp>
      <p:sp>
        <p:nvSpPr>
          <p:cNvPr id="28" name="Picture Placeholder 8">
            <a:extLst>
              <a:ext uri="{FF2B5EF4-FFF2-40B4-BE49-F238E27FC236}">
                <a16:creationId xmlns:a16="http://schemas.microsoft.com/office/drawing/2014/main" id="{7AF29B8F-D39A-4F3A-909A-9D298FB7224E}"/>
              </a:ext>
            </a:extLst>
          </p:cNvPr>
          <p:cNvSpPr>
            <a:spLocks noGrp="1"/>
          </p:cNvSpPr>
          <p:nvPr>
            <p:ph type="pic" sz="quarter" idx="39"/>
          </p:nvPr>
        </p:nvSpPr>
        <p:spPr>
          <a:xfrm>
            <a:off x="1371600" y="3555033"/>
            <a:ext cx="1106424" cy="1106424"/>
          </a:xfrm>
          <a:solidFill>
            <a:schemeClr val="accent6"/>
          </a:solidFill>
        </p:spPr>
        <p:txBody>
          <a:bodyPr rtlCol="0">
            <a:normAutofit/>
          </a:bodyPr>
          <a:lstStyle>
            <a:lvl1pPr>
              <a:defRPr sz="1600"/>
            </a:lvl1pPr>
          </a:lstStyle>
          <a:p>
            <a:pPr rtl="0"/>
            <a:r>
              <a:rPr lang="en-US" noProof="0"/>
              <a:t>Click icon to add picture</a:t>
            </a:r>
            <a:endParaRPr lang="en-GB" noProof="0"/>
          </a:p>
        </p:txBody>
      </p:sp>
      <p:sp>
        <p:nvSpPr>
          <p:cNvPr id="31" name="Picture Placeholder 8">
            <a:extLst>
              <a:ext uri="{FF2B5EF4-FFF2-40B4-BE49-F238E27FC236}">
                <a16:creationId xmlns:a16="http://schemas.microsoft.com/office/drawing/2014/main" id="{83A1C8AA-5F7D-4C12-9724-97F4B72D8A78}"/>
              </a:ext>
            </a:extLst>
          </p:cNvPr>
          <p:cNvSpPr>
            <a:spLocks noGrp="1"/>
          </p:cNvSpPr>
          <p:nvPr>
            <p:ph type="pic" sz="quarter" idx="42"/>
          </p:nvPr>
        </p:nvSpPr>
        <p:spPr>
          <a:xfrm>
            <a:off x="1371600" y="4901184"/>
            <a:ext cx="1106424" cy="1106424"/>
          </a:xfrm>
          <a:solidFill>
            <a:schemeClr val="accent6"/>
          </a:solidFill>
        </p:spPr>
        <p:txBody>
          <a:bodyPr rtlCol="0">
            <a:normAutofit/>
          </a:bodyPr>
          <a:lstStyle>
            <a:lvl1pPr>
              <a:defRPr sz="1600"/>
            </a:lvl1pPr>
          </a:lstStyle>
          <a:p>
            <a:pPr rtl="0"/>
            <a:r>
              <a:rPr lang="en-US" noProof="0"/>
              <a:t>Click icon to add picture</a:t>
            </a:r>
            <a:endParaRPr lang="en-GB" noProof="0"/>
          </a:p>
        </p:txBody>
      </p:sp>
      <p:sp>
        <p:nvSpPr>
          <p:cNvPr id="14" name="Text Placeholder 9">
            <a:extLst>
              <a:ext uri="{FF2B5EF4-FFF2-40B4-BE49-F238E27FC236}">
                <a16:creationId xmlns:a16="http://schemas.microsoft.com/office/drawing/2014/main" id="{19BE8230-B656-44E2-9319-E1464125040B}"/>
              </a:ext>
            </a:extLst>
          </p:cNvPr>
          <p:cNvSpPr>
            <a:spLocks noGrp="1"/>
          </p:cNvSpPr>
          <p:nvPr>
            <p:ph type="body" sz="quarter" idx="28" hasCustomPrompt="1"/>
          </p:nvPr>
        </p:nvSpPr>
        <p:spPr>
          <a:xfrm>
            <a:off x="3813048" y="2207455"/>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rtl="0"/>
            <a:r>
              <a:rPr lang="en-GB" noProof="0"/>
              <a:t>Section Header</a:t>
            </a:r>
          </a:p>
        </p:txBody>
      </p:sp>
      <p:sp>
        <p:nvSpPr>
          <p:cNvPr id="24" name="Text Placeholder 9">
            <a:extLst>
              <a:ext uri="{FF2B5EF4-FFF2-40B4-BE49-F238E27FC236}">
                <a16:creationId xmlns:a16="http://schemas.microsoft.com/office/drawing/2014/main" id="{4ADD189D-5EFF-456A-9AEB-E8DB34527420}"/>
              </a:ext>
            </a:extLst>
          </p:cNvPr>
          <p:cNvSpPr>
            <a:spLocks noGrp="1"/>
          </p:cNvSpPr>
          <p:nvPr>
            <p:ph type="body" sz="quarter" idx="37" hasCustomPrompt="1"/>
          </p:nvPr>
        </p:nvSpPr>
        <p:spPr>
          <a:xfrm>
            <a:off x="3813048" y="3559605"/>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rtl="0"/>
            <a:r>
              <a:rPr lang="en-GB" noProof="0"/>
              <a:t>Section Header</a:t>
            </a:r>
          </a:p>
        </p:txBody>
      </p:sp>
      <p:sp>
        <p:nvSpPr>
          <p:cNvPr id="29" name="Text Placeholder 9">
            <a:extLst>
              <a:ext uri="{FF2B5EF4-FFF2-40B4-BE49-F238E27FC236}">
                <a16:creationId xmlns:a16="http://schemas.microsoft.com/office/drawing/2014/main" id="{53862BA6-E42C-4C58-871B-8705122D6689}"/>
              </a:ext>
            </a:extLst>
          </p:cNvPr>
          <p:cNvSpPr>
            <a:spLocks noGrp="1"/>
          </p:cNvSpPr>
          <p:nvPr>
            <p:ph type="body" sz="quarter" idx="40" hasCustomPrompt="1"/>
          </p:nvPr>
        </p:nvSpPr>
        <p:spPr>
          <a:xfrm>
            <a:off x="3813048" y="4905756"/>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rtl="0"/>
            <a:r>
              <a:rPr lang="en-GB" noProof="0"/>
              <a:t>Section Header</a:t>
            </a:r>
          </a:p>
        </p:txBody>
      </p:sp>
      <p:sp>
        <p:nvSpPr>
          <p:cNvPr id="19" name="Content Placeholder 3">
            <a:extLst>
              <a:ext uri="{FF2B5EF4-FFF2-40B4-BE49-F238E27FC236}">
                <a16:creationId xmlns:a16="http://schemas.microsoft.com/office/drawing/2014/main" id="{B1F9D630-F36F-43B5-B6A8-62245E084CAB}"/>
              </a:ext>
            </a:extLst>
          </p:cNvPr>
          <p:cNvSpPr>
            <a:spLocks noGrp="1"/>
          </p:cNvSpPr>
          <p:nvPr>
            <p:ph sz="half" idx="2" hasCustomPrompt="1"/>
          </p:nvPr>
        </p:nvSpPr>
        <p:spPr>
          <a:xfrm>
            <a:off x="7470648" y="2207455"/>
            <a:ext cx="3657600" cy="1097280"/>
          </a:xfrm>
          <a:solidFill>
            <a:schemeClr val="accent3">
              <a:alpha val="50000"/>
            </a:schemeClr>
          </a:solidFill>
          <a:ln>
            <a:solidFill>
              <a:schemeClr val="accent3">
                <a:alpha val="50000"/>
              </a:schemeClr>
            </a:solidFill>
          </a:ln>
        </p:spPr>
        <p:txBody>
          <a:bodyPr rtlCol="0"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rtl="0"/>
            <a:r>
              <a:rPr lang="en-GB" noProof="0"/>
              <a:t>Section Description</a:t>
            </a:r>
          </a:p>
        </p:txBody>
      </p:sp>
      <p:sp>
        <p:nvSpPr>
          <p:cNvPr id="27" name="Content Placeholder 3">
            <a:extLst>
              <a:ext uri="{FF2B5EF4-FFF2-40B4-BE49-F238E27FC236}">
                <a16:creationId xmlns:a16="http://schemas.microsoft.com/office/drawing/2014/main" id="{C670C5D6-AD2E-415C-BAFE-A8239C15159E}"/>
              </a:ext>
            </a:extLst>
          </p:cNvPr>
          <p:cNvSpPr>
            <a:spLocks noGrp="1"/>
          </p:cNvSpPr>
          <p:nvPr>
            <p:ph sz="half" idx="38" hasCustomPrompt="1"/>
          </p:nvPr>
        </p:nvSpPr>
        <p:spPr>
          <a:xfrm>
            <a:off x="7470648" y="3559605"/>
            <a:ext cx="3657600" cy="1097280"/>
          </a:xfrm>
          <a:solidFill>
            <a:schemeClr val="accent3">
              <a:alpha val="50000"/>
            </a:schemeClr>
          </a:solidFill>
          <a:ln>
            <a:solidFill>
              <a:schemeClr val="accent3">
                <a:alpha val="50000"/>
              </a:schemeClr>
            </a:solidFill>
          </a:ln>
        </p:spPr>
        <p:txBody>
          <a:bodyPr rtlCol="0"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rtl="0"/>
            <a:r>
              <a:rPr lang="en-GB" noProof="0"/>
              <a:t>Section Description</a:t>
            </a:r>
          </a:p>
        </p:txBody>
      </p:sp>
      <p:sp>
        <p:nvSpPr>
          <p:cNvPr id="30" name="Content Placeholder 3">
            <a:extLst>
              <a:ext uri="{FF2B5EF4-FFF2-40B4-BE49-F238E27FC236}">
                <a16:creationId xmlns:a16="http://schemas.microsoft.com/office/drawing/2014/main" id="{26DDBF97-B5FA-415C-9E0D-A4A556C40805}"/>
              </a:ext>
            </a:extLst>
          </p:cNvPr>
          <p:cNvSpPr>
            <a:spLocks noGrp="1"/>
          </p:cNvSpPr>
          <p:nvPr>
            <p:ph sz="half" idx="41" hasCustomPrompt="1"/>
          </p:nvPr>
        </p:nvSpPr>
        <p:spPr>
          <a:xfrm>
            <a:off x="7470648" y="4905756"/>
            <a:ext cx="3657600" cy="1097280"/>
          </a:xfrm>
          <a:solidFill>
            <a:schemeClr val="accent3">
              <a:alpha val="50000"/>
            </a:schemeClr>
          </a:solidFill>
          <a:ln>
            <a:solidFill>
              <a:schemeClr val="accent3">
                <a:alpha val="50000"/>
              </a:schemeClr>
            </a:solidFill>
          </a:ln>
        </p:spPr>
        <p:txBody>
          <a:bodyPr rtlCol="0"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rtl="0"/>
            <a:r>
              <a:rPr lang="en-GB" noProof="0"/>
              <a:t>Section Description</a:t>
            </a:r>
          </a:p>
        </p:txBody>
      </p:sp>
      <p:sp>
        <p:nvSpPr>
          <p:cNvPr id="17" name="Date Placeholder 1">
            <a:extLst>
              <a:ext uri="{FF2B5EF4-FFF2-40B4-BE49-F238E27FC236}">
                <a16:creationId xmlns:a16="http://schemas.microsoft.com/office/drawing/2014/main" id="{8408DD66-4FD2-41B2-AD2E-24ADA0398198}"/>
              </a:ext>
            </a:extLst>
          </p:cNvPr>
          <p:cNvSpPr>
            <a:spLocks noGrp="1"/>
          </p:cNvSpPr>
          <p:nvPr>
            <p:ph type="dt" sz="half" idx="43"/>
          </p:nvPr>
        </p:nvSpPr>
        <p:spPr>
          <a:xfrm>
            <a:off x="838200" y="6356350"/>
            <a:ext cx="2743200" cy="365125"/>
          </a:xfrm>
        </p:spPr>
        <p:txBody>
          <a:bodyPr rtlCol="0"/>
          <a:lstStyle/>
          <a:p>
            <a:pPr rtl="0"/>
            <a:r>
              <a:rPr lang="en-GB" noProof="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n-GB" noProof="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321540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lgn="ctr">
              <a:defRPr>
                <a:solidFill>
                  <a:schemeClr val="tx1">
                    <a:lumMod val="50000"/>
                    <a:lumOff val="50000"/>
                  </a:schemeClr>
                </a:solidFill>
              </a:defRPr>
            </a:lvl1pPr>
          </a:lstStyle>
          <a:p>
            <a:pPr rtl="0"/>
            <a:r>
              <a:rPr lang="en-US" noProof="0"/>
              <a:t>Click to edit Master title style</a:t>
            </a:r>
            <a:endParaRPr lang="en-GB" noProof="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4992992" y="2232908"/>
            <a:ext cx="2194560" cy="274320"/>
          </a:xfrm>
        </p:spPr>
        <p:txBody>
          <a:bodyPr rtlCol="0">
            <a:noAutofit/>
          </a:bodyPr>
          <a:lstStyle>
            <a:lvl1pPr marL="0" indent="0" algn="ctr">
              <a:buFont typeface="Arial" panose="020B0604020202020204" pitchFamily="34" charset="0"/>
              <a:buNone/>
              <a:defRPr sz="1200" b="1">
                <a:solidFill>
                  <a:schemeClr val="accent4"/>
                </a:solidFill>
              </a:defRPr>
            </a:lvl1pPr>
          </a:lstStyle>
          <a:p>
            <a:pPr lvl="0" rtl="0"/>
            <a:r>
              <a:rPr lang="en-GB" noProof="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708728" y="3494402"/>
            <a:ext cx="2194560" cy="274320"/>
          </a:xfrm>
        </p:spPr>
        <p:txBody>
          <a:bodyPr rtlCol="0">
            <a:noAutofit/>
          </a:bodyPr>
          <a:lstStyle>
            <a:lvl1pPr marL="0" indent="0" algn="l">
              <a:buFont typeface="Arial" panose="020B0604020202020204" pitchFamily="34" charset="0"/>
              <a:buNone/>
              <a:defRPr sz="1200" b="1">
                <a:solidFill>
                  <a:schemeClr val="accent4"/>
                </a:solidFill>
              </a:defRPr>
            </a:lvl1pPr>
          </a:lstStyle>
          <a:p>
            <a:pPr lvl="0" rtl="0"/>
            <a:r>
              <a:rPr lang="en-GB" noProof="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310732" y="3494402"/>
            <a:ext cx="2194560" cy="274320"/>
          </a:xfrm>
        </p:spPr>
        <p:txBody>
          <a:bodyPr rtlCol="0">
            <a:noAutofit/>
          </a:bodyPr>
          <a:lstStyle>
            <a:lvl1pPr marL="0" indent="0" algn="r">
              <a:buFont typeface="Arial" panose="020B0604020202020204" pitchFamily="34" charset="0"/>
              <a:buNone/>
              <a:defRPr sz="1200" b="1">
                <a:solidFill>
                  <a:schemeClr val="accent4"/>
                </a:solidFill>
              </a:defRPr>
            </a:lvl1pPr>
          </a:lstStyle>
          <a:p>
            <a:pPr lvl="0" rtl="0"/>
            <a:r>
              <a:rPr lang="en-GB" noProof="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4992992" y="5287722"/>
            <a:ext cx="2194560" cy="274320"/>
          </a:xfrm>
        </p:spPr>
        <p:txBody>
          <a:bodyPr rtlCol="0">
            <a:noAutofit/>
          </a:bodyPr>
          <a:lstStyle>
            <a:lvl1pPr marL="0" indent="0" algn="ctr">
              <a:buFont typeface="Arial" panose="020B0604020202020204" pitchFamily="34" charset="0"/>
              <a:buNone/>
              <a:defRPr sz="1200" b="1">
                <a:solidFill>
                  <a:schemeClr val="accent4"/>
                </a:solidFill>
              </a:defRPr>
            </a:lvl1pPr>
          </a:lstStyle>
          <a:p>
            <a:pPr lvl="0" rtl="0"/>
            <a:r>
              <a:rPr lang="en-GB" noProof="0"/>
              <a:t>QUADRANT TITLE</a:t>
            </a:r>
          </a:p>
        </p:txBody>
      </p:sp>
      <p:grpSp>
        <p:nvGrpSpPr>
          <p:cNvPr id="3" name="Group 2">
            <a:extLst>
              <a:ext uri="{FF2B5EF4-FFF2-40B4-BE49-F238E27FC236}">
                <a16:creationId xmlns:a16="http://schemas.microsoft.com/office/drawing/2014/main" id="{37F7357E-EB66-4B24-BD83-CDF02BFEB8AD}"/>
              </a:ext>
              <a:ext uri="{C183D7F6-B498-43B3-948B-1728B52AA6E4}">
                <adec:decorative xmlns:adec="http://schemas.microsoft.com/office/drawing/2017/decorative" val="1"/>
              </a:ext>
            </a:extLst>
          </p:cNvPr>
          <p:cNvGrpSpPr/>
          <p:nvPr userDrawn="1"/>
        </p:nvGrpSpPr>
        <p:grpSpPr>
          <a:xfrm>
            <a:off x="767923" y="2586939"/>
            <a:ext cx="10677317" cy="2637195"/>
            <a:chOff x="767923" y="2586939"/>
            <a:chExt cx="10677317" cy="2637195"/>
          </a:xfrm>
        </p:grpSpPr>
        <p:sp>
          <p:nvSpPr>
            <p:cNvPr id="26" name="Freeform: Shape 25">
              <a:extLst>
                <a:ext uri="{FF2B5EF4-FFF2-40B4-BE49-F238E27FC236}">
                  <a16:creationId xmlns:a16="http://schemas.microsoft.com/office/drawing/2014/main" id="{E5CC96AF-1ECA-45C5-A903-6341850289F9}"/>
                </a:ext>
              </a:extLst>
            </p:cNvPr>
            <p:cNvSpPr/>
            <p:nvPr userDrawn="1"/>
          </p:nvSpPr>
          <p:spPr>
            <a:xfrm>
              <a:off x="6098501" y="2586991"/>
              <a:ext cx="46095" cy="1231565"/>
            </a:xfrm>
            <a:custGeom>
              <a:avLst/>
              <a:gdLst>
                <a:gd name="connsiteX0" fmla="*/ 375 w 46095"/>
                <a:gd name="connsiteY0" fmla="*/ 0 h 1231565"/>
                <a:gd name="connsiteX1" fmla="*/ 46095 w 46095"/>
                <a:gd name="connsiteY1" fmla="*/ 114776 h 1231565"/>
                <a:gd name="connsiteX2" fmla="*/ 46095 w 46095"/>
                <a:gd name="connsiteY2" fmla="*/ 1231565 h 1231565"/>
                <a:gd name="connsiteX3" fmla="*/ 0 w 46095"/>
                <a:gd name="connsiteY3" fmla="*/ 1231565 h 1231565"/>
                <a:gd name="connsiteX4" fmla="*/ 0 w 46095"/>
                <a:gd name="connsiteY4" fmla="*/ 942 h 1231565"/>
                <a:gd name="connsiteX5" fmla="*/ 375 w 46095"/>
                <a:gd name="connsiteY5" fmla="*/ 0 h 123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95" h="1231565">
                  <a:moveTo>
                    <a:pt x="375" y="0"/>
                  </a:moveTo>
                  <a:lnTo>
                    <a:pt x="46095" y="114776"/>
                  </a:lnTo>
                  <a:lnTo>
                    <a:pt x="46095" y="1231565"/>
                  </a:lnTo>
                  <a:lnTo>
                    <a:pt x="0" y="1231565"/>
                  </a:lnTo>
                  <a:lnTo>
                    <a:pt x="0" y="942"/>
                  </a:lnTo>
                  <a:lnTo>
                    <a:pt x="37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5" name="Freeform: Shape 24">
              <a:extLst>
                <a:ext uri="{FF2B5EF4-FFF2-40B4-BE49-F238E27FC236}">
                  <a16:creationId xmlns:a16="http://schemas.microsoft.com/office/drawing/2014/main" id="{07574821-21A4-483A-9824-B9CB9EC4B770}"/>
                </a:ext>
              </a:extLst>
            </p:cNvPr>
            <p:cNvSpPr/>
            <p:nvPr userDrawn="1"/>
          </p:nvSpPr>
          <p:spPr>
            <a:xfrm>
              <a:off x="6053156" y="3818555"/>
              <a:ext cx="45345" cy="97190"/>
            </a:xfrm>
            <a:custGeom>
              <a:avLst/>
              <a:gdLst>
                <a:gd name="connsiteX0" fmla="*/ 0 w 45345"/>
                <a:gd name="connsiteY0" fmla="*/ 0 h 97190"/>
                <a:gd name="connsiteX1" fmla="*/ 45345 w 45345"/>
                <a:gd name="connsiteY1" fmla="*/ 0 h 97190"/>
                <a:gd name="connsiteX2" fmla="*/ 45345 w 45345"/>
                <a:gd name="connsiteY2" fmla="*/ 97190 h 97190"/>
                <a:gd name="connsiteX3" fmla="*/ 0 w 45345"/>
                <a:gd name="connsiteY3" fmla="*/ 97190 h 97190"/>
                <a:gd name="connsiteX4" fmla="*/ 0 w 45345"/>
                <a:gd name="connsiteY4" fmla="*/ 0 h 9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45" h="97190">
                  <a:moveTo>
                    <a:pt x="0" y="0"/>
                  </a:moveTo>
                  <a:lnTo>
                    <a:pt x="45345" y="0"/>
                  </a:lnTo>
                  <a:lnTo>
                    <a:pt x="45345" y="97190"/>
                  </a:lnTo>
                  <a:lnTo>
                    <a:pt x="0" y="9719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2" name="Freeform: Shape 21">
              <a:extLst>
                <a:ext uri="{FF2B5EF4-FFF2-40B4-BE49-F238E27FC236}">
                  <a16:creationId xmlns:a16="http://schemas.microsoft.com/office/drawing/2014/main" id="{F8C191E1-94CD-4DEF-9125-7E667370926A}"/>
                </a:ext>
              </a:extLst>
            </p:cNvPr>
            <p:cNvSpPr/>
            <p:nvPr userDrawn="1"/>
          </p:nvSpPr>
          <p:spPr>
            <a:xfrm>
              <a:off x="6098500" y="2586939"/>
              <a:ext cx="111238" cy="1231616"/>
            </a:xfrm>
            <a:custGeom>
              <a:avLst/>
              <a:gdLst>
                <a:gd name="connsiteX0" fmla="*/ 0 w 111238"/>
                <a:gd name="connsiteY0" fmla="*/ 0 h 1231616"/>
                <a:gd name="connsiteX1" fmla="*/ 111238 w 111238"/>
                <a:gd name="connsiteY1" fmla="*/ 0 h 1231616"/>
                <a:gd name="connsiteX2" fmla="*/ 111238 w 111238"/>
                <a:gd name="connsiteY2" fmla="*/ 1231616 h 1231616"/>
                <a:gd name="connsiteX3" fmla="*/ 46095 w 111238"/>
                <a:gd name="connsiteY3" fmla="*/ 1231616 h 1231616"/>
                <a:gd name="connsiteX4" fmla="*/ 46095 w 111238"/>
                <a:gd name="connsiteY4" fmla="*/ 114827 h 1231616"/>
                <a:gd name="connsiteX5" fmla="*/ 375 w 111238"/>
                <a:gd name="connsiteY5" fmla="*/ 51 h 1231616"/>
                <a:gd name="connsiteX6" fmla="*/ 0 w 111238"/>
                <a:gd name="connsiteY6" fmla="*/ 993 h 1231616"/>
                <a:gd name="connsiteX7" fmla="*/ 0 w 111238"/>
                <a:gd name="connsiteY7" fmla="*/ 0 h 123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238" h="1231616">
                  <a:moveTo>
                    <a:pt x="0" y="0"/>
                  </a:moveTo>
                  <a:lnTo>
                    <a:pt x="111238" y="0"/>
                  </a:lnTo>
                  <a:lnTo>
                    <a:pt x="111238" y="1231616"/>
                  </a:lnTo>
                  <a:lnTo>
                    <a:pt x="46095" y="1231616"/>
                  </a:lnTo>
                  <a:lnTo>
                    <a:pt x="46095" y="114827"/>
                  </a:lnTo>
                  <a:lnTo>
                    <a:pt x="375" y="51"/>
                  </a:lnTo>
                  <a:lnTo>
                    <a:pt x="0" y="9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1" name="Rectangle 20">
              <a:extLst>
                <a:ext uri="{FF2B5EF4-FFF2-40B4-BE49-F238E27FC236}">
                  <a16:creationId xmlns:a16="http://schemas.microsoft.com/office/drawing/2014/main" id="{7E6DEF02-ADC5-487F-AA38-28AE410EBEB1}"/>
                </a:ext>
              </a:extLst>
            </p:cNvPr>
            <p:cNvSpPr/>
            <p:nvPr userDrawn="1"/>
          </p:nvSpPr>
          <p:spPr>
            <a:xfrm>
              <a:off x="6053156" y="2587933"/>
              <a:ext cx="36576" cy="12620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0" name="Rectangle 19">
              <a:extLst>
                <a:ext uri="{FF2B5EF4-FFF2-40B4-BE49-F238E27FC236}">
                  <a16:creationId xmlns:a16="http://schemas.microsoft.com/office/drawing/2014/main" id="{7F5BD053-8127-4207-8BB6-88934D1FE4A5}"/>
                </a:ext>
              </a:extLst>
            </p:cNvPr>
            <p:cNvSpPr/>
            <p:nvPr userDrawn="1"/>
          </p:nvSpPr>
          <p:spPr>
            <a:xfrm>
              <a:off x="767923" y="3818556"/>
              <a:ext cx="5349240" cy="365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Rectangle 17">
              <a:extLst>
                <a:ext uri="{FF2B5EF4-FFF2-40B4-BE49-F238E27FC236}">
                  <a16:creationId xmlns:a16="http://schemas.microsoft.com/office/drawing/2014/main" id="{06CFD50B-0B31-48EB-8D44-673C8CEC29B7}"/>
                </a:ext>
              </a:extLst>
            </p:cNvPr>
            <p:cNvSpPr/>
            <p:nvPr userDrawn="1"/>
          </p:nvSpPr>
          <p:spPr>
            <a:xfrm>
              <a:off x="6117163" y="3818554"/>
              <a:ext cx="5328077" cy="365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7" name="Rectangle 16">
              <a:extLst>
                <a:ext uri="{FF2B5EF4-FFF2-40B4-BE49-F238E27FC236}">
                  <a16:creationId xmlns:a16="http://schemas.microsoft.com/office/drawing/2014/main" id="{3C715010-62CF-4E58-992F-47427FCB0C02}"/>
                </a:ext>
              </a:extLst>
            </p:cNvPr>
            <p:cNvSpPr/>
            <p:nvPr userDrawn="1"/>
          </p:nvSpPr>
          <p:spPr>
            <a:xfrm>
              <a:off x="6053155" y="3852534"/>
              <a:ext cx="36576" cy="13716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7" name="Date Placeholder 1">
            <a:extLst>
              <a:ext uri="{FF2B5EF4-FFF2-40B4-BE49-F238E27FC236}">
                <a16:creationId xmlns:a16="http://schemas.microsoft.com/office/drawing/2014/main" id="{17311117-A0EF-438B-BF68-75DF09D85045}"/>
              </a:ext>
            </a:extLst>
          </p:cNvPr>
          <p:cNvSpPr>
            <a:spLocks noGrp="1"/>
          </p:cNvSpPr>
          <p:nvPr>
            <p:ph type="dt" sz="half" idx="16"/>
          </p:nvPr>
        </p:nvSpPr>
        <p:spPr>
          <a:xfrm>
            <a:off x="838200" y="6356350"/>
            <a:ext cx="2743200" cy="365125"/>
          </a:xfrm>
        </p:spPr>
        <p:txBody>
          <a:bodyPr rtlCol="0"/>
          <a:lstStyle/>
          <a:p>
            <a:pPr rtl="0"/>
            <a:r>
              <a:rPr lang="en-GB" noProof="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n-GB" noProof="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427803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a:xfrm>
            <a:off x="838200" y="365125"/>
            <a:ext cx="10515600" cy="1059924"/>
          </a:xfrm>
        </p:spPr>
        <p:txBody>
          <a:bodyPr bIns="91440" rtlCol="0" anchor="b"/>
          <a:lstStyle>
            <a:lvl1pPr algn="ctr">
              <a:defRPr>
                <a:solidFill>
                  <a:schemeClr val="tx1">
                    <a:lumMod val="50000"/>
                    <a:lumOff val="50000"/>
                  </a:schemeClr>
                </a:solidFill>
              </a:defRPr>
            </a:lvl1pPr>
          </a:lstStyle>
          <a:p>
            <a:pPr rtl="0"/>
            <a:r>
              <a:rPr lang="en-US" noProof="0"/>
              <a:t>Click to edit Master title style</a:t>
            </a:r>
            <a:endParaRPr lang="en-GB" noProof="0"/>
          </a:p>
        </p:txBody>
      </p:sp>
      <p:sp>
        <p:nvSpPr>
          <p:cNvPr id="13" name="Text Placeholder 2">
            <a:extLst>
              <a:ext uri="{FF2B5EF4-FFF2-40B4-BE49-F238E27FC236}">
                <a16:creationId xmlns:a16="http://schemas.microsoft.com/office/drawing/2014/main" id="{8FDD847D-284F-43B9-91A9-0A2AE4977EE1}"/>
              </a:ext>
            </a:extLst>
          </p:cNvPr>
          <p:cNvSpPr>
            <a:spLocks noGrp="1"/>
          </p:cNvSpPr>
          <p:nvPr>
            <p:ph type="body" idx="1"/>
          </p:nvPr>
        </p:nvSpPr>
        <p:spPr>
          <a:xfrm>
            <a:off x="831850" y="1426525"/>
            <a:ext cx="10515600" cy="457200"/>
          </a:xfrm>
        </p:spPr>
        <p:txBody>
          <a:bodyPr rtlCol="0">
            <a:normAutofit/>
          </a:bodyPr>
          <a:lstStyle>
            <a:lvl1pPr marL="0" indent="0" algn="ctr">
              <a:buNone/>
              <a:defRPr sz="20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097280" y="2458260"/>
            <a:ext cx="3200400" cy="731520"/>
          </a:xfrm>
          <a:solidFill>
            <a:schemeClr val="accent2"/>
          </a:solidFill>
        </p:spPr>
        <p:txBody>
          <a:bodyPr rtlCol="0" anchor="ctr" anchorCtr="1">
            <a:normAutofit/>
          </a:bodyPr>
          <a:lstStyle>
            <a:lvl1pPr marL="0" indent="0" algn="ctr">
              <a:buNone/>
              <a:defRPr sz="2000" b="0">
                <a:solidFill>
                  <a:schemeClr val="tx1"/>
                </a:solidFill>
                <a:latin typeface="+mj-lt"/>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95593" y="3191256"/>
            <a:ext cx="3200400" cy="2465883"/>
          </a:xfrm>
          <a:noFill/>
          <a:ln>
            <a:solidFill>
              <a:schemeClr val="accent2"/>
            </a:solidFill>
          </a:ln>
        </p:spPr>
        <p:txBody>
          <a:bodyPr lIns="182880" tIns="91440" rIns="182880" rtlCol="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rtl="0"/>
            <a:r>
              <a:rPr lang="en-GB" noProof="0"/>
              <a:t>Click to add text</a:t>
            </a:r>
          </a:p>
        </p:txBody>
      </p:sp>
      <p:sp>
        <p:nvSpPr>
          <p:cNvPr id="16" name="Text Placeholder 15">
            <a:extLst>
              <a:ext uri="{FF2B5EF4-FFF2-40B4-BE49-F238E27FC236}">
                <a16:creationId xmlns:a16="http://schemas.microsoft.com/office/drawing/2014/main" id="{45F3F79F-C68B-4A8C-B9F0-4BF82DCC6D5F}"/>
              </a:ext>
            </a:extLst>
          </p:cNvPr>
          <p:cNvSpPr>
            <a:spLocks noGrp="1"/>
          </p:cNvSpPr>
          <p:nvPr>
            <p:ph type="body" sz="quarter" idx="24" hasCustomPrompt="1"/>
          </p:nvPr>
        </p:nvSpPr>
        <p:spPr>
          <a:xfrm>
            <a:off x="4625274" y="2458260"/>
            <a:ext cx="3200400" cy="731520"/>
          </a:xfrm>
          <a:solidFill>
            <a:schemeClr val="accent2"/>
          </a:solidFill>
        </p:spPr>
        <p:txBody>
          <a:bodyPr rtlCol="0" anchor="ctr" anchorCtr="1">
            <a:normAutofit/>
          </a:bodyPr>
          <a:lstStyle>
            <a:lvl1pPr marL="0" indent="0" algn="ctr">
              <a:buNone/>
              <a:defRPr sz="2000" b="0">
                <a:solidFill>
                  <a:schemeClr val="tx1"/>
                </a:solidFill>
                <a:latin typeface="+mj-lt"/>
              </a:defRPr>
            </a:lvl1pPr>
          </a:lstStyle>
          <a:p>
            <a:pPr lvl="0" rtl="0"/>
            <a:r>
              <a:rPr lang="en-GB" noProof="0"/>
              <a:t>Click to add subtitle</a:t>
            </a:r>
          </a:p>
        </p:txBody>
      </p:sp>
      <p:sp>
        <p:nvSpPr>
          <p:cNvPr id="18" name="Text Placeholder 18">
            <a:extLst>
              <a:ext uri="{FF2B5EF4-FFF2-40B4-BE49-F238E27FC236}">
                <a16:creationId xmlns:a16="http://schemas.microsoft.com/office/drawing/2014/main" id="{7E2099CC-3C3F-4C3B-825F-C69EBE0F0D18}"/>
              </a:ext>
            </a:extLst>
          </p:cNvPr>
          <p:cNvSpPr>
            <a:spLocks noGrp="1"/>
          </p:cNvSpPr>
          <p:nvPr>
            <p:ph type="body" sz="quarter" idx="25" hasCustomPrompt="1"/>
          </p:nvPr>
        </p:nvSpPr>
        <p:spPr>
          <a:xfrm>
            <a:off x="4626864" y="3191256"/>
            <a:ext cx="3200400" cy="2465883"/>
          </a:xfrm>
          <a:noFill/>
          <a:ln>
            <a:solidFill>
              <a:schemeClr val="accent2"/>
            </a:solidFill>
          </a:ln>
        </p:spPr>
        <p:txBody>
          <a:bodyPr lIns="182880" tIns="182880" rIns="182880" rtlCol="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rtl="0"/>
            <a:r>
              <a:rPr lang="en-GB" noProof="0"/>
              <a:t>Click to add text</a:t>
            </a:r>
          </a:p>
        </p:txBody>
      </p:sp>
      <p:sp>
        <p:nvSpPr>
          <p:cNvPr id="20" name="Text Placeholder 15">
            <a:extLst>
              <a:ext uri="{FF2B5EF4-FFF2-40B4-BE49-F238E27FC236}">
                <a16:creationId xmlns:a16="http://schemas.microsoft.com/office/drawing/2014/main" id="{D904408A-D9CD-40EC-A60A-5AFD4501F7B0}"/>
              </a:ext>
            </a:extLst>
          </p:cNvPr>
          <p:cNvSpPr>
            <a:spLocks noGrp="1"/>
          </p:cNvSpPr>
          <p:nvPr>
            <p:ph type="body" sz="quarter" idx="26" hasCustomPrompt="1"/>
          </p:nvPr>
        </p:nvSpPr>
        <p:spPr>
          <a:xfrm>
            <a:off x="8153269" y="2458260"/>
            <a:ext cx="3200400" cy="731520"/>
          </a:xfrm>
          <a:solidFill>
            <a:schemeClr val="accent2"/>
          </a:solidFill>
        </p:spPr>
        <p:txBody>
          <a:bodyPr rtlCol="0" anchor="ctr" anchorCtr="1">
            <a:normAutofit/>
          </a:bodyPr>
          <a:lstStyle>
            <a:lvl1pPr marL="0" indent="0" algn="ctr">
              <a:buNone/>
              <a:defRPr sz="2000" b="0">
                <a:solidFill>
                  <a:schemeClr val="tx1"/>
                </a:solidFill>
                <a:latin typeface="+mj-lt"/>
              </a:defRPr>
            </a:lvl1pPr>
          </a:lstStyle>
          <a:p>
            <a:pPr lvl="0" rtl="0"/>
            <a:r>
              <a:rPr lang="en-GB" noProof="0"/>
              <a:t>Click to add subtitle</a:t>
            </a:r>
          </a:p>
        </p:txBody>
      </p:sp>
      <p:sp>
        <p:nvSpPr>
          <p:cNvPr id="21" name="Text Placeholder 18">
            <a:extLst>
              <a:ext uri="{FF2B5EF4-FFF2-40B4-BE49-F238E27FC236}">
                <a16:creationId xmlns:a16="http://schemas.microsoft.com/office/drawing/2014/main" id="{F6FD60C1-21C4-4DFB-A5A9-717DE2A98BA9}"/>
              </a:ext>
            </a:extLst>
          </p:cNvPr>
          <p:cNvSpPr>
            <a:spLocks noGrp="1"/>
          </p:cNvSpPr>
          <p:nvPr>
            <p:ph type="body" sz="quarter" idx="27" hasCustomPrompt="1"/>
          </p:nvPr>
        </p:nvSpPr>
        <p:spPr>
          <a:xfrm>
            <a:off x="8156448" y="3191256"/>
            <a:ext cx="3200400" cy="2465883"/>
          </a:xfrm>
          <a:noFill/>
          <a:ln>
            <a:solidFill>
              <a:schemeClr val="accent2"/>
            </a:solidFill>
          </a:ln>
        </p:spPr>
        <p:txBody>
          <a:bodyPr lIns="182880" tIns="182880" rIns="182880" rtlCol="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n-GB" noProof="0"/>
              <a:t>Pitch deck title</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915863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839788" y="365125"/>
            <a:ext cx="10515600" cy="1325563"/>
          </a:xfrm>
        </p:spPr>
        <p:txBody>
          <a:bodyPr rtlCol="0"/>
          <a:lstStyle>
            <a:lvl1pPr algn="ctr">
              <a:defRPr/>
            </a:lvl1pPr>
          </a:lstStyle>
          <a:p>
            <a:pPr rtl="0"/>
            <a:r>
              <a:rPr lang="en-US" noProof="0"/>
              <a:t>Click to edit Master title style</a:t>
            </a:r>
            <a:endParaRPr lang="en-GB" noProof="0"/>
          </a:p>
        </p:txBody>
      </p:sp>
      <p:sp>
        <p:nvSpPr>
          <p:cNvPr id="10" name="Text Placeholder 2">
            <a:extLst>
              <a:ext uri="{FF2B5EF4-FFF2-40B4-BE49-F238E27FC236}">
                <a16:creationId xmlns:a16="http://schemas.microsoft.com/office/drawing/2014/main" id="{0DD8E1C1-2F29-4EF8-B7B9-75E2DC5049C7}"/>
              </a:ext>
            </a:extLst>
          </p:cNvPr>
          <p:cNvSpPr>
            <a:spLocks noGrp="1"/>
          </p:cNvSpPr>
          <p:nvPr>
            <p:ph type="body" idx="13"/>
          </p:nvPr>
        </p:nvSpPr>
        <p:spPr>
          <a:xfrm>
            <a:off x="831850" y="1426525"/>
            <a:ext cx="10515600" cy="457200"/>
          </a:xfrm>
        </p:spPr>
        <p:txBody>
          <a:bodyPr rtlCol="0">
            <a:normAutofit/>
          </a:bodyPr>
          <a:lstStyle>
            <a:lvl1pPr marL="0" indent="0" algn="ct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706438" y="2071688"/>
            <a:ext cx="5029200" cy="457200"/>
          </a:xfrm>
        </p:spPr>
        <p:txBody>
          <a:bodyPr rtlCol="0" anchor="ctr" anchorCtr="0">
            <a:normAutofit/>
          </a:bodyPr>
          <a:lstStyle>
            <a:lvl1pPr marL="0" indent="0">
              <a:buNone/>
              <a:defRPr sz="2000" b="0">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706438" y="2641555"/>
            <a:ext cx="50292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467475" y="2071688"/>
            <a:ext cx="5029200" cy="457200"/>
          </a:xfrm>
        </p:spPr>
        <p:txBody>
          <a:bodyPr rtlCol="0" anchor="ctr" anchorCtr="0">
            <a:normAutofit/>
          </a:bodyPr>
          <a:lstStyle>
            <a:lvl1pPr marL="0" indent="0">
              <a:buNone/>
              <a:defRPr sz="2000" b="0">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467475" y="2641555"/>
            <a:ext cx="50292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rtlCol="0"/>
          <a:lstStyle/>
          <a:p>
            <a:pPr rtl="0"/>
            <a:r>
              <a:rPr lang="en-GB" noProof="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rtlCol="0"/>
          <a:lstStyle/>
          <a:p>
            <a:pPr rtl="0"/>
            <a:r>
              <a:rPr lang="en-GB" noProof="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69263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lgn="ctr">
              <a:defRPr>
                <a:solidFill>
                  <a:schemeClr val="tx1">
                    <a:lumMod val="50000"/>
                    <a:lumOff val="50000"/>
                  </a:schemeClr>
                </a:solidFill>
              </a:defRPr>
            </a:lvl1pPr>
          </a:lstStyle>
          <a:p>
            <a:pPr rtl="0"/>
            <a:r>
              <a:rPr lang="en-US" noProof="0"/>
              <a:t>Click to edit Master title style</a:t>
            </a:r>
            <a:endParaRPr lang="en-GB" noProof="0"/>
          </a:p>
        </p:txBody>
      </p:sp>
      <p:sp>
        <p:nvSpPr>
          <p:cNvPr id="64" name="Text Placeholder 3">
            <a:extLst>
              <a:ext uri="{FF2B5EF4-FFF2-40B4-BE49-F238E27FC236}">
                <a16:creationId xmlns:a16="http://schemas.microsoft.com/office/drawing/2014/main" id="{A8B6EDEE-DE90-436D-BFA9-9709BE86FD0A}"/>
              </a:ext>
            </a:extLst>
          </p:cNvPr>
          <p:cNvSpPr>
            <a:spLocks noGrp="1"/>
          </p:cNvSpPr>
          <p:nvPr>
            <p:ph type="body" sz="quarter" idx="59" hasCustomPrompt="1"/>
          </p:nvPr>
        </p:nvSpPr>
        <p:spPr>
          <a:xfrm>
            <a:off x="2258568" y="2304288"/>
            <a:ext cx="1554480" cy="561975"/>
          </a:xfrm>
          <a:solidFill>
            <a:schemeClr val="accent3"/>
          </a:solidFill>
          <a:ln>
            <a:noFill/>
          </a:ln>
        </p:spPr>
        <p:txBody>
          <a:bodyPr tIns="36000" rtlCol="0" anchor="ctr" anchorCtr="0">
            <a:normAutofit/>
          </a:bodyPr>
          <a:lstStyle>
            <a:lvl1pPr marL="0" indent="0" algn="ctr">
              <a:lnSpc>
                <a:spcPct val="150000"/>
              </a:lnSpc>
              <a:spcBef>
                <a:spcPts val="3600"/>
              </a:spcBef>
              <a:buNone/>
              <a:defRPr sz="1100">
                <a:solidFill>
                  <a:schemeClr val="tx1">
                    <a:lumMod val="75000"/>
                    <a:lumOff val="25000"/>
                  </a:schemeClr>
                </a:solidFill>
                <a:latin typeface="+mj-lt"/>
              </a:defRPr>
            </a:lvl1pPr>
          </a:lstStyle>
          <a:p>
            <a:pPr lvl="0" rtl="0"/>
            <a:r>
              <a:rPr lang="en-GB" noProof="0"/>
              <a:t>Item Title</a:t>
            </a:r>
          </a:p>
        </p:txBody>
      </p:sp>
      <p:sp>
        <p:nvSpPr>
          <p:cNvPr id="38" name="Text Placeholder 10">
            <a:extLst>
              <a:ext uri="{FF2B5EF4-FFF2-40B4-BE49-F238E27FC236}">
                <a16:creationId xmlns:a16="http://schemas.microsoft.com/office/drawing/2014/main" id="{5FBFE975-0A80-48E8-AA52-A4674F3B96A7}"/>
              </a:ext>
            </a:extLst>
          </p:cNvPr>
          <p:cNvSpPr>
            <a:spLocks noGrp="1"/>
          </p:cNvSpPr>
          <p:nvPr>
            <p:ph type="body" sz="quarter" idx="33" hasCustomPrompt="1"/>
          </p:nvPr>
        </p:nvSpPr>
        <p:spPr>
          <a:xfrm>
            <a:off x="914399" y="3354712"/>
            <a:ext cx="731520" cy="457200"/>
          </a:xfrm>
        </p:spPr>
        <p:txBody>
          <a:bodyPr rtlCol="0" anchor="ctr"/>
          <a:lstStyle>
            <a:lvl1pPr marL="0" indent="0" algn="ctr">
              <a:buNone/>
              <a:defRPr sz="1400" b="1">
                <a:solidFill>
                  <a:schemeClr val="tx1">
                    <a:lumMod val="65000"/>
                    <a:lumOff val="35000"/>
                  </a:schemeClr>
                </a:solidFill>
                <a:latin typeface="+mj-lt"/>
              </a:defRPr>
            </a:lvl1pPr>
          </a:lstStyle>
          <a:p>
            <a:pPr lvl="0" rtl="0"/>
            <a:r>
              <a:rPr lang="en-GB" noProof="0"/>
              <a:t>Year</a:t>
            </a:r>
          </a:p>
        </p:txBody>
      </p:sp>
      <p:sp>
        <p:nvSpPr>
          <p:cNvPr id="39" name="Text Placeholder 10">
            <a:extLst>
              <a:ext uri="{FF2B5EF4-FFF2-40B4-BE49-F238E27FC236}">
                <a16:creationId xmlns:a16="http://schemas.microsoft.com/office/drawing/2014/main" id="{8BD9D56F-24FE-4F7D-8E40-A0D0AC719791}"/>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40" name="Text Placeholder 10">
            <a:extLst>
              <a:ext uri="{FF2B5EF4-FFF2-40B4-BE49-F238E27FC236}">
                <a16:creationId xmlns:a16="http://schemas.microsoft.com/office/drawing/2014/main" id="{D46B7BD9-7D98-4035-8A5E-463BD7C3BF1D}"/>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41" name="Text Placeholder 10">
            <a:extLst>
              <a:ext uri="{FF2B5EF4-FFF2-40B4-BE49-F238E27FC236}">
                <a16:creationId xmlns:a16="http://schemas.microsoft.com/office/drawing/2014/main" id="{8AA70B58-94EB-4879-8CBB-F170B13437D5}"/>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42" name="Text Placeholder 10">
            <a:extLst>
              <a:ext uri="{FF2B5EF4-FFF2-40B4-BE49-F238E27FC236}">
                <a16:creationId xmlns:a16="http://schemas.microsoft.com/office/drawing/2014/main" id="{7309DED8-0AF6-493B-A2EC-E3C6524C4037}"/>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44" name="Text Placeholder 10">
            <a:extLst>
              <a:ext uri="{FF2B5EF4-FFF2-40B4-BE49-F238E27FC236}">
                <a16:creationId xmlns:a16="http://schemas.microsoft.com/office/drawing/2014/main" id="{634511C9-82EE-4918-850A-C11AB497D8C8}"/>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45" name="Text Placeholder 10">
            <a:extLst>
              <a:ext uri="{FF2B5EF4-FFF2-40B4-BE49-F238E27FC236}">
                <a16:creationId xmlns:a16="http://schemas.microsoft.com/office/drawing/2014/main" id="{9DFB519F-3772-4743-A8B2-EE749BE7907F}"/>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46" name="Text Placeholder 10">
            <a:extLst>
              <a:ext uri="{FF2B5EF4-FFF2-40B4-BE49-F238E27FC236}">
                <a16:creationId xmlns:a16="http://schemas.microsoft.com/office/drawing/2014/main" id="{FF1ED3A9-45CD-4A8C-94E6-BFD948CC06A3}"/>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48" name="Text Placeholder 10">
            <a:extLst>
              <a:ext uri="{FF2B5EF4-FFF2-40B4-BE49-F238E27FC236}">
                <a16:creationId xmlns:a16="http://schemas.microsoft.com/office/drawing/2014/main" id="{DF614219-217C-4657-8BF6-1BDE7D2907CA}"/>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49" name="Text Placeholder 10">
            <a:extLst>
              <a:ext uri="{FF2B5EF4-FFF2-40B4-BE49-F238E27FC236}">
                <a16:creationId xmlns:a16="http://schemas.microsoft.com/office/drawing/2014/main" id="{CF5EB19D-BC9E-40FA-BC6F-DA9B98DA7DCA}"/>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47" name="Text Placeholder 10">
            <a:extLst>
              <a:ext uri="{FF2B5EF4-FFF2-40B4-BE49-F238E27FC236}">
                <a16:creationId xmlns:a16="http://schemas.microsoft.com/office/drawing/2014/main" id="{1E8B9B06-EF32-482E-A7E7-C1BAFE1A45DC}"/>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50" name="Text Placeholder 10">
            <a:extLst>
              <a:ext uri="{FF2B5EF4-FFF2-40B4-BE49-F238E27FC236}">
                <a16:creationId xmlns:a16="http://schemas.microsoft.com/office/drawing/2014/main" id="{B243085E-635F-44B9-A90B-BCE5763AD3EB}"/>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51" name="Text Placeholder 10">
            <a:extLst>
              <a:ext uri="{FF2B5EF4-FFF2-40B4-BE49-F238E27FC236}">
                <a16:creationId xmlns:a16="http://schemas.microsoft.com/office/drawing/2014/main" id="{5E2D6E88-5F8C-4406-9211-D4A50B968BA2}"/>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43" name="Text Placeholder 10">
            <a:extLst>
              <a:ext uri="{FF2B5EF4-FFF2-40B4-BE49-F238E27FC236}">
                <a16:creationId xmlns:a16="http://schemas.microsoft.com/office/drawing/2014/main" id="{CC994534-ACB6-4B33-A7F8-59ED88636D97}"/>
              </a:ext>
            </a:extLst>
          </p:cNvPr>
          <p:cNvSpPr>
            <a:spLocks noGrp="1"/>
          </p:cNvSpPr>
          <p:nvPr>
            <p:ph type="body" sz="quarter" idx="38" hasCustomPrompt="1"/>
          </p:nvPr>
        </p:nvSpPr>
        <p:spPr>
          <a:xfrm>
            <a:off x="914400" y="4292468"/>
            <a:ext cx="731520" cy="457200"/>
          </a:xfrm>
        </p:spPr>
        <p:txBody>
          <a:bodyPr rtlCol="0" anchor="ctr"/>
          <a:lstStyle>
            <a:lvl1pPr marL="0" indent="0" algn="ctr">
              <a:buNone/>
              <a:defRPr sz="1400" b="1">
                <a:solidFill>
                  <a:schemeClr val="tx1">
                    <a:lumMod val="65000"/>
                    <a:lumOff val="35000"/>
                  </a:schemeClr>
                </a:solidFill>
                <a:latin typeface="+mj-lt"/>
              </a:defRPr>
            </a:lvl1pPr>
          </a:lstStyle>
          <a:p>
            <a:pPr lvl="0" rtl="0"/>
            <a:r>
              <a:rPr lang="en-GB" noProof="0"/>
              <a:t>Year</a:t>
            </a:r>
          </a:p>
        </p:txBody>
      </p:sp>
      <p:sp>
        <p:nvSpPr>
          <p:cNvPr id="52" name="Text Placeholder 10">
            <a:extLst>
              <a:ext uri="{FF2B5EF4-FFF2-40B4-BE49-F238E27FC236}">
                <a16:creationId xmlns:a16="http://schemas.microsoft.com/office/drawing/2014/main" id="{BFBFB5AF-B984-48A4-A2D5-B0F9A7168B93}"/>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53" name="Text Placeholder 10">
            <a:extLst>
              <a:ext uri="{FF2B5EF4-FFF2-40B4-BE49-F238E27FC236}">
                <a16:creationId xmlns:a16="http://schemas.microsoft.com/office/drawing/2014/main" id="{5920D2EA-A217-4744-834D-D00BD41BD38F}"/>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54" name="Text Placeholder 10">
            <a:extLst>
              <a:ext uri="{FF2B5EF4-FFF2-40B4-BE49-F238E27FC236}">
                <a16:creationId xmlns:a16="http://schemas.microsoft.com/office/drawing/2014/main" id="{FD2FC71C-590D-4C50-9D20-D98F73D84422}"/>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55" name="Text Placeholder 10">
            <a:extLst>
              <a:ext uri="{FF2B5EF4-FFF2-40B4-BE49-F238E27FC236}">
                <a16:creationId xmlns:a16="http://schemas.microsoft.com/office/drawing/2014/main" id="{AD895D25-09BE-492D-944C-8B0E710ADF19}"/>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56" name="Text Placeholder 10">
            <a:extLst>
              <a:ext uri="{FF2B5EF4-FFF2-40B4-BE49-F238E27FC236}">
                <a16:creationId xmlns:a16="http://schemas.microsoft.com/office/drawing/2014/main" id="{F6192086-61CF-42A5-905D-851D1EEBC250}"/>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57" name="Text Placeholder 10">
            <a:extLst>
              <a:ext uri="{FF2B5EF4-FFF2-40B4-BE49-F238E27FC236}">
                <a16:creationId xmlns:a16="http://schemas.microsoft.com/office/drawing/2014/main" id="{FD1AF556-814F-4B48-B1F0-29450A009046}"/>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58" name="Text Placeholder 10">
            <a:extLst>
              <a:ext uri="{FF2B5EF4-FFF2-40B4-BE49-F238E27FC236}">
                <a16:creationId xmlns:a16="http://schemas.microsoft.com/office/drawing/2014/main" id="{EEEE7A48-BA7F-4AD6-948F-8AF34748D377}"/>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60" name="Text Placeholder 10">
            <a:extLst>
              <a:ext uri="{FF2B5EF4-FFF2-40B4-BE49-F238E27FC236}">
                <a16:creationId xmlns:a16="http://schemas.microsoft.com/office/drawing/2014/main" id="{1ECC3963-8620-45EA-8E9B-B5ED79CD7A4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61" name="Text Placeholder 10">
            <a:extLst>
              <a:ext uri="{FF2B5EF4-FFF2-40B4-BE49-F238E27FC236}">
                <a16:creationId xmlns:a16="http://schemas.microsoft.com/office/drawing/2014/main" id="{8A5FB4BB-2FEF-496A-8E3A-C4D43AE0498C}"/>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59" name="Text Placeholder 10">
            <a:extLst>
              <a:ext uri="{FF2B5EF4-FFF2-40B4-BE49-F238E27FC236}">
                <a16:creationId xmlns:a16="http://schemas.microsoft.com/office/drawing/2014/main" id="{A7187E67-FC95-4CA0-9570-815E315916E5}"/>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62" name="Text Placeholder 10">
            <a:extLst>
              <a:ext uri="{FF2B5EF4-FFF2-40B4-BE49-F238E27FC236}">
                <a16:creationId xmlns:a16="http://schemas.microsoft.com/office/drawing/2014/main" id="{D03EF82F-F37F-48CB-A978-E3BAD66F5C7D}"/>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63" name="Text Placeholder 10">
            <a:extLst>
              <a:ext uri="{FF2B5EF4-FFF2-40B4-BE49-F238E27FC236}">
                <a16:creationId xmlns:a16="http://schemas.microsoft.com/office/drawing/2014/main" id="{5F250D41-02CE-4633-9E26-F722FCA110BB}"/>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cxnSp>
        <p:nvCxnSpPr>
          <p:cNvPr id="8" name="Straight Connector 7">
            <a:extLst>
              <a:ext uri="{FF2B5EF4-FFF2-40B4-BE49-F238E27FC236}">
                <a16:creationId xmlns:a16="http://schemas.microsoft.com/office/drawing/2014/main" id="{711E3559-68CA-437E-BD12-A9953AE1E88F}"/>
              </a:ext>
              <a:ext uri="{C183D7F6-B498-43B3-948B-1728B52AA6E4}">
                <adec:decorative xmlns:adec="http://schemas.microsoft.com/office/drawing/2017/decorative" val="1"/>
              </a:ext>
            </a:extLst>
          </p:cNvPr>
          <p:cNvCxnSpPr/>
          <p:nvPr userDrawn="1"/>
        </p:nvCxnSpPr>
        <p:spPr>
          <a:xfrm>
            <a:off x="940445" y="4069080"/>
            <a:ext cx="10332720"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Date Placeholder 1">
            <a:extLst>
              <a:ext uri="{FF2B5EF4-FFF2-40B4-BE49-F238E27FC236}">
                <a16:creationId xmlns:a16="http://schemas.microsoft.com/office/drawing/2014/main" id="{62C0F98D-B2D7-4EDC-ADD0-9B61A901FCEA}"/>
              </a:ext>
            </a:extLst>
          </p:cNvPr>
          <p:cNvSpPr>
            <a:spLocks noGrp="1"/>
          </p:cNvSpPr>
          <p:nvPr>
            <p:ph type="dt" sz="half" idx="60"/>
          </p:nvPr>
        </p:nvSpPr>
        <p:spPr>
          <a:xfrm>
            <a:off x="838200" y="6356350"/>
            <a:ext cx="2743200" cy="365125"/>
          </a:xfrm>
        </p:spPr>
        <p:txBody>
          <a:bodyPr rtlCol="0"/>
          <a:lstStyle/>
          <a:p>
            <a:pPr rtl="0"/>
            <a:r>
              <a:rPr lang="en-GB" noProof="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n-GB" noProof="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4242866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838200" y="1685925"/>
            <a:ext cx="10515600" cy="4097059"/>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p:txBody>
          <a:bodyPr rtlCol="0"/>
          <a:lstStyle>
            <a:lvl1pPr algn="ctr">
              <a:defRPr/>
            </a:lvl1pPr>
          </a:lstStyle>
          <a:p>
            <a:pPr rtl="0"/>
            <a:r>
              <a:rPr lang="en-US" noProof="0"/>
              <a:t>Click to edit Master title style</a:t>
            </a:r>
            <a:endParaRPr lang="en-GB" noProof="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rtlCol="0"/>
          <a:lstStyle/>
          <a:p>
            <a:pPr rtl="0"/>
            <a:r>
              <a:rPr lang="en-GB" noProof="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rtlCol="0"/>
          <a:lstStyle/>
          <a:p>
            <a:pPr rtl="0"/>
            <a:r>
              <a:rPr lang="en-GB" noProof="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164587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option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rtlCol="0"/>
          <a:lstStyle>
            <a:lvl1pPr algn="ctr">
              <a:defRPr/>
            </a:lvl1pPr>
          </a:lstStyle>
          <a:p>
            <a:pPr rtl="0"/>
            <a:r>
              <a:rPr lang="en-US" noProof="0"/>
              <a:t>Click to edit Master title style</a:t>
            </a:r>
            <a:endParaRPr lang="en-GB" noProof="0"/>
          </a:p>
        </p:txBody>
      </p:sp>
      <p:sp>
        <p:nvSpPr>
          <p:cNvPr id="7" name="Picture Placeholder 6">
            <a:extLst>
              <a:ext uri="{FF2B5EF4-FFF2-40B4-BE49-F238E27FC236}">
                <a16:creationId xmlns:a16="http://schemas.microsoft.com/office/drawing/2014/main" id="{37BA1CDE-376A-4ABA-B8B8-75D6A678096B}"/>
              </a:ext>
            </a:extLst>
          </p:cNvPr>
          <p:cNvSpPr>
            <a:spLocks noGrp="1"/>
          </p:cNvSpPr>
          <p:nvPr>
            <p:ph type="pic" sz="quarter" idx="13"/>
          </p:nvPr>
        </p:nvSpPr>
        <p:spPr>
          <a:xfrm>
            <a:off x="1335515" y="1718402"/>
            <a:ext cx="2286000" cy="3566160"/>
          </a:xfrm>
          <a:solidFill>
            <a:schemeClr val="accent6"/>
          </a:solidFill>
        </p:spPr>
        <p:txBody>
          <a:bodyPr rtlCol="0"/>
          <a:lstStyle/>
          <a:p>
            <a:pPr rtl="0"/>
            <a:r>
              <a:rPr lang="en-US" noProof="0"/>
              <a:t>Click icon to add picture</a:t>
            </a:r>
            <a:endParaRPr lang="en-GB" noProof="0"/>
          </a:p>
        </p:txBody>
      </p:sp>
      <p:sp>
        <p:nvSpPr>
          <p:cNvPr id="9" name="Text Placeholder 8">
            <a:extLst>
              <a:ext uri="{FF2B5EF4-FFF2-40B4-BE49-F238E27FC236}">
                <a16:creationId xmlns:a16="http://schemas.microsoft.com/office/drawing/2014/main" id="{1B8F9B77-308B-48E1-BCAC-0C74FB9A1CF4}"/>
              </a:ext>
            </a:extLst>
          </p:cNvPr>
          <p:cNvSpPr>
            <a:spLocks noGrp="1"/>
          </p:cNvSpPr>
          <p:nvPr>
            <p:ph type="body" sz="quarter" idx="14" hasCustomPrompt="1"/>
          </p:nvPr>
        </p:nvSpPr>
        <p:spPr>
          <a:xfrm>
            <a:off x="1335515" y="5359799"/>
            <a:ext cx="2286000" cy="365125"/>
          </a:xfrm>
        </p:spPr>
        <p:txBody>
          <a:bodyPr rtlCol="0"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10" name="Text Placeholder 8">
            <a:extLst>
              <a:ext uri="{FF2B5EF4-FFF2-40B4-BE49-F238E27FC236}">
                <a16:creationId xmlns:a16="http://schemas.microsoft.com/office/drawing/2014/main" id="{50BA97C8-6774-46D2-9678-1BA2BE8C9D3E}"/>
              </a:ext>
            </a:extLst>
          </p:cNvPr>
          <p:cNvSpPr>
            <a:spLocks noGrp="1"/>
          </p:cNvSpPr>
          <p:nvPr>
            <p:ph type="body" sz="quarter" idx="15" hasCustomPrompt="1"/>
          </p:nvPr>
        </p:nvSpPr>
        <p:spPr>
          <a:xfrm>
            <a:off x="1335515" y="5743005"/>
            <a:ext cx="2286000" cy="365125"/>
          </a:xfrm>
        </p:spPr>
        <p:txBody>
          <a:bodyPr rtlCol="0">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11" name="Picture Placeholder 6">
            <a:extLst>
              <a:ext uri="{FF2B5EF4-FFF2-40B4-BE49-F238E27FC236}">
                <a16:creationId xmlns:a16="http://schemas.microsoft.com/office/drawing/2014/main" id="{D48977F0-CAE5-4054-B1AC-16B25EB28CBA}"/>
              </a:ext>
            </a:extLst>
          </p:cNvPr>
          <p:cNvSpPr>
            <a:spLocks noGrp="1"/>
          </p:cNvSpPr>
          <p:nvPr>
            <p:ph type="pic" sz="quarter" idx="16"/>
          </p:nvPr>
        </p:nvSpPr>
        <p:spPr>
          <a:xfrm>
            <a:off x="3754036" y="1718798"/>
            <a:ext cx="2286000" cy="3566160"/>
          </a:xfrm>
          <a:solidFill>
            <a:schemeClr val="accent6"/>
          </a:solidFill>
        </p:spPr>
        <p:txBody>
          <a:bodyPr rtlCol="0"/>
          <a:lstStyle/>
          <a:p>
            <a:pPr rtl="0"/>
            <a:r>
              <a:rPr lang="en-US" noProof="0"/>
              <a:t>Click icon to add picture</a:t>
            </a:r>
            <a:endParaRPr lang="en-GB" noProof="0"/>
          </a:p>
        </p:txBody>
      </p:sp>
      <p:sp>
        <p:nvSpPr>
          <p:cNvPr id="12" name="Text Placeholder 8">
            <a:extLst>
              <a:ext uri="{FF2B5EF4-FFF2-40B4-BE49-F238E27FC236}">
                <a16:creationId xmlns:a16="http://schemas.microsoft.com/office/drawing/2014/main" id="{035550F1-A852-48F3-9C1C-C64F3B8D4D7E}"/>
              </a:ext>
            </a:extLst>
          </p:cNvPr>
          <p:cNvSpPr>
            <a:spLocks noGrp="1"/>
          </p:cNvSpPr>
          <p:nvPr>
            <p:ph type="body" sz="quarter" idx="17" hasCustomPrompt="1"/>
          </p:nvPr>
        </p:nvSpPr>
        <p:spPr>
          <a:xfrm>
            <a:off x="3754036" y="5360195"/>
            <a:ext cx="2286000" cy="365125"/>
          </a:xfrm>
        </p:spPr>
        <p:txBody>
          <a:bodyPr rtlCol="0"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13" name="Text Placeholder 8">
            <a:extLst>
              <a:ext uri="{FF2B5EF4-FFF2-40B4-BE49-F238E27FC236}">
                <a16:creationId xmlns:a16="http://schemas.microsoft.com/office/drawing/2014/main" id="{D757D7CE-02BE-4D9B-A676-F2967D660EC0}"/>
              </a:ext>
            </a:extLst>
          </p:cNvPr>
          <p:cNvSpPr>
            <a:spLocks noGrp="1"/>
          </p:cNvSpPr>
          <p:nvPr>
            <p:ph type="body" sz="quarter" idx="18" hasCustomPrompt="1"/>
          </p:nvPr>
        </p:nvSpPr>
        <p:spPr>
          <a:xfrm>
            <a:off x="3754036" y="5743401"/>
            <a:ext cx="2286000" cy="365125"/>
          </a:xfrm>
        </p:spPr>
        <p:txBody>
          <a:bodyPr rtlCol="0">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14" name="Picture Placeholder 6">
            <a:extLst>
              <a:ext uri="{FF2B5EF4-FFF2-40B4-BE49-F238E27FC236}">
                <a16:creationId xmlns:a16="http://schemas.microsoft.com/office/drawing/2014/main" id="{64C29CA7-3B83-4C84-8407-F05C8CA7084D}"/>
              </a:ext>
            </a:extLst>
          </p:cNvPr>
          <p:cNvSpPr>
            <a:spLocks noGrp="1"/>
          </p:cNvSpPr>
          <p:nvPr>
            <p:ph type="pic" sz="quarter" idx="19"/>
          </p:nvPr>
        </p:nvSpPr>
        <p:spPr>
          <a:xfrm>
            <a:off x="6172557" y="1718402"/>
            <a:ext cx="2286000" cy="3566160"/>
          </a:xfrm>
          <a:solidFill>
            <a:schemeClr val="accent6"/>
          </a:solidFill>
        </p:spPr>
        <p:txBody>
          <a:bodyPr rtlCol="0"/>
          <a:lstStyle/>
          <a:p>
            <a:pPr rtl="0"/>
            <a:r>
              <a:rPr lang="en-US" noProof="0"/>
              <a:t>Click icon to add picture</a:t>
            </a:r>
            <a:endParaRPr lang="en-GB" noProof="0"/>
          </a:p>
        </p:txBody>
      </p:sp>
      <p:sp>
        <p:nvSpPr>
          <p:cNvPr id="15" name="Text Placeholder 8">
            <a:extLst>
              <a:ext uri="{FF2B5EF4-FFF2-40B4-BE49-F238E27FC236}">
                <a16:creationId xmlns:a16="http://schemas.microsoft.com/office/drawing/2014/main" id="{62304448-704D-4C85-87B3-13204A597E05}"/>
              </a:ext>
            </a:extLst>
          </p:cNvPr>
          <p:cNvSpPr>
            <a:spLocks noGrp="1"/>
          </p:cNvSpPr>
          <p:nvPr>
            <p:ph type="body" sz="quarter" idx="20" hasCustomPrompt="1"/>
          </p:nvPr>
        </p:nvSpPr>
        <p:spPr>
          <a:xfrm>
            <a:off x="6172557" y="5360195"/>
            <a:ext cx="2286000" cy="365125"/>
          </a:xfrm>
        </p:spPr>
        <p:txBody>
          <a:bodyPr rtlCol="0"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16" name="Text Placeholder 8">
            <a:extLst>
              <a:ext uri="{FF2B5EF4-FFF2-40B4-BE49-F238E27FC236}">
                <a16:creationId xmlns:a16="http://schemas.microsoft.com/office/drawing/2014/main" id="{BB608A2D-D2B2-4E41-89DB-745BBE2D8B47}"/>
              </a:ext>
            </a:extLst>
          </p:cNvPr>
          <p:cNvSpPr>
            <a:spLocks noGrp="1"/>
          </p:cNvSpPr>
          <p:nvPr>
            <p:ph type="body" sz="quarter" idx="21" hasCustomPrompt="1"/>
          </p:nvPr>
        </p:nvSpPr>
        <p:spPr>
          <a:xfrm>
            <a:off x="6172557" y="5743401"/>
            <a:ext cx="2286000" cy="365125"/>
          </a:xfrm>
        </p:spPr>
        <p:txBody>
          <a:bodyPr rtlCol="0">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17" name="Picture Placeholder 6">
            <a:extLst>
              <a:ext uri="{FF2B5EF4-FFF2-40B4-BE49-F238E27FC236}">
                <a16:creationId xmlns:a16="http://schemas.microsoft.com/office/drawing/2014/main" id="{B1A1DC22-0E05-43FC-8E91-0BE7AA25EEF8}"/>
              </a:ext>
            </a:extLst>
          </p:cNvPr>
          <p:cNvSpPr>
            <a:spLocks noGrp="1"/>
          </p:cNvSpPr>
          <p:nvPr>
            <p:ph type="pic" sz="quarter" idx="22"/>
          </p:nvPr>
        </p:nvSpPr>
        <p:spPr>
          <a:xfrm>
            <a:off x="8578378" y="1718798"/>
            <a:ext cx="2286000" cy="3566160"/>
          </a:xfrm>
          <a:solidFill>
            <a:schemeClr val="accent6"/>
          </a:solidFill>
        </p:spPr>
        <p:txBody>
          <a:bodyPr rtlCol="0"/>
          <a:lstStyle/>
          <a:p>
            <a:pPr rtl="0"/>
            <a:r>
              <a:rPr lang="en-US" noProof="0"/>
              <a:t>Click icon to add picture</a:t>
            </a:r>
            <a:endParaRPr lang="en-GB" noProof="0"/>
          </a:p>
        </p:txBody>
      </p:sp>
      <p:sp>
        <p:nvSpPr>
          <p:cNvPr id="18" name="Text Placeholder 8">
            <a:extLst>
              <a:ext uri="{FF2B5EF4-FFF2-40B4-BE49-F238E27FC236}">
                <a16:creationId xmlns:a16="http://schemas.microsoft.com/office/drawing/2014/main" id="{25676C67-0CCC-403A-9B15-B42740FCF064}"/>
              </a:ext>
            </a:extLst>
          </p:cNvPr>
          <p:cNvSpPr>
            <a:spLocks noGrp="1"/>
          </p:cNvSpPr>
          <p:nvPr>
            <p:ph type="body" sz="quarter" idx="23" hasCustomPrompt="1"/>
          </p:nvPr>
        </p:nvSpPr>
        <p:spPr>
          <a:xfrm>
            <a:off x="8578378" y="5360195"/>
            <a:ext cx="2286000" cy="365125"/>
          </a:xfrm>
        </p:spPr>
        <p:txBody>
          <a:bodyPr rtlCol="0"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19" name="Text Placeholder 8">
            <a:extLst>
              <a:ext uri="{FF2B5EF4-FFF2-40B4-BE49-F238E27FC236}">
                <a16:creationId xmlns:a16="http://schemas.microsoft.com/office/drawing/2014/main" id="{25CC45AB-977D-4580-9F1A-2E786542EE50}"/>
              </a:ext>
            </a:extLst>
          </p:cNvPr>
          <p:cNvSpPr>
            <a:spLocks noGrp="1"/>
          </p:cNvSpPr>
          <p:nvPr>
            <p:ph type="body" sz="quarter" idx="24" hasCustomPrompt="1"/>
          </p:nvPr>
        </p:nvSpPr>
        <p:spPr>
          <a:xfrm>
            <a:off x="8578378" y="5743401"/>
            <a:ext cx="2286000" cy="365125"/>
          </a:xfrm>
        </p:spPr>
        <p:txBody>
          <a:bodyPr rtlCol="0">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rtlCol="0"/>
          <a:lstStyle/>
          <a:p>
            <a:pPr rtl="0"/>
            <a:r>
              <a:rPr lang="en-GB" noProof="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9566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option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rtlCol="0"/>
          <a:lstStyle>
            <a:lvl1pPr algn="ctr">
              <a:defRPr/>
            </a:lvl1pPr>
          </a:lstStyle>
          <a:p>
            <a:pPr rtl="0"/>
            <a:r>
              <a:rPr lang="en-US" noProof="0"/>
              <a:t>Click to edit Master title style</a:t>
            </a:r>
            <a:endParaRPr lang="en-GB" noProof="0"/>
          </a:p>
        </p:txBody>
      </p:sp>
      <p:sp>
        <p:nvSpPr>
          <p:cNvPr id="7" name="Picture Placeholder 6">
            <a:extLst>
              <a:ext uri="{FF2B5EF4-FFF2-40B4-BE49-F238E27FC236}">
                <a16:creationId xmlns:a16="http://schemas.microsoft.com/office/drawing/2014/main" id="{37BA1CDE-376A-4ABA-B8B8-75D6A678096B}"/>
              </a:ext>
            </a:extLst>
          </p:cNvPr>
          <p:cNvSpPr>
            <a:spLocks noGrp="1"/>
          </p:cNvSpPr>
          <p:nvPr>
            <p:ph type="pic" sz="quarter" idx="13"/>
          </p:nvPr>
        </p:nvSpPr>
        <p:spPr>
          <a:xfrm>
            <a:off x="1335515" y="1717141"/>
            <a:ext cx="2286000" cy="1554480"/>
          </a:xfrm>
          <a:solidFill>
            <a:schemeClr val="accent6"/>
          </a:solidFill>
        </p:spPr>
        <p:txBody>
          <a:bodyPr rtlCol="0"/>
          <a:lstStyle/>
          <a:p>
            <a:pPr rtl="0"/>
            <a:r>
              <a:rPr lang="en-US" noProof="0"/>
              <a:t>Click icon to add picture</a:t>
            </a:r>
            <a:endParaRPr lang="en-GB" noProof="0"/>
          </a:p>
        </p:txBody>
      </p:sp>
      <p:sp>
        <p:nvSpPr>
          <p:cNvPr id="9" name="Text Placeholder 8">
            <a:extLst>
              <a:ext uri="{FF2B5EF4-FFF2-40B4-BE49-F238E27FC236}">
                <a16:creationId xmlns:a16="http://schemas.microsoft.com/office/drawing/2014/main" id="{1B8F9B77-308B-48E1-BCAC-0C74FB9A1CF4}"/>
              </a:ext>
            </a:extLst>
          </p:cNvPr>
          <p:cNvSpPr>
            <a:spLocks noGrp="1"/>
          </p:cNvSpPr>
          <p:nvPr>
            <p:ph type="body" sz="quarter" idx="14" hasCustomPrompt="1"/>
          </p:nvPr>
        </p:nvSpPr>
        <p:spPr>
          <a:xfrm>
            <a:off x="1335515" y="3323013"/>
            <a:ext cx="2286000" cy="274320"/>
          </a:xfrm>
        </p:spPr>
        <p:txBody>
          <a:bodyPr rtlCol="0"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10" name="Text Placeholder 8">
            <a:extLst>
              <a:ext uri="{FF2B5EF4-FFF2-40B4-BE49-F238E27FC236}">
                <a16:creationId xmlns:a16="http://schemas.microsoft.com/office/drawing/2014/main" id="{50BA97C8-6774-46D2-9678-1BA2BE8C9D3E}"/>
              </a:ext>
            </a:extLst>
          </p:cNvPr>
          <p:cNvSpPr>
            <a:spLocks noGrp="1"/>
          </p:cNvSpPr>
          <p:nvPr>
            <p:ph type="body" sz="quarter" idx="15" hasCustomPrompt="1"/>
          </p:nvPr>
        </p:nvSpPr>
        <p:spPr>
          <a:xfrm>
            <a:off x="1335515" y="3610807"/>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11" name="Picture Placeholder 6">
            <a:extLst>
              <a:ext uri="{FF2B5EF4-FFF2-40B4-BE49-F238E27FC236}">
                <a16:creationId xmlns:a16="http://schemas.microsoft.com/office/drawing/2014/main" id="{D48977F0-CAE5-4054-B1AC-16B25EB28CBA}"/>
              </a:ext>
            </a:extLst>
          </p:cNvPr>
          <p:cNvSpPr>
            <a:spLocks noGrp="1"/>
          </p:cNvSpPr>
          <p:nvPr>
            <p:ph type="pic" sz="quarter" idx="16"/>
          </p:nvPr>
        </p:nvSpPr>
        <p:spPr>
          <a:xfrm>
            <a:off x="3754036" y="1717537"/>
            <a:ext cx="2286000" cy="1554480"/>
          </a:xfrm>
          <a:solidFill>
            <a:schemeClr val="accent6"/>
          </a:solidFill>
        </p:spPr>
        <p:txBody>
          <a:bodyPr rtlCol="0"/>
          <a:lstStyle/>
          <a:p>
            <a:pPr rtl="0"/>
            <a:r>
              <a:rPr lang="en-US" noProof="0"/>
              <a:t>Click icon to add picture</a:t>
            </a:r>
            <a:endParaRPr lang="en-GB" noProof="0"/>
          </a:p>
        </p:txBody>
      </p:sp>
      <p:sp>
        <p:nvSpPr>
          <p:cNvPr id="12" name="Text Placeholder 8">
            <a:extLst>
              <a:ext uri="{FF2B5EF4-FFF2-40B4-BE49-F238E27FC236}">
                <a16:creationId xmlns:a16="http://schemas.microsoft.com/office/drawing/2014/main" id="{035550F1-A852-48F3-9C1C-C64F3B8D4D7E}"/>
              </a:ext>
            </a:extLst>
          </p:cNvPr>
          <p:cNvSpPr>
            <a:spLocks noGrp="1"/>
          </p:cNvSpPr>
          <p:nvPr>
            <p:ph type="body" sz="quarter" idx="17" hasCustomPrompt="1"/>
          </p:nvPr>
        </p:nvSpPr>
        <p:spPr>
          <a:xfrm>
            <a:off x="3754036" y="3323409"/>
            <a:ext cx="2286000" cy="274320"/>
          </a:xfrm>
        </p:spPr>
        <p:txBody>
          <a:bodyPr rtlCol="0"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13" name="Text Placeholder 8">
            <a:extLst>
              <a:ext uri="{FF2B5EF4-FFF2-40B4-BE49-F238E27FC236}">
                <a16:creationId xmlns:a16="http://schemas.microsoft.com/office/drawing/2014/main" id="{D757D7CE-02BE-4D9B-A676-F2967D660EC0}"/>
              </a:ext>
            </a:extLst>
          </p:cNvPr>
          <p:cNvSpPr>
            <a:spLocks noGrp="1"/>
          </p:cNvSpPr>
          <p:nvPr>
            <p:ph type="body" sz="quarter" idx="18" hasCustomPrompt="1"/>
          </p:nvPr>
        </p:nvSpPr>
        <p:spPr>
          <a:xfrm>
            <a:off x="3754036" y="3611203"/>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14" name="Picture Placeholder 6">
            <a:extLst>
              <a:ext uri="{FF2B5EF4-FFF2-40B4-BE49-F238E27FC236}">
                <a16:creationId xmlns:a16="http://schemas.microsoft.com/office/drawing/2014/main" id="{64C29CA7-3B83-4C84-8407-F05C8CA7084D}"/>
              </a:ext>
            </a:extLst>
          </p:cNvPr>
          <p:cNvSpPr>
            <a:spLocks noGrp="1"/>
          </p:cNvSpPr>
          <p:nvPr>
            <p:ph type="pic" sz="quarter" idx="19"/>
          </p:nvPr>
        </p:nvSpPr>
        <p:spPr>
          <a:xfrm>
            <a:off x="6172557" y="1717141"/>
            <a:ext cx="2286000" cy="1554480"/>
          </a:xfrm>
          <a:solidFill>
            <a:schemeClr val="accent6"/>
          </a:solidFill>
        </p:spPr>
        <p:txBody>
          <a:bodyPr rtlCol="0"/>
          <a:lstStyle/>
          <a:p>
            <a:pPr rtl="0"/>
            <a:r>
              <a:rPr lang="en-US" noProof="0"/>
              <a:t>Click icon to add picture</a:t>
            </a:r>
            <a:endParaRPr lang="en-GB" noProof="0"/>
          </a:p>
        </p:txBody>
      </p:sp>
      <p:sp>
        <p:nvSpPr>
          <p:cNvPr id="15" name="Text Placeholder 8">
            <a:extLst>
              <a:ext uri="{FF2B5EF4-FFF2-40B4-BE49-F238E27FC236}">
                <a16:creationId xmlns:a16="http://schemas.microsoft.com/office/drawing/2014/main" id="{62304448-704D-4C85-87B3-13204A597E05}"/>
              </a:ext>
            </a:extLst>
          </p:cNvPr>
          <p:cNvSpPr>
            <a:spLocks noGrp="1"/>
          </p:cNvSpPr>
          <p:nvPr>
            <p:ph type="body" sz="quarter" idx="20" hasCustomPrompt="1"/>
          </p:nvPr>
        </p:nvSpPr>
        <p:spPr>
          <a:xfrm>
            <a:off x="6172557" y="3323013"/>
            <a:ext cx="2286000" cy="274320"/>
          </a:xfrm>
        </p:spPr>
        <p:txBody>
          <a:bodyPr rtlCol="0"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16" name="Text Placeholder 8">
            <a:extLst>
              <a:ext uri="{FF2B5EF4-FFF2-40B4-BE49-F238E27FC236}">
                <a16:creationId xmlns:a16="http://schemas.microsoft.com/office/drawing/2014/main" id="{BB608A2D-D2B2-4E41-89DB-745BBE2D8B47}"/>
              </a:ext>
            </a:extLst>
          </p:cNvPr>
          <p:cNvSpPr>
            <a:spLocks noGrp="1"/>
          </p:cNvSpPr>
          <p:nvPr>
            <p:ph type="body" sz="quarter" idx="21" hasCustomPrompt="1"/>
          </p:nvPr>
        </p:nvSpPr>
        <p:spPr>
          <a:xfrm>
            <a:off x="6172557" y="3610807"/>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17" name="Picture Placeholder 6">
            <a:extLst>
              <a:ext uri="{FF2B5EF4-FFF2-40B4-BE49-F238E27FC236}">
                <a16:creationId xmlns:a16="http://schemas.microsoft.com/office/drawing/2014/main" id="{B1A1DC22-0E05-43FC-8E91-0BE7AA25EEF8}"/>
              </a:ext>
            </a:extLst>
          </p:cNvPr>
          <p:cNvSpPr>
            <a:spLocks noGrp="1"/>
          </p:cNvSpPr>
          <p:nvPr>
            <p:ph type="pic" sz="quarter" idx="22"/>
          </p:nvPr>
        </p:nvSpPr>
        <p:spPr>
          <a:xfrm>
            <a:off x="8578378" y="1717141"/>
            <a:ext cx="2286000" cy="1554480"/>
          </a:xfrm>
          <a:solidFill>
            <a:schemeClr val="accent6"/>
          </a:solidFill>
        </p:spPr>
        <p:txBody>
          <a:bodyPr rtlCol="0"/>
          <a:lstStyle/>
          <a:p>
            <a:pPr rtl="0"/>
            <a:r>
              <a:rPr lang="en-US" noProof="0"/>
              <a:t>Click icon to add picture</a:t>
            </a:r>
            <a:endParaRPr lang="en-GB" noProof="0"/>
          </a:p>
        </p:txBody>
      </p:sp>
      <p:sp>
        <p:nvSpPr>
          <p:cNvPr id="18" name="Text Placeholder 8">
            <a:extLst>
              <a:ext uri="{FF2B5EF4-FFF2-40B4-BE49-F238E27FC236}">
                <a16:creationId xmlns:a16="http://schemas.microsoft.com/office/drawing/2014/main" id="{25676C67-0CCC-403A-9B15-B42740FCF064}"/>
              </a:ext>
            </a:extLst>
          </p:cNvPr>
          <p:cNvSpPr>
            <a:spLocks noGrp="1"/>
          </p:cNvSpPr>
          <p:nvPr>
            <p:ph type="body" sz="quarter" idx="23" hasCustomPrompt="1"/>
          </p:nvPr>
        </p:nvSpPr>
        <p:spPr>
          <a:xfrm>
            <a:off x="8578378" y="3323013"/>
            <a:ext cx="2286000" cy="274320"/>
          </a:xfrm>
        </p:spPr>
        <p:txBody>
          <a:bodyPr rtlCol="0"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19" name="Text Placeholder 8">
            <a:extLst>
              <a:ext uri="{FF2B5EF4-FFF2-40B4-BE49-F238E27FC236}">
                <a16:creationId xmlns:a16="http://schemas.microsoft.com/office/drawing/2014/main" id="{25CC45AB-977D-4580-9F1A-2E786542EE50}"/>
              </a:ext>
            </a:extLst>
          </p:cNvPr>
          <p:cNvSpPr>
            <a:spLocks noGrp="1"/>
          </p:cNvSpPr>
          <p:nvPr>
            <p:ph type="body" sz="quarter" idx="24" hasCustomPrompt="1"/>
          </p:nvPr>
        </p:nvSpPr>
        <p:spPr>
          <a:xfrm>
            <a:off x="8578378" y="3610807"/>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44" name="Picture Placeholder 6">
            <a:extLst>
              <a:ext uri="{FF2B5EF4-FFF2-40B4-BE49-F238E27FC236}">
                <a16:creationId xmlns:a16="http://schemas.microsoft.com/office/drawing/2014/main" id="{27688D91-F8AA-4C0A-BF29-90F8FE202DAC}"/>
              </a:ext>
            </a:extLst>
          </p:cNvPr>
          <p:cNvSpPr>
            <a:spLocks noGrp="1"/>
          </p:cNvSpPr>
          <p:nvPr>
            <p:ph type="pic" sz="quarter" idx="25"/>
          </p:nvPr>
        </p:nvSpPr>
        <p:spPr>
          <a:xfrm>
            <a:off x="1325219" y="4131915"/>
            <a:ext cx="2286000" cy="1554480"/>
          </a:xfrm>
          <a:solidFill>
            <a:schemeClr val="accent6"/>
          </a:solidFill>
        </p:spPr>
        <p:txBody>
          <a:bodyPr rtlCol="0"/>
          <a:lstStyle/>
          <a:p>
            <a:pPr rtl="0"/>
            <a:r>
              <a:rPr lang="en-US" noProof="0"/>
              <a:t>Click icon to add picture</a:t>
            </a:r>
            <a:endParaRPr lang="en-GB" noProof="0"/>
          </a:p>
        </p:txBody>
      </p:sp>
      <p:sp>
        <p:nvSpPr>
          <p:cNvPr id="45" name="Text Placeholder 8">
            <a:extLst>
              <a:ext uri="{FF2B5EF4-FFF2-40B4-BE49-F238E27FC236}">
                <a16:creationId xmlns:a16="http://schemas.microsoft.com/office/drawing/2014/main" id="{D9AECBF7-0508-4905-9DF6-C0FF9D9ADA48}"/>
              </a:ext>
            </a:extLst>
          </p:cNvPr>
          <p:cNvSpPr>
            <a:spLocks noGrp="1"/>
          </p:cNvSpPr>
          <p:nvPr>
            <p:ph type="body" sz="quarter" idx="26" hasCustomPrompt="1"/>
          </p:nvPr>
        </p:nvSpPr>
        <p:spPr>
          <a:xfrm>
            <a:off x="1325219" y="5737787"/>
            <a:ext cx="2286000" cy="274320"/>
          </a:xfrm>
        </p:spPr>
        <p:txBody>
          <a:bodyPr rtlCol="0"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46" name="Text Placeholder 8">
            <a:extLst>
              <a:ext uri="{FF2B5EF4-FFF2-40B4-BE49-F238E27FC236}">
                <a16:creationId xmlns:a16="http://schemas.microsoft.com/office/drawing/2014/main" id="{A7F920A3-CA67-4CD0-A639-1CE803DE26F8}"/>
              </a:ext>
            </a:extLst>
          </p:cNvPr>
          <p:cNvSpPr>
            <a:spLocks noGrp="1"/>
          </p:cNvSpPr>
          <p:nvPr>
            <p:ph type="body" sz="quarter" idx="27" hasCustomPrompt="1"/>
          </p:nvPr>
        </p:nvSpPr>
        <p:spPr>
          <a:xfrm>
            <a:off x="1325219" y="6025581"/>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47" name="Picture Placeholder 6">
            <a:extLst>
              <a:ext uri="{FF2B5EF4-FFF2-40B4-BE49-F238E27FC236}">
                <a16:creationId xmlns:a16="http://schemas.microsoft.com/office/drawing/2014/main" id="{463E2C69-9A20-4A90-8F45-4EE6CFD469B6}"/>
              </a:ext>
            </a:extLst>
          </p:cNvPr>
          <p:cNvSpPr>
            <a:spLocks noGrp="1"/>
          </p:cNvSpPr>
          <p:nvPr>
            <p:ph type="pic" sz="quarter" idx="28"/>
          </p:nvPr>
        </p:nvSpPr>
        <p:spPr>
          <a:xfrm>
            <a:off x="3743740" y="4132311"/>
            <a:ext cx="2286000" cy="1554480"/>
          </a:xfrm>
          <a:solidFill>
            <a:schemeClr val="accent6"/>
          </a:solidFill>
        </p:spPr>
        <p:txBody>
          <a:bodyPr rtlCol="0"/>
          <a:lstStyle/>
          <a:p>
            <a:pPr rtl="0"/>
            <a:r>
              <a:rPr lang="en-US" noProof="0"/>
              <a:t>Click icon to add picture</a:t>
            </a:r>
            <a:endParaRPr lang="en-GB" noProof="0"/>
          </a:p>
        </p:txBody>
      </p:sp>
      <p:sp>
        <p:nvSpPr>
          <p:cNvPr id="48" name="Text Placeholder 8">
            <a:extLst>
              <a:ext uri="{FF2B5EF4-FFF2-40B4-BE49-F238E27FC236}">
                <a16:creationId xmlns:a16="http://schemas.microsoft.com/office/drawing/2014/main" id="{D33409A7-C60B-4AD7-AFDF-23C2F042CECE}"/>
              </a:ext>
            </a:extLst>
          </p:cNvPr>
          <p:cNvSpPr>
            <a:spLocks noGrp="1"/>
          </p:cNvSpPr>
          <p:nvPr>
            <p:ph type="body" sz="quarter" idx="29" hasCustomPrompt="1"/>
          </p:nvPr>
        </p:nvSpPr>
        <p:spPr>
          <a:xfrm>
            <a:off x="3743740" y="5738183"/>
            <a:ext cx="2286000" cy="274320"/>
          </a:xfrm>
        </p:spPr>
        <p:txBody>
          <a:bodyPr rtlCol="0"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49" name="Text Placeholder 8">
            <a:extLst>
              <a:ext uri="{FF2B5EF4-FFF2-40B4-BE49-F238E27FC236}">
                <a16:creationId xmlns:a16="http://schemas.microsoft.com/office/drawing/2014/main" id="{4870155B-647D-44E9-AE54-24D2BB2404BF}"/>
              </a:ext>
            </a:extLst>
          </p:cNvPr>
          <p:cNvSpPr>
            <a:spLocks noGrp="1"/>
          </p:cNvSpPr>
          <p:nvPr>
            <p:ph type="body" sz="quarter" idx="30" hasCustomPrompt="1"/>
          </p:nvPr>
        </p:nvSpPr>
        <p:spPr>
          <a:xfrm>
            <a:off x="3743740" y="6025977"/>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50" name="Picture Placeholder 6">
            <a:extLst>
              <a:ext uri="{FF2B5EF4-FFF2-40B4-BE49-F238E27FC236}">
                <a16:creationId xmlns:a16="http://schemas.microsoft.com/office/drawing/2014/main" id="{3876D40F-6DE8-45F1-B56E-986312109BAC}"/>
              </a:ext>
            </a:extLst>
          </p:cNvPr>
          <p:cNvSpPr>
            <a:spLocks noGrp="1"/>
          </p:cNvSpPr>
          <p:nvPr>
            <p:ph type="pic" sz="quarter" idx="31"/>
          </p:nvPr>
        </p:nvSpPr>
        <p:spPr>
          <a:xfrm>
            <a:off x="6162261" y="4131915"/>
            <a:ext cx="2286000" cy="1554480"/>
          </a:xfrm>
          <a:solidFill>
            <a:schemeClr val="accent6"/>
          </a:solidFill>
        </p:spPr>
        <p:txBody>
          <a:bodyPr rtlCol="0"/>
          <a:lstStyle/>
          <a:p>
            <a:pPr rtl="0"/>
            <a:r>
              <a:rPr lang="en-US" noProof="0"/>
              <a:t>Click icon to add picture</a:t>
            </a:r>
            <a:endParaRPr lang="en-GB" noProof="0"/>
          </a:p>
        </p:txBody>
      </p:sp>
      <p:sp>
        <p:nvSpPr>
          <p:cNvPr id="51" name="Text Placeholder 8">
            <a:extLst>
              <a:ext uri="{FF2B5EF4-FFF2-40B4-BE49-F238E27FC236}">
                <a16:creationId xmlns:a16="http://schemas.microsoft.com/office/drawing/2014/main" id="{D0A39ABE-EF7B-477F-A346-C5CDA9F5D63A}"/>
              </a:ext>
            </a:extLst>
          </p:cNvPr>
          <p:cNvSpPr>
            <a:spLocks noGrp="1"/>
          </p:cNvSpPr>
          <p:nvPr>
            <p:ph type="body" sz="quarter" idx="32" hasCustomPrompt="1"/>
          </p:nvPr>
        </p:nvSpPr>
        <p:spPr>
          <a:xfrm>
            <a:off x="6162261" y="5737787"/>
            <a:ext cx="2286000" cy="274320"/>
          </a:xfrm>
        </p:spPr>
        <p:txBody>
          <a:bodyPr rtlCol="0"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52" name="Text Placeholder 8">
            <a:extLst>
              <a:ext uri="{FF2B5EF4-FFF2-40B4-BE49-F238E27FC236}">
                <a16:creationId xmlns:a16="http://schemas.microsoft.com/office/drawing/2014/main" id="{7787A6CA-4AF6-46F5-BA39-50F328D9A86E}"/>
              </a:ext>
            </a:extLst>
          </p:cNvPr>
          <p:cNvSpPr>
            <a:spLocks noGrp="1"/>
          </p:cNvSpPr>
          <p:nvPr>
            <p:ph type="body" sz="quarter" idx="33" hasCustomPrompt="1"/>
          </p:nvPr>
        </p:nvSpPr>
        <p:spPr>
          <a:xfrm>
            <a:off x="6162261" y="6025581"/>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53" name="Picture Placeholder 6">
            <a:extLst>
              <a:ext uri="{FF2B5EF4-FFF2-40B4-BE49-F238E27FC236}">
                <a16:creationId xmlns:a16="http://schemas.microsoft.com/office/drawing/2014/main" id="{EC171A7C-639D-47C1-A626-7E4772629B28}"/>
              </a:ext>
            </a:extLst>
          </p:cNvPr>
          <p:cNvSpPr>
            <a:spLocks noGrp="1"/>
          </p:cNvSpPr>
          <p:nvPr>
            <p:ph type="pic" sz="quarter" idx="34"/>
          </p:nvPr>
        </p:nvSpPr>
        <p:spPr>
          <a:xfrm>
            <a:off x="8580782" y="4131915"/>
            <a:ext cx="2286000" cy="1554480"/>
          </a:xfrm>
          <a:solidFill>
            <a:schemeClr val="accent6"/>
          </a:solidFill>
        </p:spPr>
        <p:txBody>
          <a:bodyPr rtlCol="0"/>
          <a:lstStyle/>
          <a:p>
            <a:pPr rtl="0"/>
            <a:r>
              <a:rPr lang="en-US" noProof="0"/>
              <a:t>Click icon to add picture</a:t>
            </a:r>
            <a:endParaRPr lang="en-GB" noProof="0"/>
          </a:p>
        </p:txBody>
      </p:sp>
      <p:sp>
        <p:nvSpPr>
          <p:cNvPr id="54" name="Text Placeholder 8">
            <a:extLst>
              <a:ext uri="{FF2B5EF4-FFF2-40B4-BE49-F238E27FC236}">
                <a16:creationId xmlns:a16="http://schemas.microsoft.com/office/drawing/2014/main" id="{674313BD-D2AD-4F0E-96FE-469C176818BD}"/>
              </a:ext>
            </a:extLst>
          </p:cNvPr>
          <p:cNvSpPr>
            <a:spLocks noGrp="1"/>
          </p:cNvSpPr>
          <p:nvPr>
            <p:ph type="body" sz="quarter" idx="35" hasCustomPrompt="1"/>
          </p:nvPr>
        </p:nvSpPr>
        <p:spPr>
          <a:xfrm>
            <a:off x="8580782" y="5737787"/>
            <a:ext cx="2286000" cy="274320"/>
          </a:xfrm>
        </p:spPr>
        <p:txBody>
          <a:bodyPr rtlCol="0"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55" name="Text Placeholder 8">
            <a:extLst>
              <a:ext uri="{FF2B5EF4-FFF2-40B4-BE49-F238E27FC236}">
                <a16:creationId xmlns:a16="http://schemas.microsoft.com/office/drawing/2014/main" id="{7141AE4E-36D0-4176-9FCB-E5803788939E}"/>
              </a:ext>
            </a:extLst>
          </p:cNvPr>
          <p:cNvSpPr>
            <a:spLocks noGrp="1"/>
          </p:cNvSpPr>
          <p:nvPr>
            <p:ph type="body" sz="quarter" idx="36" hasCustomPrompt="1"/>
          </p:nvPr>
        </p:nvSpPr>
        <p:spPr>
          <a:xfrm>
            <a:off x="8580782" y="6025581"/>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rtlCol="0"/>
          <a:lstStyle/>
          <a:p>
            <a:pPr rtl="0"/>
            <a:r>
              <a:rPr lang="en-GB" noProof="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5074016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p:txBody>
          <a:bodyPr rtlCol="0"/>
          <a:lstStyle>
            <a:lvl1pPr algn="ctr">
              <a:defRPr/>
            </a:lvl1pPr>
          </a:lstStyle>
          <a:p>
            <a:pPr rtl="0"/>
            <a:r>
              <a:rPr lang="en-US" noProof="0"/>
              <a:t>Click to edit Master title style</a:t>
            </a:r>
            <a:endParaRPr lang="en-GB" noProof="0"/>
          </a:p>
        </p:txBody>
      </p:sp>
      <p:sp>
        <p:nvSpPr>
          <p:cNvPr id="14" name="Content Placeholder 13">
            <a:extLst>
              <a:ext uri="{FF2B5EF4-FFF2-40B4-BE49-F238E27FC236}">
                <a16:creationId xmlns:a16="http://schemas.microsoft.com/office/drawing/2014/main" id="{01F6AC7C-4EFC-4C76-8784-963130151FD5}"/>
              </a:ext>
            </a:extLst>
          </p:cNvPr>
          <p:cNvSpPr>
            <a:spLocks noGrp="1"/>
          </p:cNvSpPr>
          <p:nvPr>
            <p:ph sz="quarter" idx="28" hasCustomPrompt="1"/>
          </p:nvPr>
        </p:nvSpPr>
        <p:spPr>
          <a:xfrm>
            <a:off x="1137509" y="1859777"/>
            <a:ext cx="1819656" cy="1517904"/>
          </a:xfrm>
        </p:spPr>
        <p:txBody>
          <a:bodyPr rtlCol="0" anchor="ctr">
            <a:normAutofit/>
          </a:bodyPr>
          <a:lstStyle>
            <a:lvl1pPr marL="0" indent="0" algn="ctr">
              <a:buNone/>
              <a:defRPr sz="1800"/>
            </a:lvl1pPr>
          </a:lstStyle>
          <a:p>
            <a:pPr lvl="0" rtl="0"/>
            <a:r>
              <a:rPr lang="en-GB" noProof="0"/>
              <a:t>Add content</a:t>
            </a:r>
          </a:p>
        </p:txBody>
      </p:sp>
      <p:sp>
        <p:nvSpPr>
          <p:cNvPr id="8" name="Text Placeholder 7">
            <a:extLst>
              <a:ext uri="{FF2B5EF4-FFF2-40B4-BE49-F238E27FC236}">
                <a16:creationId xmlns:a16="http://schemas.microsoft.com/office/drawing/2014/main" id="{02AED95B-59A7-4359-BD74-24F920F7153F}"/>
              </a:ext>
            </a:extLst>
          </p:cNvPr>
          <p:cNvSpPr>
            <a:spLocks noGrp="1"/>
          </p:cNvSpPr>
          <p:nvPr>
            <p:ph type="body" sz="quarter" idx="13" hasCustomPrompt="1"/>
          </p:nvPr>
        </p:nvSpPr>
        <p:spPr>
          <a:xfrm>
            <a:off x="1018637" y="3444752"/>
            <a:ext cx="2057400" cy="640080"/>
          </a:xfrm>
        </p:spPr>
        <p:txBody>
          <a:bodyPr rtlCol="0">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Title</a:t>
            </a:r>
          </a:p>
        </p:txBody>
      </p:sp>
      <p:sp>
        <p:nvSpPr>
          <p:cNvPr id="9" name="Text Placeholder 7">
            <a:extLst>
              <a:ext uri="{FF2B5EF4-FFF2-40B4-BE49-F238E27FC236}">
                <a16:creationId xmlns:a16="http://schemas.microsoft.com/office/drawing/2014/main" id="{286DAE13-A93D-453A-8164-3F1E97F8F24B}"/>
              </a:ext>
            </a:extLst>
          </p:cNvPr>
          <p:cNvSpPr>
            <a:spLocks noGrp="1"/>
          </p:cNvSpPr>
          <p:nvPr>
            <p:ph type="body" sz="quarter" idx="14" hasCustomPrompt="1"/>
          </p:nvPr>
        </p:nvSpPr>
        <p:spPr>
          <a:xfrm>
            <a:off x="1034480" y="4110604"/>
            <a:ext cx="2057400" cy="365760"/>
          </a:xfrm>
        </p:spPr>
        <p:txBody>
          <a:bodyPr rtlCol="0">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Title</a:t>
            </a:r>
          </a:p>
        </p:txBody>
      </p:sp>
      <p:sp>
        <p:nvSpPr>
          <p:cNvPr id="10" name="Text Placeholder 7">
            <a:extLst>
              <a:ext uri="{FF2B5EF4-FFF2-40B4-BE49-F238E27FC236}">
                <a16:creationId xmlns:a16="http://schemas.microsoft.com/office/drawing/2014/main" id="{1FD2C3F4-5FD0-4B09-A5D5-7365D61084F0}"/>
              </a:ext>
            </a:extLst>
          </p:cNvPr>
          <p:cNvSpPr>
            <a:spLocks noGrp="1"/>
          </p:cNvSpPr>
          <p:nvPr>
            <p:ph type="body" sz="quarter" idx="15" hasCustomPrompt="1"/>
          </p:nvPr>
        </p:nvSpPr>
        <p:spPr>
          <a:xfrm>
            <a:off x="1034480" y="4483110"/>
            <a:ext cx="2057400" cy="914400"/>
          </a:xfrm>
        </p:spPr>
        <p:txBody>
          <a:bodyPr rtlCol="0">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Description</a:t>
            </a:r>
          </a:p>
        </p:txBody>
      </p:sp>
      <p:sp>
        <p:nvSpPr>
          <p:cNvPr id="28" name="Content Placeholder 13">
            <a:extLst>
              <a:ext uri="{FF2B5EF4-FFF2-40B4-BE49-F238E27FC236}">
                <a16:creationId xmlns:a16="http://schemas.microsoft.com/office/drawing/2014/main" id="{7BF6ABBB-7B41-4F0C-8416-9C72862D93CB}"/>
              </a:ext>
            </a:extLst>
          </p:cNvPr>
          <p:cNvSpPr>
            <a:spLocks noGrp="1"/>
          </p:cNvSpPr>
          <p:nvPr>
            <p:ph sz="quarter" idx="29" hasCustomPrompt="1"/>
          </p:nvPr>
        </p:nvSpPr>
        <p:spPr>
          <a:xfrm>
            <a:off x="3859487" y="1859777"/>
            <a:ext cx="1819656" cy="1517904"/>
          </a:xfrm>
        </p:spPr>
        <p:txBody>
          <a:bodyPr rtlCol="0" anchor="ctr">
            <a:normAutofit/>
          </a:bodyPr>
          <a:lstStyle>
            <a:lvl1pPr marL="0" indent="0" algn="ctr">
              <a:buNone/>
              <a:defRPr sz="1800"/>
            </a:lvl1pPr>
          </a:lstStyle>
          <a:p>
            <a:pPr lvl="0" rtl="0"/>
            <a:r>
              <a:rPr lang="en-GB" noProof="0"/>
              <a:t>Add content</a:t>
            </a:r>
          </a:p>
        </p:txBody>
      </p:sp>
      <p:sp>
        <p:nvSpPr>
          <p:cNvPr id="30" name="Text Placeholder 7">
            <a:extLst>
              <a:ext uri="{FF2B5EF4-FFF2-40B4-BE49-F238E27FC236}">
                <a16:creationId xmlns:a16="http://schemas.microsoft.com/office/drawing/2014/main" id="{E1B58033-4461-43F1-8E7C-C6E5988BDE88}"/>
              </a:ext>
            </a:extLst>
          </p:cNvPr>
          <p:cNvSpPr>
            <a:spLocks noGrp="1"/>
          </p:cNvSpPr>
          <p:nvPr>
            <p:ph type="body" sz="quarter" idx="17" hasCustomPrompt="1"/>
          </p:nvPr>
        </p:nvSpPr>
        <p:spPr>
          <a:xfrm>
            <a:off x="3740615" y="3444752"/>
            <a:ext cx="2057400" cy="640080"/>
          </a:xfrm>
        </p:spPr>
        <p:txBody>
          <a:bodyPr rtlCol="0">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Title</a:t>
            </a:r>
          </a:p>
        </p:txBody>
      </p:sp>
      <p:sp>
        <p:nvSpPr>
          <p:cNvPr id="31" name="Text Placeholder 7">
            <a:extLst>
              <a:ext uri="{FF2B5EF4-FFF2-40B4-BE49-F238E27FC236}">
                <a16:creationId xmlns:a16="http://schemas.microsoft.com/office/drawing/2014/main" id="{80CE999C-FC94-4BF1-BBCE-0A3A9340971B}"/>
              </a:ext>
            </a:extLst>
          </p:cNvPr>
          <p:cNvSpPr>
            <a:spLocks noGrp="1"/>
          </p:cNvSpPr>
          <p:nvPr>
            <p:ph type="body" sz="quarter" idx="18" hasCustomPrompt="1"/>
          </p:nvPr>
        </p:nvSpPr>
        <p:spPr>
          <a:xfrm>
            <a:off x="3756458" y="4110604"/>
            <a:ext cx="2057400" cy="365760"/>
          </a:xfrm>
        </p:spPr>
        <p:txBody>
          <a:bodyPr rtlCol="0">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Title</a:t>
            </a:r>
          </a:p>
        </p:txBody>
      </p:sp>
      <p:sp>
        <p:nvSpPr>
          <p:cNvPr id="32" name="Text Placeholder 7">
            <a:extLst>
              <a:ext uri="{FF2B5EF4-FFF2-40B4-BE49-F238E27FC236}">
                <a16:creationId xmlns:a16="http://schemas.microsoft.com/office/drawing/2014/main" id="{6AFDE949-FC25-431E-8298-75F5A7B83A16}"/>
              </a:ext>
            </a:extLst>
          </p:cNvPr>
          <p:cNvSpPr>
            <a:spLocks noGrp="1"/>
          </p:cNvSpPr>
          <p:nvPr>
            <p:ph type="body" sz="quarter" idx="19" hasCustomPrompt="1"/>
          </p:nvPr>
        </p:nvSpPr>
        <p:spPr>
          <a:xfrm>
            <a:off x="3756458" y="4483110"/>
            <a:ext cx="2057400" cy="914400"/>
          </a:xfrm>
        </p:spPr>
        <p:txBody>
          <a:bodyPr rtlCol="0">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Description</a:t>
            </a:r>
          </a:p>
        </p:txBody>
      </p:sp>
      <p:sp>
        <p:nvSpPr>
          <p:cNvPr id="29" name="Content Placeholder 13">
            <a:extLst>
              <a:ext uri="{FF2B5EF4-FFF2-40B4-BE49-F238E27FC236}">
                <a16:creationId xmlns:a16="http://schemas.microsoft.com/office/drawing/2014/main" id="{426B07AE-648A-4C6E-8FE4-B8C6D4A1B42E}"/>
              </a:ext>
            </a:extLst>
          </p:cNvPr>
          <p:cNvSpPr>
            <a:spLocks noGrp="1"/>
          </p:cNvSpPr>
          <p:nvPr>
            <p:ph sz="quarter" idx="30" hasCustomPrompt="1"/>
          </p:nvPr>
        </p:nvSpPr>
        <p:spPr>
          <a:xfrm>
            <a:off x="6549780" y="1859777"/>
            <a:ext cx="1819656" cy="1517904"/>
          </a:xfrm>
        </p:spPr>
        <p:txBody>
          <a:bodyPr rtlCol="0" anchor="ctr">
            <a:normAutofit/>
          </a:bodyPr>
          <a:lstStyle>
            <a:lvl1pPr marL="0" indent="0" algn="ctr">
              <a:buNone/>
              <a:defRPr sz="1800"/>
            </a:lvl1pPr>
          </a:lstStyle>
          <a:p>
            <a:pPr lvl="0" rtl="0"/>
            <a:r>
              <a:rPr lang="en-GB" noProof="0"/>
              <a:t>Add content</a:t>
            </a:r>
          </a:p>
        </p:txBody>
      </p:sp>
      <p:sp>
        <p:nvSpPr>
          <p:cNvPr id="34" name="Text Placeholder 7">
            <a:extLst>
              <a:ext uri="{FF2B5EF4-FFF2-40B4-BE49-F238E27FC236}">
                <a16:creationId xmlns:a16="http://schemas.microsoft.com/office/drawing/2014/main" id="{BAB49F71-4118-47B2-B571-8DC9A3E94024}"/>
              </a:ext>
            </a:extLst>
          </p:cNvPr>
          <p:cNvSpPr>
            <a:spLocks noGrp="1"/>
          </p:cNvSpPr>
          <p:nvPr>
            <p:ph type="body" sz="quarter" idx="21" hasCustomPrompt="1"/>
          </p:nvPr>
        </p:nvSpPr>
        <p:spPr>
          <a:xfrm>
            <a:off x="6430908" y="3444752"/>
            <a:ext cx="2057400" cy="640080"/>
          </a:xfrm>
        </p:spPr>
        <p:txBody>
          <a:bodyPr rtlCol="0">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Title</a:t>
            </a:r>
          </a:p>
        </p:txBody>
      </p:sp>
      <p:sp>
        <p:nvSpPr>
          <p:cNvPr id="35" name="Text Placeholder 7">
            <a:extLst>
              <a:ext uri="{FF2B5EF4-FFF2-40B4-BE49-F238E27FC236}">
                <a16:creationId xmlns:a16="http://schemas.microsoft.com/office/drawing/2014/main" id="{E6D674D8-A1E4-4A7E-929B-32FBA30823A3}"/>
              </a:ext>
            </a:extLst>
          </p:cNvPr>
          <p:cNvSpPr>
            <a:spLocks noGrp="1"/>
          </p:cNvSpPr>
          <p:nvPr>
            <p:ph type="body" sz="quarter" idx="22" hasCustomPrompt="1"/>
          </p:nvPr>
        </p:nvSpPr>
        <p:spPr>
          <a:xfrm>
            <a:off x="6430908" y="4110604"/>
            <a:ext cx="2057400" cy="365760"/>
          </a:xfrm>
        </p:spPr>
        <p:txBody>
          <a:bodyPr rtlCol="0">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Title</a:t>
            </a:r>
          </a:p>
        </p:txBody>
      </p:sp>
      <p:sp>
        <p:nvSpPr>
          <p:cNvPr id="36" name="Text Placeholder 7">
            <a:extLst>
              <a:ext uri="{FF2B5EF4-FFF2-40B4-BE49-F238E27FC236}">
                <a16:creationId xmlns:a16="http://schemas.microsoft.com/office/drawing/2014/main" id="{18E1E8CE-0AA4-4E2F-8DD0-006946935ADA}"/>
              </a:ext>
            </a:extLst>
          </p:cNvPr>
          <p:cNvSpPr>
            <a:spLocks noGrp="1"/>
          </p:cNvSpPr>
          <p:nvPr>
            <p:ph type="body" sz="quarter" idx="23" hasCustomPrompt="1"/>
          </p:nvPr>
        </p:nvSpPr>
        <p:spPr>
          <a:xfrm>
            <a:off x="6430908" y="4483110"/>
            <a:ext cx="2057400" cy="914400"/>
          </a:xfrm>
        </p:spPr>
        <p:txBody>
          <a:bodyPr rtlCol="0">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Description</a:t>
            </a:r>
          </a:p>
        </p:txBody>
      </p:sp>
      <p:sp>
        <p:nvSpPr>
          <p:cNvPr id="42" name="Content Placeholder 13">
            <a:extLst>
              <a:ext uri="{FF2B5EF4-FFF2-40B4-BE49-F238E27FC236}">
                <a16:creationId xmlns:a16="http://schemas.microsoft.com/office/drawing/2014/main" id="{0C1E203C-1E7A-4194-97B0-B477E6F37235}"/>
              </a:ext>
            </a:extLst>
          </p:cNvPr>
          <p:cNvSpPr>
            <a:spLocks noGrp="1"/>
          </p:cNvSpPr>
          <p:nvPr>
            <p:ph sz="quarter" idx="31" hasCustomPrompt="1"/>
          </p:nvPr>
        </p:nvSpPr>
        <p:spPr>
          <a:xfrm>
            <a:off x="9264601" y="1859777"/>
            <a:ext cx="1819656" cy="1517904"/>
          </a:xfrm>
        </p:spPr>
        <p:txBody>
          <a:bodyPr rtlCol="0" anchor="ctr">
            <a:normAutofit/>
          </a:bodyPr>
          <a:lstStyle>
            <a:lvl1pPr marL="0" indent="0" algn="ctr">
              <a:buNone/>
              <a:defRPr sz="1800"/>
            </a:lvl1pPr>
          </a:lstStyle>
          <a:p>
            <a:pPr lvl="0" rtl="0"/>
            <a:r>
              <a:rPr lang="en-GB" noProof="0"/>
              <a:t>Add content</a:t>
            </a:r>
          </a:p>
        </p:txBody>
      </p:sp>
      <p:sp>
        <p:nvSpPr>
          <p:cNvPr id="38" name="Text Placeholder 7">
            <a:extLst>
              <a:ext uri="{FF2B5EF4-FFF2-40B4-BE49-F238E27FC236}">
                <a16:creationId xmlns:a16="http://schemas.microsoft.com/office/drawing/2014/main" id="{C03A45F5-F36F-429B-9C83-90B1DB716F22}"/>
              </a:ext>
            </a:extLst>
          </p:cNvPr>
          <p:cNvSpPr>
            <a:spLocks noGrp="1"/>
          </p:cNvSpPr>
          <p:nvPr>
            <p:ph type="body" sz="quarter" idx="25" hasCustomPrompt="1"/>
          </p:nvPr>
        </p:nvSpPr>
        <p:spPr>
          <a:xfrm>
            <a:off x="9145729" y="3444752"/>
            <a:ext cx="2057400" cy="640080"/>
          </a:xfrm>
        </p:spPr>
        <p:txBody>
          <a:bodyPr rtlCol="0">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Title</a:t>
            </a:r>
          </a:p>
        </p:txBody>
      </p:sp>
      <p:sp>
        <p:nvSpPr>
          <p:cNvPr id="39" name="Text Placeholder 7">
            <a:extLst>
              <a:ext uri="{FF2B5EF4-FFF2-40B4-BE49-F238E27FC236}">
                <a16:creationId xmlns:a16="http://schemas.microsoft.com/office/drawing/2014/main" id="{6A7CD68A-F84C-4F36-A46D-DB7BA329AB0B}"/>
              </a:ext>
            </a:extLst>
          </p:cNvPr>
          <p:cNvSpPr>
            <a:spLocks noGrp="1"/>
          </p:cNvSpPr>
          <p:nvPr>
            <p:ph type="body" sz="quarter" idx="26" hasCustomPrompt="1"/>
          </p:nvPr>
        </p:nvSpPr>
        <p:spPr>
          <a:xfrm>
            <a:off x="9145729" y="4110604"/>
            <a:ext cx="2057400" cy="365760"/>
          </a:xfrm>
        </p:spPr>
        <p:txBody>
          <a:bodyPr rtlCol="0">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Title</a:t>
            </a:r>
          </a:p>
        </p:txBody>
      </p:sp>
      <p:sp>
        <p:nvSpPr>
          <p:cNvPr id="40" name="Text Placeholder 7">
            <a:extLst>
              <a:ext uri="{FF2B5EF4-FFF2-40B4-BE49-F238E27FC236}">
                <a16:creationId xmlns:a16="http://schemas.microsoft.com/office/drawing/2014/main" id="{E67019EA-0584-46F5-BDB3-D2B3C717B019}"/>
              </a:ext>
            </a:extLst>
          </p:cNvPr>
          <p:cNvSpPr>
            <a:spLocks noGrp="1"/>
          </p:cNvSpPr>
          <p:nvPr>
            <p:ph type="body" sz="quarter" idx="27" hasCustomPrompt="1"/>
          </p:nvPr>
        </p:nvSpPr>
        <p:spPr>
          <a:xfrm>
            <a:off x="9145729" y="4483110"/>
            <a:ext cx="2057400" cy="914400"/>
          </a:xfrm>
        </p:spPr>
        <p:txBody>
          <a:bodyPr rtlCol="0">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Description</a:t>
            </a:r>
          </a:p>
        </p:txBody>
      </p:sp>
      <p:sp>
        <p:nvSpPr>
          <p:cNvPr id="3" name="Rectangle 2">
            <a:extLst>
              <a:ext uri="{FF2B5EF4-FFF2-40B4-BE49-F238E27FC236}">
                <a16:creationId xmlns:a16="http://schemas.microsoft.com/office/drawing/2014/main" id="{38EA36FF-A158-49B3-9C17-39C94920B271}"/>
              </a:ext>
              <a:ext uri="{C183D7F6-B498-43B3-948B-1728B52AA6E4}">
                <adec:decorative xmlns:adec="http://schemas.microsoft.com/office/drawing/2017/decorative" val="1"/>
              </a:ext>
            </a:extLst>
          </p:cNvPr>
          <p:cNvSpPr/>
          <p:nvPr userDrawn="1"/>
        </p:nvSpPr>
        <p:spPr>
          <a:xfrm>
            <a:off x="858617" y="179270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7" name="Rectangle 6">
            <a:extLst>
              <a:ext uri="{FF2B5EF4-FFF2-40B4-BE49-F238E27FC236}">
                <a16:creationId xmlns:a16="http://schemas.microsoft.com/office/drawing/2014/main" id="{1FF42D5D-9DBF-475A-BC06-666D080D3137}"/>
              </a:ext>
              <a:ext uri="{C183D7F6-B498-43B3-948B-1728B52AA6E4}">
                <adec:decorative xmlns:adec="http://schemas.microsoft.com/office/drawing/2017/decorative" val="1"/>
              </a:ext>
            </a:extLst>
          </p:cNvPr>
          <p:cNvSpPr/>
          <p:nvPr userDrawn="1"/>
        </p:nvSpPr>
        <p:spPr>
          <a:xfrm>
            <a:off x="3580595" y="1800726"/>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A6AEDC3F-C3D2-4184-860D-65645BBD6E87}"/>
              </a:ext>
              <a:ext uri="{C183D7F6-B498-43B3-948B-1728B52AA6E4}">
                <adec:decorative xmlns:adec="http://schemas.microsoft.com/office/drawing/2017/decorative" val="1"/>
              </a:ext>
            </a:extLst>
          </p:cNvPr>
          <p:cNvSpPr/>
          <p:nvPr userDrawn="1"/>
        </p:nvSpPr>
        <p:spPr>
          <a:xfrm>
            <a:off x="6270888" y="180072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5C227352-6F71-4914-9AB1-AB4448667EE9}"/>
              </a:ext>
              <a:ext uri="{C183D7F6-B498-43B3-948B-1728B52AA6E4}">
                <adec:decorative xmlns:adec="http://schemas.microsoft.com/office/drawing/2017/decorative" val="1"/>
              </a:ext>
            </a:extLst>
          </p:cNvPr>
          <p:cNvSpPr/>
          <p:nvPr userDrawn="1"/>
        </p:nvSpPr>
        <p:spPr>
          <a:xfrm>
            <a:off x="8985709" y="182077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rtlCol="0"/>
          <a:lstStyle/>
          <a:p>
            <a:pPr rtl="0"/>
            <a:r>
              <a:rPr lang="en-GB" noProof="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rtlCol="0"/>
          <a:lstStyle/>
          <a:p>
            <a:pPr rtl="0"/>
            <a:r>
              <a:rPr lang="en-GB" noProof="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42289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C593254-CE4F-4114-A997-06CBC039F22F}"/>
              </a:ext>
              <a:ext uri="{C183D7F6-B498-43B3-948B-1728B52AA6E4}">
                <adec:decorative xmlns:adec="http://schemas.microsoft.com/office/drawing/2017/decorative" val="1"/>
              </a:ext>
            </a:extLst>
          </p:cNvPr>
          <p:cNvSpPr/>
          <p:nvPr userDrawn="1"/>
        </p:nvSpPr>
        <p:spPr>
          <a:xfrm>
            <a:off x="0"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3581400" y="365125"/>
            <a:ext cx="7287768" cy="1325563"/>
          </a:xfrm>
        </p:spPr>
        <p:txBody>
          <a:bodyPr rtlCol="0"/>
          <a:lstStyle>
            <a:lvl1pPr algn="l">
              <a:defRPr>
                <a:solidFill>
                  <a:schemeClr val="tx1">
                    <a:lumMod val="50000"/>
                    <a:lumOff val="50000"/>
                  </a:schemeClr>
                </a:solidFill>
              </a:defRPr>
            </a:lvl1pPr>
          </a:lstStyle>
          <a:p>
            <a:pPr rtl="0"/>
            <a:r>
              <a:rPr lang="en-US" noProof="0"/>
              <a:t>Click to edit Master title style</a:t>
            </a:r>
            <a:endParaRPr lang="en-GB" noProof="0"/>
          </a:p>
        </p:txBody>
      </p:sp>
      <p:sp>
        <p:nvSpPr>
          <p:cNvPr id="7" name="Picture Placeholder 6">
            <a:extLst>
              <a:ext uri="{FF2B5EF4-FFF2-40B4-BE49-F238E27FC236}">
                <a16:creationId xmlns:a16="http://schemas.microsoft.com/office/drawing/2014/main" id="{5E7DBF41-B4A1-4B29-B32C-DDF5058C1239}"/>
              </a:ext>
            </a:extLst>
          </p:cNvPr>
          <p:cNvSpPr>
            <a:spLocks noGrp="1"/>
          </p:cNvSpPr>
          <p:nvPr>
            <p:ph type="pic" sz="quarter" idx="13"/>
          </p:nvPr>
        </p:nvSpPr>
        <p:spPr>
          <a:xfrm>
            <a:off x="1524000" y="1941230"/>
            <a:ext cx="9144000" cy="2286000"/>
          </a:xfrm>
          <a:solidFill>
            <a:schemeClr val="accent6"/>
          </a:solidFill>
        </p:spPr>
        <p:txBody>
          <a:bodyPr rtlCol="0"/>
          <a:lstStyle/>
          <a:p>
            <a:pPr rtl="0"/>
            <a:r>
              <a:rPr lang="en-US" noProof="0"/>
              <a:t>Click icon to add picture</a:t>
            </a:r>
            <a:endParaRPr lang="en-GB" noProof="0"/>
          </a:p>
        </p:txBody>
      </p:sp>
      <p:sp>
        <p:nvSpPr>
          <p:cNvPr id="9" name="Text Placeholder 8">
            <a:extLst>
              <a:ext uri="{FF2B5EF4-FFF2-40B4-BE49-F238E27FC236}">
                <a16:creationId xmlns:a16="http://schemas.microsoft.com/office/drawing/2014/main" id="{E442D9A9-D2E2-42FD-945D-1EF6DC43511C}"/>
              </a:ext>
            </a:extLst>
          </p:cNvPr>
          <p:cNvSpPr>
            <a:spLocks noGrp="1"/>
          </p:cNvSpPr>
          <p:nvPr>
            <p:ph type="body" sz="quarter" idx="14"/>
          </p:nvPr>
        </p:nvSpPr>
        <p:spPr>
          <a:xfrm>
            <a:off x="3584448" y="4407408"/>
            <a:ext cx="7287768" cy="1371600"/>
          </a:xfrm>
        </p:spPr>
        <p:txBody>
          <a:bodyPr rtlCol="0">
            <a:noAutofit/>
          </a:bodyPr>
          <a:lstStyle>
            <a:lvl1pPr marL="0" indent="0" algn="l">
              <a:lnSpc>
                <a:spcPct val="150000"/>
              </a:lnSpc>
              <a:spcBef>
                <a:spcPts val="0"/>
              </a:spcBef>
              <a:buNone/>
              <a:defRPr sz="1600">
                <a:solidFill>
                  <a:schemeClr val="tx1">
                    <a:lumMod val="65000"/>
                    <a:lumOff val="35000"/>
                  </a:schemeClr>
                </a:solidFill>
              </a:defRPr>
            </a:lvl1pPr>
            <a:lvl2pPr marL="457200" indent="0" algn="ctr">
              <a:lnSpc>
                <a:spcPts val="2200"/>
              </a:lnSpc>
              <a:spcBef>
                <a:spcPts val="0"/>
              </a:spcBef>
              <a:buNone/>
              <a:defRPr sz="1600">
                <a:solidFill>
                  <a:schemeClr val="tx1">
                    <a:lumMod val="65000"/>
                    <a:lumOff val="35000"/>
                  </a:schemeClr>
                </a:solidFill>
              </a:defRPr>
            </a:lvl2pPr>
            <a:lvl3pPr marL="914400" indent="0" algn="ctr">
              <a:lnSpc>
                <a:spcPts val="2200"/>
              </a:lnSpc>
              <a:spcBef>
                <a:spcPts val="0"/>
              </a:spcBef>
              <a:buNone/>
              <a:defRPr sz="1600">
                <a:solidFill>
                  <a:schemeClr val="tx1">
                    <a:lumMod val="65000"/>
                    <a:lumOff val="35000"/>
                  </a:schemeClr>
                </a:solidFill>
              </a:defRPr>
            </a:lvl3pPr>
            <a:lvl4pPr marL="1371600" indent="0" algn="ctr">
              <a:lnSpc>
                <a:spcPts val="2200"/>
              </a:lnSpc>
              <a:spcBef>
                <a:spcPts val="0"/>
              </a:spcBef>
              <a:buNone/>
              <a:defRPr sz="1600">
                <a:solidFill>
                  <a:schemeClr val="tx1">
                    <a:lumMod val="65000"/>
                    <a:lumOff val="35000"/>
                  </a:schemeClr>
                </a:solidFill>
              </a:defRPr>
            </a:lvl4pPr>
            <a:lvl5pPr marL="1828800" indent="0" algn="ctr">
              <a:lnSpc>
                <a:spcPts val="2200"/>
              </a:lnSpc>
              <a:spcBef>
                <a:spcPts val="0"/>
              </a:spcBef>
              <a:buNone/>
              <a:defRPr sz="1600">
                <a:solidFill>
                  <a:schemeClr val="tx1">
                    <a:lumMod val="65000"/>
                    <a:lumOff val="35000"/>
                  </a:schemeClr>
                </a:solidFill>
              </a:defRPr>
            </a:lvl5pPr>
          </a:lstStyle>
          <a:p>
            <a:pPr lvl="0" rtl="0"/>
            <a:r>
              <a:rPr lang="en-US" noProof="0"/>
              <a:t>Click to edit Master text styles</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rtlCol="0"/>
          <a:lstStyle/>
          <a:p>
            <a:pPr rtl="0"/>
            <a:r>
              <a:rPr lang="en-GB" noProof="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539067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B487E6-6563-4EEC-A349-2257BBAFD4DD}"/>
              </a:ext>
              <a:ext uri="{C183D7F6-B498-43B3-948B-1728B52AA6E4}">
                <adec:decorative xmlns:adec="http://schemas.microsoft.com/office/drawing/2017/decorative" val="1"/>
              </a:ext>
            </a:extLst>
          </p:cNvPr>
          <p:cNvSpPr/>
          <p:nvPr userDrawn="1"/>
        </p:nvSpPr>
        <p:spPr>
          <a:xfrm>
            <a:off x="1"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6348334" y="1062164"/>
            <a:ext cx="5005466" cy="1325563"/>
          </a:xfrm>
        </p:spPr>
        <p:txBody>
          <a:bodyPr rtlCol="0"/>
          <a:lstStyle>
            <a:lvl1pPr>
              <a:defRPr>
                <a:solidFill>
                  <a:schemeClr val="tx1">
                    <a:lumMod val="50000"/>
                    <a:lumOff val="50000"/>
                  </a:schemeClr>
                </a:solidFill>
              </a:defRPr>
            </a:lvl1pPr>
          </a:lstStyle>
          <a:p>
            <a:pPr rtl="0"/>
            <a:r>
              <a:rPr lang="en-US" noProof="0"/>
              <a:t>Click to edit Master title style</a:t>
            </a:r>
            <a:endParaRPr lang="en-GB" noProof="0"/>
          </a:p>
        </p:txBody>
      </p:sp>
      <p:sp>
        <p:nvSpPr>
          <p:cNvPr id="7" name="Picture Placeholder 6">
            <a:extLst>
              <a:ext uri="{FF2B5EF4-FFF2-40B4-BE49-F238E27FC236}">
                <a16:creationId xmlns:a16="http://schemas.microsoft.com/office/drawing/2014/main" id="{EED971A8-4C6D-471D-A690-8CD666292205}"/>
              </a:ext>
            </a:extLst>
          </p:cNvPr>
          <p:cNvSpPr>
            <a:spLocks noGrp="1"/>
          </p:cNvSpPr>
          <p:nvPr>
            <p:ph type="pic" sz="quarter" idx="13"/>
          </p:nvPr>
        </p:nvSpPr>
        <p:spPr>
          <a:xfrm>
            <a:off x="861935" y="1143000"/>
            <a:ext cx="4953000" cy="4572000"/>
          </a:xfrm>
          <a:solidFill>
            <a:schemeClr val="accent6"/>
          </a:solidFill>
        </p:spPr>
        <p:txBody>
          <a:bodyPr rtlCol="0"/>
          <a:lstStyle/>
          <a:p>
            <a:pPr rtl="0"/>
            <a:r>
              <a:rPr lang="en-US" noProof="0"/>
              <a:t>Click icon to add picture</a:t>
            </a:r>
            <a:endParaRPr lang="en-GB" noProof="0"/>
          </a:p>
        </p:txBody>
      </p:sp>
      <p:sp>
        <p:nvSpPr>
          <p:cNvPr id="10" name="Text Placeholder 9">
            <a:extLst>
              <a:ext uri="{FF2B5EF4-FFF2-40B4-BE49-F238E27FC236}">
                <a16:creationId xmlns:a16="http://schemas.microsoft.com/office/drawing/2014/main" id="{0ECB8E5B-4859-4892-A062-C831DA527F75}"/>
              </a:ext>
            </a:extLst>
          </p:cNvPr>
          <p:cNvSpPr>
            <a:spLocks noGrp="1"/>
          </p:cNvSpPr>
          <p:nvPr>
            <p:ph type="body" sz="quarter" idx="14"/>
          </p:nvPr>
        </p:nvSpPr>
        <p:spPr>
          <a:xfrm>
            <a:off x="6376988" y="2555875"/>
            <a:ext cx="4953000" cy="3159125"/>
          </a:xfrm>
        </p:spPr>
        <p:txBody>
          <a:bodyPr rtlCol="0">
            <a:normAutofit/>
          </a:bodyPr>
          <a:lstStyle>
            <a:lvl1pPr marL="0" indent="0">
              <a:lnSpc>
                <a:spcPts val="2600"/>
              </a:lnSpc>
              <a:spcBef>
                <a:spcPts val="0"/>
              </a:spcBef>
              <a:buNone/>
              <a:defRPr sz="1600">
                <a:solidFill>
                  <a:schemeClr val="tx1">
                    <a:lumMod val="65000"/>
                    <a:lumOff val="35000"/>
                  </a:schemeClr>
                </a:solidFill>
                <a:latin typeface="+mn-lt"/>
              </a:defRPr>
            </a:lvl1pPr>
            <a:lvl2pPr marL="457200" indent="0">
              <a:lnSpc>
                <a:spcPts val="2600"/>
              </a:lnSpc>
              <a:spcBef>
                <a:spcPts val="0"/>
              </a:spcBef>
              <a:buNone/>
              <a:defRPr sz="1600">
                <a:solidFill>
                  <a:schemeClr val="tx1">
                    <a:lumMod val="65000"/>
                    <a:lumOff val="35000"/>
                  </a:schemeClr>
                </a:solidFill>
                <a:latin typeface="+mn-lt"/>
              </a:defRPr>
            </a:lvl2pPr>
            <a:lvl3pPr marL="914400" indent="0">
              <a:lnSpc>
                <a:spcPts val="2600"/>
              </a:lnSpc>
              <a:spcBef>
                <a:spcPts val="0"/>
              </a:spcBef>
              <a:buNone/>
              <a:defRPr sz="1600">
                <a:solidFill>
                  <a:schemeClr val="tx1">
                    <a:lumMod val="65000"/>
                    <a:lumOff val="35000"/>
                  </a:schemeClr>
                </a:solidFill>
                <a:latin typeface="+mn-lt"/>
              </a:defRPr>
            </a:lvl3pPr>
            <a:lvl4pPr marL="1371600" indent="0">
              <a:lnSpc>
                <a:spcPts val="2600"/>
              </a:lnSpc>
              <a:spcBef>
                <a:spcPts val="0"/>
              </a:spcBef>
              <a:buNone/>
              <a:defRPr sz="1600">
                <a:solidFill>
                  <a:schemeClr val="tx1">
                    <a:lumMod val="65000"/>
                    <a:lumOff val="35000"/>
                  </a:schemeClr>
                </a:solidFill>
                <a:latin typeface="+mn-lt"/>
              </a:defRPr>
            </a:lvl4pPr>
            <a:lvl5pPr marL="1828800" indent="0">
              <a:lnSpc>
                <a:spcPts val="2600"/>
              </a:lnSpc>
              <a:spcBef>
                <a:spcPts val="0"/>
              </a:spcBef>
              <a:buNone/>
              <a:defRPr sz="1600">
                <a:solidFill>
                  <a:schemeClr val="tx1">
                    <a:lumMod val="65000"/>
                    <a:lumOff val="35000"/>
                  </a:schemeClr>
                </a:solidFill>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rtlCol="0"/>
          <a:lstStyle/>
          <a:p>
            <a:pPr rtl="0"/>
            <a:r>
              <a:rPr lang="en-GB" noProof="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893847496"/>
      </p:ext>
    </p:extLst>
  </p:cSld>
  <p:clrMapOvr>
    <a:masterClrMapping/>
  </p:clrMapOvr>
  <p:extLst>
    <p:ext uri="{DCECCB84-F9BA-43D5-87BE-67443E8EF086}">
      <p15:sldGuideLst xmlns:p15="http://schemas.microsoft.com/office/powerpoint/2012/main">
        <p15:guide id="1" pos="3840" userDrawn="1">
          <p15:clr>
            <a:srgbClr val="FBAE40"/>
          </p15:clr>
        </p15:guide>
        <p15:guide id="2" pos="52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719425" y="4689888"/>
            <a:ext cx="5029200" cy="1371600"/>
          </a:xfrm>
        </p:spPr>
        <p:txBody>
          <a:bodyPr rtlCol="0" anchor="ctr" anchorCtr="0">
            <a:normAutofit/>
          </a:bodyPr>
          <a:lstStyle>
            <a:lvl1pPr algn="ctr">
              <a:defRPr sz="4400"/>
            </a:lvl1pPr>
          </a:lstStyle>
          <a:p>
            <a:pPr rtl="0"/>
            <a:r>
              <a:rPr lang="en-US" noProof="0"/>
              <a:t>Click to edit Master title style</a:t>
            </a:r>
            <a:endParaRPr lang="en-GB" noProof="0"/>
          </a:p>
        </p:txBody>
      </p:sp>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390524"/>
            <a:ext cx="5637276" cy="4114800"/>
          </a:xfrm>
          <a:solidFill>
            <a:schemeClr val="accent6"/>
          </a:solidFill>
        </p:spPr>
        <p:txBody>
          <a:bodyPr rtlCol="0"/>
          <a:lstStyle/>
          <a:p>
            <a:pPr rtl="0"/>
            <a:r>
              <a:rPr lang="en-US" noProof="0"/>
              <a:t>Click icon to add picture</a:t>
            </a:r>
            <a:endParaRPr lang="en-GB" noProof="0"/>
          </a:p>
        </p:txBody>
      </p:sp>
      <p:sp>
        <p:nvSpPr>
          <p:cNvPr id="10" name="Picture Placeholder 7">
            <a:extLst>
              <a:ext uri="{FF2B5EF4-FFF2-40B4-BE49-F238E27FC236}">
                <a16:creationId xmlns:a16="http://schemas.microsoft.com/office/drawing/2014/main" id="{6B717642-3C5E-4830-BCBC-E7FAE8B77949}"/>
              </a:ext>
            </a:extLst>
          </p:cNvPr>
          <p:cNvSpPr>
            <a:spLocks noGrp="1"/>
          </p:cNvSpPr>
          <p:nvPr>
            <p:ph type="pic" sz="quarter" idx="15"/>
          </p:nvPr>
        </p:nvSpPr>
        <p:spPr>
          <a:xfrm>
            <a:off x="6096000" y="390524"/>
            <a:ext cx="5637276" cy="4114800"/>
          </a:xfrm>
          <a:solidFill>
            <a:schemeClr val="accent6"/>
          </a:solidFill>
        </p:spPr>
        <p:txBody>
          <a:bodyPr rtlCol="0"/>
          <a:lstStyle/>
          <a:p>
            <a:pPr rtl="0"/>
            <a:r>
              <a:rPr lang="en-US" noProof="0"/>
              <a:t>Click icon to add picture</a:t>
            </a:r>
            <a:endParaRPr lang="en-GB" noProof="0"/>
          </a:p>
        </p:txBody>
      </p:sp>
      <p:sp>
        <p:nvSpPr>
          <p:cNvPr id="9" name="Text Placeholder 8">
            <a:extLst>
              <a:ext uri="{FF2B5EF4-FFF2-40B4-BE49-F238E27FC236}">
                <a16:creationId xmlns:a16="http://schemas.microsoft.com/office/drawing/2014/main" id="{1A83FC01-0C03-4607-B5EA-8C230EA7CABF}"/>
              </a:ext>
            </a:extLst>
          </p:cNvPr>
          <p:cNvSpPr>
            <a:spLocks noGrp="1"/>
          </p:cNvSpPr>
          <p:nvPr>
            <p:ph type="body" sz="quarter" idx="14"/>
          </p:nvPr>
        </p:nvSpPr>
        <p:spPr>
          <a:xfrm>
            <a:off x="6460759" y="4687863"/>
            <a:ext cx="5029200" cy="1463040"/>
          </a:xfrm>
        </p:spPr>
        <p:txBody>
          <a:bodyPr rtlCol="0" anchor="ctr" anchorCtr="0">
            <a:noAutofit/>
          </a:bodyPr>
          <a:lstStyle>
            <a:lvl1pPr marL="0" indent="0">
              <a:lnSpc>
                <a:spcPts val="2000"/>
              </a:lnSpc>
              <a:buNone/>
              <a:defRPr sz="1600"/>
            </a:lvl1pPr>
            <a:lvl2pPr marL="457200" indent="0">
              <a:lnSpc>
                <a:spcPts val="2000"/>
              </a:lnSpc>
              <a:buNone/>
              <a:defRPr sz="1600"/>
            </a:lvl2pPr>
            <a:lvl3pPr marL="914400" indent="0">
              <a:lnSpc>
                <a:spcPts val="2000"/>
              </a:lnSpc>
              <a:spcBef>
                <a:spcPts val="0"/>
              </a:spcBef>
              <a:buNone/>
              <a:defRPr sz="1600"/>
            </a:lvl3pPr>
            <a:lvl4pPr marL="1371600" indent="0">
              <a:lnSpc>
                <a:spcPts val="2000"/>
              </a:lnSpc>
              <a:buNone/>
              <a:defRPr sz="1600"/>
            </a:lvl4pPr>
            <a:lvl5pPr marL="1828800" indent="0">
              <a:lnSpc>
                <a:spcPts val="2000"/>
              </a:lnSpc>
              <a:buNone/>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rtlCol="0"/>
          <a:lstStyle/>
          <a:p>
            <a:pPr rtl="0"/>
            <a:r>
              <a:rPr lang="en-GB" noProof="0"/>
              <a:t>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rtlCol="0"/>
          <a:lstStyle/>
          <a:p>
            <a:pPr rtl="0"/>
            <a:r>
              <a:rPr lang="en-GB" noProof="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2082219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390524"/>
            <a:ext cx="11274552" cy="4171951"/>
          </a:xfrm>
          <a:solidFill>
            <a:schemeClr val="accent6"/>
          </a:solidFill>
        </p:spPr>
        <p:txBody>
          <a:bodyPr rtlCol="0"/>
          <a:lstStyle/>
          <a:p>
            <a:pPr rtl="0"/>
            <a:r>
              <a:rPr lang="en-US" noProof="0"/>
              <a:t>Click icon to add picture</a:t>
            </a:r>
            <a:endParaRPr lang="en-GB" noProof="0"/>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rtlCol="0"/>
          <a:lstStyle/>
          <a:p>
            <a:pPr rtl="0"/>
            <a:r>
              <a:rPr lang="en-GB" noProof="0"/>
              <a:t>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rtlCol="0"/>
          <a:lstStyle/>
          <a:p>
            <a:pPr rtl="0"/>
            <a:r>
              <a:rPr lang="en-GB" noProof="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
        <p:nvSpPr>
          <p:cNvPr id="9" name="Title 1">
            <a:extLst>
              <a:ext uri="{FF2B5EF4-FFF2-40B4-BE49-F238E27FC236}">
                <a16:creationId xmlns:a16="http://schemas.microsoft.com/office/drawing/2014/main" id="{99C910F3-1CC6-467F-A64A-2DDFE463203E}"/>
              </a:ext>
            </a:extLst>
          </p:cNvPr>
          <p:cNvSpPr>
            <a:spLocks noGrp="1"/>
          </p:cNvSpPr>
          <p:nvPr>
            <p:ph type="title"/>
          </p:nvPr>
        </p:nvSpPr>
        <p:spPr>
          <a:xfrm>
            <a:off x="719425" y="4689888"/>
            <a:ext cx="5029200" cy="1371600"/>
          </a:xfrm>
        </p:spPr>
        <p:txBody>
          <a:bodyPr rtlCol="0" anchor="ctr" anchorCtr="0">
            <a:normAutofit/>
          </a:bodyPr>
          <a:lstStyle>
            <a:lvl1pPr algn="ctr">
              <a:defRPr sz="4400"/>
            </a:lvl1pPr>
          </a:lstStyle>
          <a:p>
            <a:pPr rtl="0"/>
            <a:r>
              <a:rPr lang="en-US" noProof="0"/>
              <a:t>Click to edit Master title style</a:t>
            </a:r>
            <a:endParaRPr lang="en-GB" noProof="0"/>
          </a:p>
        </p:txBody>
      </p:sp>
      <p:sp>
        <p:nvSpPr>
          <p:cNvPr id="10" name="Text Placeholder 8">
            <a:extLst>
              <a:ext uri="{FF2B5EF4-FFF2-40B4-BE49-F238E27FC236}">
                <a16:creationId xmlns:a16="http://schemas.microsoft.com/office/drawing/2014/main" id="{5550E3EA-37A2-40C0-A78F-3C0AB0F78189}"/>
              </a:ext>
            </a:extLst>
          </p:cNvPr>
          <p:cNvSpPr>
            <a:spLocks noGrp="1"/>
          </p:cNvSpPr>
          <p:nvPr>
            <p:ph type="body" sz="quarter" idx="14"/>
          </p:nvPr>
        </p:nvSpPr>
        <p:spPr>
          <a:xfrm>
            <a:off x="6460759" y="4687863"/>
            <a:ext cx="5029200" cy="1463040"/>
          </a:xfrm>
        </p:spPr>
        <p:txBody>
          <a:bodyPr rtlCol="0" anchor="ctr" anchorCtr="0">
            <a:noAutofit/>
          </a:bodyPr>
          <a:lstStyle>
            <a:lvl1pPr marL="0" indent="0">
              <a:lnSpc>
                <a:spcPts val="1800"/>
              </a:lnSpc>
              <a:buNone/>
              <a:defRPr sz="1600"/>
            </a:lvl1pPr>
            <a:lvl2pPr marL="457200" indent="0">
              <a:lnSpc>
                <a:spcPts val="1800"/>
              </a:lnSpc>
              <a:buNone/>
              <a:defRPr sz="1600"/>
            </a:lvl2pPr>
            <a:lvl3pPr marL="914400" indent="0">
              <a:lnSpc>
                <a:spcPts val="1800"/>
              </a:lnSpc>
              <a:spcBef>
                <a:spcPts val="0"/>
              </a:spcBef>
              <a:buNone/>
              <a:defRPr sz="1600"/>
            </a:lvl3pPr>
            <a:lvl4pPr marL="1371600" indent="0">
              <a:lnSpc>
                <a:spcPts val="1800"/>
              </a:lnSpc>
              <a:buNone/>
              <a:defRPr sz="1600"/>
            </a:lvl4pPr>
            <a:lvl5pPr marL="1828800" indent="0">
              <a:lnSpc>
                <a:spcPts val="1800"/>
              </a:lnSpc>
              <a:buNone/>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Tree>
    <p:extLst>
      <p:ext uri="{BB962C8B-B14F-4D97-AF65-F5344CB8AC3E}">
        <p14:creationId xmlns:p14="http://schemas.microsoft.com/office/powerpoint/2010/main" val="14632446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rtlCol="0"/>
          <a:lstStyle/>
          <a:p>
            <a:pPr rtl="0"/>
            <a:r>
              <a:rPr lang="en-GB" noProof="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6799299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838200" y="1825625"/>
            <a:ext cx="5181600" cy="435133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172200" y="1825625"/>
            <a:ext cx="5181600" cy="435133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Date Placeholder 4">
            <a:extLst>
              <a:ext uri="{FF2B5EF4-FFF2-40B4-BE49-F238E27FC236}">
                <a16:creationId xmlns:a16="http://schemas.microsoft.com/office/drawing/2014/main" id="{23A79566-C1F8-443D-A135-C668898477AE}"/>
              </a:ext>
            </a:extLst>
          </p:cNvPr>
          <p:cNvSpPr>
            <a:spLocks noGrp="1"/>
          </p:cNvSpPr>
          <p:nvPr>
            <p:ph type="dt" sz="half" idx="10"/>
          </p:nvPr>
        </p:nvSpPr>
        <p:spPr/>
        <p:txBody>
          <a:bodyPr rtlCol="0"/>
          <a:lstStyle/>
          <a:p>
            <a:pPr rtl="0"/>
            <a:r>
              <a:rPr lang="en-GB" noProof="0"/>
              <a:t>20XX</a:t>
            </a:r>
          </a:p>
        </p:txBody>
      </p:sp>
      <p:sp>
        <p:nvSpPr>
          <p:cNvPr id="6" name="Footer Placeholder 5">
            <a:extLst>
              <a:ext uri="{FF2B5EF4-FFF2-40B4-BE49-F238E27FC236}">
                <a16:creationId xmlns:a16="http://schemas.microsoft.com/office/drawing/2014/main" id="{035CF363-F733-460B-9E71-BF70442AC396}"/>
              </a:ext>
            </a:extLst>
          </p:cNvPr>
          <p:cNvSpPr>
            <a:spLocks noGrp="1"/>
          </p:cNvSpPr>
          <p:nvPr>
            <p:ph type="ftr" sz="quarter" idx="11"/>
          </p:nvPr>
        </p:nvSpPr>
        <p:spPr/>
        <p:txBody>
          <a:bodyPr rtlCol="0"/>
          <a:lstStyle/>
          <a:p>
            <a:pPr rtl="0"/>
            <a:r>
              <a:rPr lang="en-GB" noProof="0"/>
              <a:t>Pitch deck title</a:t>
            </a:r>
          </a:p>
        </p:txBody>
      </p:sp>
      <p:sp>
        <p:nvSpPr>
          <p:cNvPr id="7" name="Slide Number Placeholder 6">
            <a:extLst>
              <a:ext uri="{FF2B5EF4-FFF2-40B4-BE49-F238E27FC236}">
                <a16:creationId xmlns:a16="http://schemas.microsoft.com/office/drawing/2014/main" id="{A3B0FA47-58F4-4B95-AD52-4EFE7977ACEC}"/>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4894937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38201" y="1719628"/>
            <a:ext cx="3300183" cy="554038"/>
          </a:xfrm>
        </p:spPr>
        <p:txBody>
          <a:bodyPr rtlCol="0">
            <a:normAutofit/>
          </a:bodyPr>
          <a:lstStyle>
            <a:lvl1pPr marL="0" indent="0">
              <a:buNone/>
              <a:defRPr sz="2400" b="1">
                <a:solidFill>
                  <a:schemeClr val="tx1"/>
                </a:solidFill>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838201" y="2332649"/>
            <a:ext cx="3299434" cy="3529013"/>
          </a:xfrm>
        </p:spPr>
        <p:txBody>
          <a:bodyPr rtlCol="0">
            <a:normAutofit/>
          </a:bodyPr>
          <a:lstStyle>
            <a:lvl1pPr marL="285750" indent="-285750">
              <a:buFont typeface="Arial" panose="020B0604020202020204" pitchFamily="34" charset="0"/>
              <a:buChar char="•"/>
              <a:defRPr sz="1800">
                <a:solidFill>
                  <a:schemeClr val="tx2"/>
                </a:solidFill>
              </a:defRPr>
            </a:lvl1pPr>
          </a:lstStyle>
          <a:p>
            <a:pPr lvl="0" rtl="0"/>
            <a:r>
              <a:rPr lang="en-GB" noProof="0"/>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4362182" y="1719628"/>
            <a:ext cx="3300183" cy="554038"/>
          </a:xfrm>
        </p:spPr>
        <p:txBody>
          <a:bodyPr rtlCol="0">
            <a:normAutofit/>
          </a:bodyPr>
          <a:lstStyle>
            <a:lvl1pPr marL="0" indent="0">
              <a:buNone/>
              <a:defRPr sz="2400" b="1">
                <a:solidFill>
                  <a:schemeClr val="tx1"/>
                </a:solidFill>
              </a:defRPr>
            </a:lvl1pPr>
          </a:lstStyle>
          <a:p>
            <a:pPr lvl="0" rtl="0"/>
            <a:r>
              <a:rPr lang="en-GB" noProof="0"/>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4362557" y="2332649"/>
            <a:ext cx="3299434" cy="3529013"/>
          </a:xfrm>
        </p:spPr>
        <p:txBody>
          <a:bodyPr rtlCol="0">
            <a:normAutofit/>
          </a:bodyPr>
          <a:lstStyle>
            <a:lvl1pPr marL="285750" indent="-285750">
              <a:buFont typeface="Arial" panose="020B0604020202020204" pitchFamily="34" charset="0"/>
              <a:buChar char="•"/>
              <a:defRPr sz="1800">
                <a:solidFill>
                  <a:schemeClr val="tx2"/>
                </a:solidFill>
              </a:defRPr>
            </a:lvl1pPr>
          </a:lstStyle>
          <a:p>
            <a:pPr lvl="0" rtl="0"/>
            <a:r>
              <a:rPr lang="en-GB" noProof="0"/>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7886164" y="1719628"/>
            <a:ext cx="3300183" cy="554038"/>
          </a:xfrm>
        </p:spPr>
        <p:txBody>
          <a:bodyPr rtlCol="0">
            <a:normAutofit/>
          </a:bodyPr>
          <a:lstStyle>
            <a:lvl1pPr marL="0" indent="0">
              <a:buNone/>
              <a:defRPr sz="2400" b="1">
                <a:solidFill>
                  <a:schemeClr val="tx1"/>
                </a:solidFill>
              </a:defRPr>
            </a:lvl1pPr>
          </a:lstStyle>
          <a:p>
            <a:pPr lvl="0" rtl="0"/>
            <a:r>
              <a:rPr lang="en-GB" noProof="0"/>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7886913" y="2332649"/>
            <a:ext cx="3299434" cy="3529013"/>
          </a:xfrm>
        </p:spPr>
        <p:txBody>
          <a:bodyPr rtlCol="0">
            <a:normAutofit/>
          </a:bodyPr>
          <a:lstStyle>
            <a:lvl1pPr marL="285750" indent="-285750">
              <a:buFont typeface="Arial" panose="020B0604020202020204" pitchFamily="34" charset="0"/>
              <a:buChar char="•"/>
              <a:defRPr sz="1800">
                <a:solidFill>
                  <a:schemeClr val="tx2"/>
                </a:solidFill>
              </a:defRPr>
            </a:lvl1pPr>
          </a:lstStyle>
          <a:p>
            <a:pPr lvl="0" rtl="0"/>
            <a:r>
              <a:rPr lang="en-GB" noProof="0"/>
              <a:t>Click to add text</a:t>
            </a:r>
          </a:p>
        </p:txBody>
      </p:sp>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n-GB" noProof="0"/>
              <a:t>Pitch deck title</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9070860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13B5FF-9D53-4FD4-B752-22F188FA0A82}"/>
              </a:ext>
            </a:extLst>
          </p:cNvPr>
          <p:cNvSpPr>
            <a:spLocks noGrp="1"/>
          </p:cNvSpPr>
          <p:nvPr>
            <p:ph type="dt" sz="half" idx="10"/>
          </p:nvPr>
        </p:nvSpPr>
        <p:spPr/>
        <p:txBody>
          <a:bodyPr rtlCol="0"/>
          <a:lstStyle/>
          <a:p>
            <a:pPr rtl="0"/>
            <a:r>
              <a:rPr lang="en-GB" noProof="0"/>
              <a:t>20XX</a:t>
            </a:r>
          </a:p>
        </p:txBody>
      </p:sp>
      <p:sp>
        <p:nvSpPr>
          <p:cNvPr id="3" name="Footer Placeholder 2">
            <a:extLst>
              <a:ext uri="{FF2B5EF4-FFF2-40B4-BE49-F238E27FC236}">
                <a16:creationId xmlns:a16="http://schemas.microsoft.com/office/drawing/2014/main" id="{49083EC5-999D-4EF5-A22C-FD19C31D51F9}"/>
              </a:ext>
            </a:extLst>
          </p:cNvPr>
          <p:cNvSpPr>
            <a:spLocks noGrp="1"/>
          </p:cNvSpPr>
          <p:nvPr>
            <p:ph type="ftr" sz="quarter" idx="11"/>
          </p:nvPr>
        </p:nvSpPr>
        <p:spPr/>
        <p:txBody>
          <a:bodyPr rtlCol="0"/>
          <a:lstStyle/>
          <a:p>
            <a:pPr rtl="0"/>
            <a:r>
              <a:rPr lang="en-GB" noProof="0"/>
              <a:t>Pitch deck title</a:t>
            </a:r>
          </a:p>
        </p:txBody>
      </p:sp>
      <p:sp>
        <p:nvSpPr>
          <p:cNvPr id="4" name="Slide Number Placeholder 3">
            <a:extLst>
              <a:ext uri="{FF2B5EF4-FFF2-40B4-BE49-F238E27FC236}">
                <a16:creationId xmlns:a16="http://schemas.microsoft.com/office/drawing/2014/main" id="{75215B34-3A95-488E-8DAD-34652A5BE7D1}"/>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9254976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Text Placeholder 3">
            <a:extLst>
              <a:ext uri="{FF2B5EF4-FFF2-40B4-BE49-F238E27FC236}">
                <a16:creationId xmlns:a16="http://schemas.microsoft.com/office/drawing/2014/main" id="{DC197C18-82B5-4EB5-9010-63FFB7F5316B}"/>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rtlCol="0"/>
          <a:lstStyle/>
          <a:p>
            <a:pPr rtl="0"/>
            <a:r>
              <a:rPr lang="en-GB" noProof="0"/>
              <a:t>20XX</a:t>
            </a:r>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rtlCol="0"/>
          <a:lstStyle/>
          <a:p>
            <a:pPr rtl="0"/>
            <a:r>
              <a:rPr lang="en-GB" noProof="0"/>
              <a:t>Pitch deck title</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9888139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5D6D-4906-4DAB-B1BA-9436026FE62F}"/>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a:p>
        </p:txBody>
      </p:sp>
      <p:sp>
        <p:nvSpPr>
          <p:cNvPr id="3" name="Picture Placeholder 2">
            <a:extLst>
              <a:ext uri="{FF2B5EF4-FFF2-40B4-BE49-F238E27FC236}">
                <a16:creationId xmlns:a16="http://schemas.microsoft.com/office/drawing/2014/main" id="{C9975A10-62C2-4D29-B192-A142562FE053}"/>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4" name="Text Placeholder 3">
            <a:extLst>
              <a:ext uri="{FF2B5EF4-FFF2-40B4-BE49-F238E27FC236}">
                <a16:creationId xmlns:a16="http://schemas.microsoft.com/office/drawing/2014/main" id="{A3B58235-2C90-48E1-8A68-7413F78398F7}"/>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a:extLst>
              <a:ext uri="{FF2B5EF4-FFF2-40B4-BE49-F238E27FC236}">
                <a16:creationId xmlns:a16="http://schemas.microsoft.com/office/drawing/2014/main" id="{B2FCAF9B-D406-4E4F-B804-AF188F651834}"/>
              </a:ext>
            </a:extLst>
          </p:cNvPr>
          <p:cNvSpPr>
            <a:spLocks noGrp="1"/>
          </p:cNvSpPr>
          <p:nvPr>
            <p:ph type="dt" sz="half" idx="10"/>
          </p:nvPr>
        </p:nvSpPr>
        <p:spPr/>
        <p:txBody>
          <a:bodyPr rtlCol="0"/>
          <a:lstStyle/>
          <a:p>
            <a:pPr rtl="0"/>
            <a:r>
              <a:rPr lang="en-GB" noProof="0"/>
              <a:t>20XX</a:t>
            </a:r>
          </a:p>
        </p:txBody>
      </p:sp>
      <p:sp>
        <p:nvSpPr>
          <p:cNvPr id="6" name="Footer Placeholder 5">
            <a:extLst>
              <a:ext uri="{FF2B5EF4-FFF2-40B4-BE49-F238E27FC236}">
                <a16:creationId xmlns:a16="http://schemas.microsoft.com/office/drawing/2014/main" id="{47E5FF7C-B4CA-48C1-B1A5-2AA329D34317}"/>
              </a:ext>
            </a:extLst>
          </p:cNvPr>
          <p:cNvSpPr>
            <a:spLocks noGrp="1"/>
          </p:cNvSpPr>
          <p:nvPr>
            <p:ph type="ftr" sz="quarter" idx="11"/>
          </p:nvPr>
        </p:nvSpPr>
        <p:spPr/>
        <p:txBody>
          <a:bodyPr rtlCol="0"/>
          <a:lstStyle/>
          <a:p>
            <a:pPr rtl="0"/>
            <a:r>
              <a:rPr lang="en-GB" noProof="0"/>
              <a:t>Pitch deck title</a:t>
            </a:r>
          </a:p>
        </p:txBody>
      </p:sp>
      <p:sp>
        <p:nvSpPr>
          <p:cNvPr id="7" name="Slide Number Placeholder 6">
            <a:extLst>
              <a:ext uri="{FF2B5EF4-FFF2-40B4-BE49-F238E27FC236}">
                <a16:creationId xmlns:a16="http://schemas.microsoft.com/office/drawing/2014/main" id="{6AAABB43-2086-4CDB-B2A4-E51E7D83C75B}"/>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547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1518686" y="365125"/>
            <a:ext cx="9986601" cy="1325563"/>
          </a:xfrm>
        </p:spPr>
        <p:txBody>
          <a:bodyPr rtlCol="0"/>
          <a:lstStyle>
            <a:lvl1pPr algn="l">
              <a:defRPr/>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1508692" y="1912336"/>
            <a:ext cx="4114800" cy="457200"/>
          </a:xfrm>
        </p:spPr>
        <p:txBody>
          <a:bodyPr rtlCol="0"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573892" y="1874838"/>
            <a:ext cx="4114800" cy="457200"/>
          </a:xfrm>
        </p:spPr>
        <p:txBody>
          <a:bodyPr rtlCol="0"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3" name="Text Placeholder 12">
            <a:extLst>
              <a:ext uri="{FF2B5EF4-FFF2-40B4-BE49-F238E27FC236}">
                <a16:creationId xmlns:a16="http://schemas.microsoft.com/office/drawing/2014/main" id="{E725FCE9-B62D-4B16-807B-9D0D63E93B56}"/>
              </a:ext>
            </a:extLst>
          </p:cNvPr>
          <p:cNvSpPr>
            <a:spLocks noGrp="1"/>
          </p:cNvSpPr>
          <p:nvPr>
            <p:ph type="body" sz="quarter" idx="14"/>
          </p:nvPr>
        </p:nvSpPr>
        <p:spPr>
          <a:xfrm>
            <a:off x="1508692" y="2388253"/>
            <a:ext cx="4114800" cy="914400"/>
          </a:xfrm>
        </p:spPr>
        <p:txBody>
          <a:bodyPr rtlCol="0">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en-US" noProof="0"/>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6573892" y="2337741"/>
            <a:ext cx="4114800" cy="914400"/>
          </a:xfrm>
        </p:spPr>
        <p:txBody>
          <a:bodyPr rtlCol="0">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en-US" noProof="0"/>
              <a:t>Click to edit Master text styles</a:t>
            </a:r>
          </a:p>
        </p:txBody>
      </p:sp>
      <p:sp>
        <p:nvSpPr>
          <p:cNvPr id="19" name="Text Placeholder 2">
            <a:extLst>
              <a:ext uri="{FF2B5EF4-FFF2-40B4-BE49-F238E27FC236}">
                <a16:creationId xmlns:a16="http://schemas.microsoft.com/office/drawing/2014/main" id="{FF039F13-B78B-4A7E-AB1D-94C070BAE974}"/>
              </a:ext>
            </a:extLst>
          </p:cNvPr>
          <p:cNvSpPr>
            <a:spLocks noGrp="1"/>
          </p:cNvSpPr>
          <p:nvPr>
            <p:ph type="body" idx="16"/>
          </p:nvPr>
        </p:nvSpPr>
        <p:spPr>
          <a:xfrm>
            <a:off x="1518687" y="3608720"/>
            <a:ext cx="4114800" cy="457200"/>
          </a:xfrm>
        </p:spPr>
        <p:txBody>
          <a:bodyPr rtlCol="0"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6583887" y="3571222"/>
            <a:ext cx="4114800" cy="457200"/>
          </a:xfrm>
        </p:spPr>
        <p:txBody>
          <a:bodyPr rtlCol="0"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1" name="Text Placeholder 12">
            <a:extLst>
              <a:ext uri="{FF2B5EF4-FFF2-40B4-BE49-F238E27FC236}">
                <a16:creationId xmlns:a16="http://schemas.microsoft.com/office/drawing/2014/main" id="{1F0A1756-3486-46A9-9DD3-7BFA5FF75731}"/>
              </a:ext>
            </a:extLst>
          </p:cNvPr>
          <p:cNvSpPr>
            <a:spLocks noGrp="1"/>
          </p:cNvSpPr>
          <p:nvPr>
            <p:ph type="body" sz="quarter" idx="18"/>
          </p:nvPr>
        </p:nvSpPr>
        <p:spPr>
          <a:xfrm>
            <a:off x="1518687" y="4084637"/>
            <a:ext cx="4114800" cy="914400"/>
          </a:xfrm>
        </p:spPr>
        <p:txBody>
          <a:bodyPr rtlCol="0">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en-US" noProof="0"/>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6583887" y="4034125"/>
            <a:ext cx="4114800" cy="914400"/>
          </a:xfrm>
        </p:spPr>
        <p:txBody>
          <a:bodyPr rtlCol="0">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en-US" noProof="0"/>
              <a:t>Click to edit Master text styles</a:t>
            </a:r>
          </a:p>
          <a:p>
            <a:pPr lvl="1" rtl="0"/>
            <a:r>
              <a:rPr lang="en-US" noProof="0"/>
              <a:t>Second level</a:t>
            </a:r>
          </a:p>
        </p:txBody>
      </p:sp>
      <p:sp>
        <p:nvSpPr>
          <p:cNvPr id="15" name="Picture Placeholder 10">
            <a:extLst>
              <a:ext uri="{FF2B5EF4-FFF2-40B4-BE49-F238E27FC236}">
                <a16:creationId xmlns:a16="http://schemas.microsoft.com/office/drawing/2014/main" id="{A12F2D63-1E00-4379-A32F-B52857A50211}"/>
              </a:ext>
            </a:extLst>
          </p:cNvPr>
          <p:cNvSpPr>
            <a:spLocks noGrp="1"/>
          </p:cNvSpPr>
          <p:nvPr>
            <p:ph type="pic" sz="quarter" idx="13"/>
          </p:nvPr>
        </p:nvSpPr>
        <p:spPr>
          <a:xfrm>
            <a:off x="1524" y="5943600"/>
            <a:ext cx="12188952" cy="914400"/>
          </a:xfrm>
          <a:solidFill>
            <a:schemeClr val="accent6"/>
          </a:solidFill>
        </p:spPr>
        <p:txBody>
          <a:bodyPr rtlCol="0"/>
          <a:lstStyle/>
          <a:p>
            <a:pPr rtl="0"/>
            <a:r>
              <a:rPr lang="en-US" noProof="0"/>
              <a:t>Click icon to add picture</a:t>
            </a:r>
            <a:endParaRPr lang="en-GB" noProof="0"/>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rtlCol="0"/>
          <a:lstStyle>
            <a:lvl1pPr>
              <a:defRPr>
                <a:solidFill>
                  <a:schemeClr val="bg1"/>
                </a:solidFill>
              </a:defRPr>
            </a:lvl1pPr>
          </a:lstStyle>
          <a:p>
            <a:pPr rtl="0"/>
            <a:r>
              <a:rPr lang="en-GB" noProof="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rtlCol="0"/>
          <a:lstStyle>
            <a:lvl1pPr>
              <a:defRPr>
                <a:solidFill>
                  <a:schemeClr val="bg1"/>
                </a:solidFill>
              </a:defRPr>
            </a:lvl1pPr>
          </a:lstStyle>
          <a:p>
            <a:pPr rtl="0"/>
            <a:r>
              <a:rPr lang="en-GB" noProof="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rtlCol="0"/>
          <a:lstStyle>
            <a:lvl1pPr>
              <a:defRPr>
                <a:solidFill>
                  <a:schemeClr val="bg1"/>
                </a:solidFill>
              </a:defRPr>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3742711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6858000" y="365125"/>
            <a:ext cx="4602318" cy="1325563"/>
          </a:xfrm>
        </p:spPr>
        <p:txBody>
          <a:bodyPr rtlCol="0"/>
          <a:lstStyle>
            <a:lvl1pPr>
              <a:defRPr>
                <a:solidFill>
                  <a:schemeClr val="tx1">
                    <a:lumMod val="50000"/>
                    <a:lumOff val="50000"/>
                  </a:schemeClr>
                </a:solidFill>
              </a:defRPr>
            </a:lvl1pPr>
          </a:lstStyle>
          <a:p>
            <a:pPr rtl="0"/>
            <a:r>
              <a:rPr lang="en-US" noProof="0"/>
              <a:t>Click to edit Master title style</a:t>
            </a:r>
            <a:endParaRPr lang="en-GB" noProof="0"/>
          </a:p>
        </p:txBody>
      </p:sp>
      <p:sp>
        <p:nvSpPr>
          <p:cNvPr id="11" name="Picture Placeholder 10">
            <a:extLst>
              <a:ext uri="{FF2B5EF4-FFF2-40B4-BE49-F238E27FC236}">
                <a16:creationId xmlns:a16="http://schemas.microsoft.com/office/drawing/2014/main" id="{AA39532F-F90D-47C0-89E1-06A3DED59311}"/>
              </a:ext>
            </a:extLst>
          </p:cNvPr>
          <p:cNvSpPr>
            <a:spLocks noGrp="1"/>
          </p:cNvSpPr>
          <p:nvPr>
            <p:ph type="pic" sz="quarter" idx="13"/>
          </p:nvPr>
        </p:nvSpPr>
        <p:spPr>
          <a:xfrm>
            <a:off x="0" y="0"/>
            <a:ext cx="6096000" cy="6858000"/>
          </a:xfrm>
          <a:solidFill>
            <a:schemeClr val="accent6"/>
          </a:solidFill>
        </p:spPr>
        <p:txBody>
          <a:bodyPr rtlCol="0"/>
          <a:lstStyle/>
          <a:p>
            <a:pPr rtl="0"/>
            <a:r>
              <a:rPr lang="en-US" noProof="0"/>
              <a:t>Click icon to add picture</a:t>
            </a:r>
            <a:endParaRPr lang="en-GB" noProof="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858000" y="1691640"/>
            <a:ext cx="3931920" cy="338328"/>
          </a:xfrm>
        </p:spPr>
        <p:txBody>
          <a:bodyPr rtlCol="0"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6858000" y="2093976"/>
            <a:ext cx="4572000" cy="530352"/>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en-US" noProof="0"/>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6858000" y="2962656"/>
            <a:ext cx="3931920" cy="338328"/>
          </a:xfrm>
        </p:spPr>
        <p:txBody>
          <a:bodyPr rtlCol="0"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6858000" y="3310128"/>
            <a:ext cx="4572000" cy="530352"/>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en-US" noProof="0"/>
              <a:t>Click to edit Master text styles</a:t>
            </a:r>
          </a:p>
        </p:txBody>
      </p:sp>
      <p:sp>
        <p:nvSpPr>
          <p:cNvPr id="23" name="Text Placeholder 4">
            <a:extLst>
              <a:ext uri="{FF2B5EF4-FFF2-40B4-BE49-F238E27FC236}">
                <a16:creationId xmlns:a16="http://schemas.microsoft.com/office/drawing/2014/main" id="{8462AFAF-169F-4E2A-AC00-6E8666595471}"/>
              </a:ext>
            </a:extLst>
          </p:cNvPr>
          <p:cNvSpPr>
            <a:spLocks noGrp="1"/>
          </p:cNvSpPr>
          <p:nvPr>
            <p:ph type="body" sz="quarter" idx="20"/>
          </p:nvPr>
        </p:nvSpPr>
        <p:spPr>
          <a:xfrm>
            <a:off x="6870354" y="3931920"/>
            <a:ext cx="3931920" cy="338328"/>
          </a:xfrm>
        </p:spPr>
        <p:txBody>
          <a:bodyPr rtlCol="0"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4" name="Text Placeholder 12">
            <a:extLst>
              <a:ext uri="{FF2B5EF4-FFF2-40B4-BE49-F238E27FC236}">
                <a16:creationId xmlns:a16="http://schemas.microsoft.com/office/drawing/2014/main" id="{9FDE6BB6-DE86-4B19-B83F-5B83A89477B4}"/>
              </a:ext>
            </a:extLst>
          </p:cNvPr>
          <p:cNvSpPr>
            <a:spLocks noGrp="1"/>
          </p:cNvSpPr>
          <p:nvPr>
            <p:ph type="body" sz="quarter" idx="21"/>
          </p:nvPr>
        </p:nvSpPr>
        <p:spPr>
          <a:xfrm>
            <a:off x="6870354" y="4270248"/>
            <a:ext cx="4572000" cy="530352"/>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en-US" noProof="0"/>
              <a:t>Click to edit Master text styles</a:t>
            </a:r>
          </a:p>
        </p:txBody>
      </p:sp>
      <p:sp>
        <p:nvSpPr>
          <p:cNvPr id="25" name="Text Placeholder 4">
            <a:extLst>
              <a:ext uri="{FF2B5EF4-FFF2-40B4-BE49-F238E27FC236}">
                <a16:creationId xmlns:a16="http://schemas.microsoft.com/office/drawing/2014/main" id="{2B544474-29CA-4D8E-AC15-C05ABDF6067C}"/>
              </a:ext>
            </a:extLst>
          </p:cNvPr>
          <p:cNvSpPr>
            <a:spLocks noGrp="1"/>
          </p:cNvSpPr>
          <p:nvPr>
            <p:ph type="body" sz="quarter" idx="22"/>
          </p:nvPr>
        </p:nvSpPr>
        <p:spPr>
          <a:xfrm>
            <a:off x="6870354" y="4855464"/>
            <a:ext cx="3931920" cy="338328"/>
          </a:xfrm>
        </p:spPr>
        <p:txBody>
          <a:bodyPr rtlCol="0"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6" name="Text Placeholder 12">
            <a:extLst>
              <a:ext uri="{FF2B5EF4-FFF2-40B4-BE49-F238E27FC236}">
                <a16:creationId xmlns:a16="http://schemas.microsoft.com/office/drawing/2014/main" id="{7C778245-11E1-4B65-ADC1-E9D3DE34E5DE}"/>
              </a:ext>
            </a:extLst>
          </p:cNvPr>
          <p:cNvSpPr>
            <a:spLocks noGrp="1"/>
          </p:cNvSpPr>
          <p:nvPr>
            <p:ph type="body" sz="quarter" idx="23"/>
          </p:nvPr>
        </p:nvSpPr>
        <p:spPr>
          <a:xfrm>
            <a:off x="6870354" y="5193792"/>
            <a:ext cx="4572000" cy="530352"/>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en-US" noProof="0"/>
              <a:t>Click to edit Master text styles</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rtlCol="0"/>
          <a:lstStyle/>
          <a:p>
            <a:pPr rtl="0"/>
            <a:r>
              <a:rPr lang="en-GB" noProof="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a:xfrm>
            <a:off x="6858000" y="6356350"/>
            <a:ext cx="3448050" cy="365125"/>
          </a:xfrm>
        </p:spPr>
        <p:txBody>
          <a:bodyPr rtlCol="0"/>
          <a:lstStyle>
            <a:lvl1pPr algn="l">
              <a:defRPr/>
            </a:lvl1pPr>
          </a:lstStyle>
          <a:p>
            <a:pPr rtl="0"/>
            <a:r>
              <a:rPr lang="en-GB" noProof="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a:xfrm>
            <a:off x="10423398" y="6356350"/>
            <a:ext cx="914400" cy="365125"/>
          </a:xfrm>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21357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1C922A-9F54-409C-8C2C-90A55B890F48}"/>
              </a:ext>
              <a:ext uri="{C183D7F6-B498-43B3-948B-1728B52AA6E4}">
                <adec:decorative xmlns:adec="http://schemas.microsoft.com/office/drawing/2017/decorative" val="1"/>
              </a:ext>
            </a:extLst>
          </p:cNvPr>
          <p:cNvSpPr/>
          <p:nvPr userDrawn="1"/>
        </p:nvSpPr>
        <p:spPr>
          <a:xfrm>
            <a:off x="6200706" y="0"/>
            <a:ext cx="6095999"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709922" y="365125"/>
            <a:ext cx="5386078" cy="1325563"/>
          </a:xfrm>
        </p:spPr>
        <p:txBody>
          <a:bodyPr rtlCol="0"/>
          <a:lstStyle>
            <a:lvl1pPr>
              <a:defRPr>
                <a:solidFill>
                  <a:schemeClr val="tx1">
                    <a:lumMod val="50000"/>
                    <a:lumOff val="50000"/>
                  </a:schemeClr>
                </a:solidFill>
              </a:defRPr>
            </a:lvl1pPr>
          </a:lstStyle>
          <a:p>
            <a:pPr rtl="0"/>
            <a:r>
              <a:rPr lang="en-US" noProof="0"/>
              <a:t>Click to edit Master title style</a:t>
            </a:r>
            <a:endParaRPr lang="en-GB" noProof="0"/>
          </a:p>
        </p:txBody>
      </p:sp>
      <p:sp>
        <p:nvSpPr>
          <p:cNvPr id="11" name="Picture Placeholder 10">
            <a:extLst>
              <a:ext uri="{FF2B5EF4-FFF2-40B4-BE49-F238E27FC236}">
                <a16:creationId xmlns:a16="http://schemas.microsoft.com/office/drawing/2014/main" id="{AA39532F-F90D-47C0-89E1-06A3DED59311}"/>
              </a:ext>
            </a:extLst>
          </p:cNvPr>
          <p:cNvSpPr>
            <a:spLocks noGrp="1"/>
          </p:cNvSpPr>
          <p:nvPr>
            <p:ph type="pic" sz="quarter" idx="13"/>
          </p:nvPr>
        </p:nvSpPr>
        <p:spPr>
          <a:xfrm>
            <a:off x="7454384" y="1566525"/>
            <a:ext cx="3401568" cy="3712464"/>
          </a:xfrm>
          <a:solidFill>
            <a:schemeClr val="accent6"/>
          </a:solidFill>
        </p:spPr>
        <p:txBody>
          <a:bodyPr rtlCol="0"/>
          <a:lstStyle/>
          <a:p>
            <a:pPr rtl="0"/>
            <a:r>
              <a:rPr lang="en-US" noProof="0"/>
              <a:t>Click icon to add picture</a:t>
            </a:r>
            <a:endParaRPr lang="en-GB" noProof="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709922" y="1893053"/>
            <a:ext cx="2286000" cy="457200"/>
          </a:xfrm>
        </p:spPr>
        <p:txBody>
          <a:bodyPr rtlCol="0"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3457506" y="1893053"/>
            <a:ext cx="2286000" cy="457200"/>
          </a:xfrm>
        </p:spPr>
        <p:txBody>
          <a:bodyPr rtlCol="0"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3" name="Text Placeholder 12">
            <a:extLst>
              <a:ext uri="{FF2B5EF4-FFF2-40B4-BE49-F238E27FC236}">
                <a16:creationId xmlns:a16="http://schemas.microsoft.com/office/drawing/2014/main" id="{E725FCE9-B62D-4B16-807B-9D0D63E93B56}"/>
              </a:ext>
            </a:extLst>
          </p:cNvPr>
          <p:cNvSpPr>
            <a:spLocks noGrp="1"/>
          </p:cNvSpPr>
          <p:nvPr>
            <p:ph type="body" sz="quarter" idx="14"/>
          </p:nvPr>
        </p:nvSpPr>
        <p:spPr>
          <a:xfrm>
            <a:off x="709922" y="2368970"/>
            <a:ext cx="2286000" cy="1371600"/>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en-US" noProof="0"/>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3457506" y="2355956"/>
            <a:ext cx="2286000" cy="1371600"/>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en-US" noProof="0"/>
              <a:t>Click to edit Master text styles</a:t>
            </a:r>
          </a:p>
        </p:txBody>
      </p:sp>
      <p:sp>
        <p:nvSpPr>
          <p:cNvPr id="19" name="Text Placeholder 2">
            <a:extLst>
              <a:ext uri="{FF2B5EF4-FFF2-40B4-BE49-F238E27FC236}">
                <a16:creationId xmlns:a16="http://schemas.microsoft.com/office/drawing/2014/main" id="{FF039F13-B78B-4A7E-AB1D-94C070BAE974}"/>
              </a:ext>
            </a:extLst>
          </p:cNvPr>
          <p:cNvSpPr>
            <a:spLocks noGrp="1"/>
          </p:cNvSpPr>
          <p:nvPr>
            <p:ph type="body" idx="16"/>
          </p:nvPr>
        </p:nvSpPr>
        <p:spPr>
          <a:xfrm>
            <a:off x="719917" y="3843877"/>
            <a:ext cx="2286000" cy="457200"/>
          </a:xfrm>
        </p:spPr>
        <p:txBody>
          <a:bodyPr rtlCol="0"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3467501" y="3843877"/>
            <a:ext cx="2286000" cy="457200"/>
          </a:xfrm>
        </p:spPr>
        <p:txBody>
          <a:bodyPr rtlCol="0"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1" name="Text Placeholder 12">
            <a:extLst>
              <a:ext uri="{FF2B5EF4-FFF2-40B4-BE49-F238E27FC236}">
                <a16:creationId xmlns:a16="http://schemas.microsoft.com/office/drawing/2014/main" id="{1F0A1756-3486-46A9-9DD3-7BFA5FF75731}"/>
              </a:ext>
            </a:extLst>
          </p:cNvPr>
          <p:cNvSpPr>
            <a:spLocks noGrp="1"/>
          </p:cNvSpPr>
          <p:nvPr>
            <p:ph type="body" sz="quarter" idx="18"/>
          </p:nvPr>
        </p:nvSpPr>
        <p:spPr>
          <a:xfrm>
            <a:off x="719917" y="4319794"/>
            <a:ext cx="2286000" cy="1371600"/>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en-US" noProof="0"/>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3467501" y="4306780"/>
            <a:ext cx="2286000" cy="1371600"/>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en-US" noProof="0"/>
              <a:t>Click to edit Master text styles</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a:xfrm>
            <a:off x="838200" y="6356350"/>
            <a:ext cx="1847850" cy="365125"/>
          </a:xfrm>
        </p:spPr>
        <p:txBody>
          <a:bodyPr rtlCol="0"/>
          <a:lstStyle/>
          <a:p>
            <a:pPr rtl="0"/>
            <a:r>
              <a:rPr lang="en-GB" noProof="0"/>
              <a:t>20XX</a:t>
            </a:r>
          </a:p>
        </p:txBody>
      </p:sp>
      <p:sp>
        <p:nvSpPr>
          <p:cNvPr id="18" name="Footer Placeholder 7">
            <a:extLst>
              <a:ext uri="{FF2B5EF4-FFF2-40B4-BE49-F238E27FC236}">
                <a16:creationId xmlns:a16="http://schemas.microsoft.com/office/drawing/2014/main" id="{37667359-6B2F-4D7C-932B-CE6A0E91C8A0}"/>
              </a:ext>
            </a:extLst>
          </p:cNvPr>
          <p:cNvSpPr>
            <a:spLocks noGrp="1"/>
          </p:cNvSpPr>
          <p:nvPr>
            <p:ph type="ftr" sz="quarter" idx="11"/>
          </p:nvPr>
        </p:nvSpPr>
        <p:spPr>
          <a:xfrm>
            <a:off x="6858000" y="6356350"/>
            <a:ext cx="3448050" cy="365125"/>
          </a:xfrm>
        </p:spPr>
        <p:txBody>
          <a:bodyPr rtlCol="0"/>
          <a:lstStyle>
            <a:lvl1pPr algn="l">
              <a:defRPr/>
            </a:lvl1pPr>
          </a:lstStyle>
          <a:p>
            <a:pPr rtl="0"/>
            <a:r>
              <a:rPr lang="en-GB" noProof="0"/>
              <a:t>Pitch deck title</a:t>
            </a:r>
          </a:p>
        </p:txBody>
      </p:sp>
      <p:sp>
        <p:nvSpPr>
          <p:cNvPr id="23" name="Slide Number Placeholder 8">
            <a:extLst>
              <a:ext uri="{FF2B5EF4-FFF2-40B4-BE49-F238E27FC236}">
                <a16:creationId xmlns:a16="http://schemas.microsoft.com/office/drawing/2014/main" id="{C69C9BA9-6130-4098-A0A6-E1A00A3B6BFF}"/>
              </a:ext>
            </a:extLst>
          </p:cNvPr>
          <p:cNvSpPr>
            <a:spLocks noGrp="1"/>
          </p:cNvSpPr>
          <p:nvPr>
            <p:ph type="sldNum" sz="quarter" idx="12"/>
          </p:nvPr>
        </p:nvSpPr>
        <p:spPr>
          <a:xfrm>
            <a:off x="10423398" y="6356350"/>
            <a:ext cx="914400" cy="365125"/>
          </a:xfrm>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89969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Problem &amp; Summar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B487E6-6563-4EEC-A349-2257BBAFD4DD}"/>
              </a:ext>
              <a:ext uri="{C183D7F6-B498-43B3-948B-1728B52AA6E4}">
                <adec:decorative xmlns:adec="http://schemas.microsoft.com/office/drawing/2017/decorative" val="1"/>
              </a:ext>
            </a:extLst>
          </p:cNvPr>
          <p:cNvSpPr/>
          <p:nvPr userDrawn="1"/>
        </p:nvSpPr>
        <p:spPr>
          <a:xfrm>
            <a:off x="1"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6348334" y="1062164"/>
            <a:ext cx="5005466" cy="1325563"/>
          </a:xfrm>
        </p:spPr>
        <p:txBody>
          <a:bodyPr rtlCol="0"/>
          <a:lstStyle>
            <a:lvl1pPr>
              <a:defRPr>
                <a:solidFill>
                  <a:schemeClr val="tx1">
                    <a:lumMod val="50000"/>
                    <a:lumOff val="50000"/>
                  </a:schemeClr>
                </a:solidFill>
              </a:defRPr>
            </a:lvl1pPr>
          </a:lstStyle>
          <a:p>
            <a:pPr rtl="0"/>
            <a:r>
              <a:rPr lang="en-US" noProof="0"/>
              <a:t>Click to edit Master title style</a:t>
            </a:r>
            <a:endParaRPr lang="en-GB" noProof="0"/>
          </a:p>
        </p:txBody>
      </p:sp>
      <p:sp>
        <p:nvSpPr>
          <p:cNvPr id="7" name="Picture Placeholder 6">
            <a:extLst>
              <a:ext uri="{FF2B5EF4-FFF2-40B4-BE49-F238E27FC236}">
                <a16:creationId xmlns:a16="http://schemas.microsoft.com/office/drawing/2014/main" id="{EED971A8-4C6D-471D-A690-8CD666292205}"/>
              </a:ext>
            </a:extLst>
          </p:cNvPr>
          <p:cNvSpPr>
            <a:spLocks noGrp="1"/>
          </p:cNvSpPr>
          <p:nvPr>
            <p:ph type="pic" sz="quarter" idx="13"/>
          </p:nvPr>
        </p:nvSpPr>
        <p:spPr>
          <a:xfrm>
            <a:off x="861935" y="1143000"/>
            <a:ext cx="4953000" cy="4572000"/>
          </a:xfrm>
          <a:solidFill>
            <a:schemeClr val="accent6"/>
          </a:solidFill>
        </p:spPr>
        <p:txBody>
          <a:bodyPr rtlCol="0"/>
          <a:lstStyle/>
          <a:p>
            <a:pPr rtl="0"/>
            <a:r>
              <a:rPr lang="en-US" noProof="0"/>
              <a:t>Click icon to add picture</a:t>
            </a:r>
            <a:endParaRPr lang="en-GB" noProof="0"/>
          </a:p>
        </p:txBody>
      </p:sp>
      <p:sp>
        <p:nvSpPr>
          <p:cNvPr id="10" name="Text Placeholder 9">
            <a:extLst>
              <a:ext uri="{FF2B5EF4-FFF2-40B4-BE49-F238E27FC236}">
                <a16:creationId xmlns:a16="http://schemas.microsoft.com/office/drawing/2014/main" id="{0ECB8E5B-4859-4892-A062-C831DA527F75}"/>
              </a:ext>
            </a:extLst>
          </p:cNvPr>
          <p:cNvSpPr>
            <a:spLocks noGrp="1"/>
          </p:cNvSpPr>
          <p:nvPr>
            <p:ph type="body" sz="quarter" idx="14"/>
          </p:nvPr>
        </p:nvSpPr>
        <p:spPr>
          <a:xfrm>
            <a:off x="6376988" y="2555875"/>
            <a:ext cx="4953000" cy="3159125"/>
          </a:xfrm>
        </p:spPr>
        <p:txBody>
          <a:bodyPr rtlCol="0">
            <a:normAutofit/>
          </a:bodyPr>
          <a:lstStyle>
            <a:lvl1pPr marL="0" indent="0">
              <a:lnSpc>
                <a:spcPct val="150000"/>
              </a:lnSpc>
              <a:spcBef>
                <a:spcPts val="0"/>
              </a:spcBef>
              <a:buNone/>
              <a:defRPr sz="2000">
                <a:solidFill>
                  <a:schemeClr val="accent4"/>
                </a:solidFill>
                <a:latin typeface="+mj-lt"/>
              </a:defRPr>
            </a:lvl1pPr>
            <a:lvl2pPr marL="457200" indent="0">
              <a:lnSpc>
                <a:spcPct val="150000"/>
              </a:lnSpc>
              <a:spcBef>
                <a:spcPts val="0"/>
              </a:spcBef>
              <a:buNone/>
              <a:defRPr sz="2000">
                <a:solidFill>
                  <a:schemeClr val="accent4"/>
                </a:solidFill>
                <a:latin typeface="+mj-lt"/>
              </a:defRPr>
            </a:lvl2pPr>
            <a:lvl3pPr marL="914400" indent="0">
              <a:lnSpc>
                <a:spcPct val="150000"/>
              </a:lnSpc>
              <a:spcBef>
                <a:spcPts val="0"/>
              </a:spcBef>
              <a:buNone/>
              <a:defRPr sz="2000">
                <a:solidFill>
                  <a:schemeClr val="accent4"/>
                </a:solidFill>
                <a:latin typeface="+mj-lt"/>
              </a:defRPr>
            </a:lvl3pPr>
            <a:lvl4pPr marL="1371600" indent="0">
              <a:lnSpc>
                <a:spcPct val="150000"/>
              </a:lnSpc>
              <a:spcBef>
                <a:spcPts val="0"/>
              </a:spcBef>
              <a:buNone/>
              <a:defRPr sz="2000">
                <a:solidFill>
                  <a:schemeClr val="accent4"/>
                </a:solidFill>
                <a:latin typeface="+mj-lt"/>
              </a:defRPr>
            </a:lvl4pPr>
            <a:lvl5pPr marL="1828800" indent="0">
              <a:lnSpc>
                <a:spcPct val="150000"/>
              </a:lnSpc>
              <a:spcBef>
                <a:spcPts val="0"/>
              </a:spcBef>
              <a:buNone/>
              <a:defRPr sz="2000">
                <a:solidFill>
                  <a:schemeClr val="accent4"/>
                </a:solidFill>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rtlCol="0"/>
          <a:lstStyle/>
          <a:p>
            <a:pPr rtl="0"/>
            <a:r>
              <a:rPr lang="en-GB" noProof="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865806376"/>
      </p:ext>
    </p:extLst>
  </p:cSld>
  <p:clrMapOvr>
    <a:masterClrMapping/>
  </p:clrMapOvr>
  <p:extLst>
    <p:ext uri="{DCECCB84-F9BA-43D5-87BE-67443E8EF086}">
      <p15:sldGuideLst xmlns:p15="http://schemas.microsoft.com/office/powerpoint/2012/main">
        <p15:guide id="1" pos="3840" userDrawn="1">
          <p15:clr>
            <a:srgbClr val="FBAE40"/>
          </p15:clr>
        </p15:guide>
        <p15:guide id="2" pos="5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457200"/>
            <a:ext cx="11274552" cy="5943600"/>
          </a:xfrm>
          <a:solidFill>
            <a:schemeClr val="accent6"/>
          </a:solidFill>
        </p:spPr>
        <p:txBody>
          <a:bodyPr rtlCol="0"/>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3051112" y="3513220"/>
            <a:ext cx="8682164" cy="1828799"/>
          </a:xfrm>
          <a:solidFill>
            <a:schemeClr val="accent3">
              <a:alpha val="90000"/>
            </a:schemeClr>
          </a:solidFill>
        </p:spPr>
        <p:txBody>
          <a:bodyPr lIns="1371600" tIns="0" bIns="0" rtlCol="0" anchor="ctr">
            <a:noAutofit/>
          </a:bodyPr>
          <a:lstStyle>
            <a:lvl1pPr algn="ctr">
              <a:defRPr sz="5400">
                <a:solidFill>
                  <a:schemeClr val="tx1">
                    <a:lumMod val="65000"/>
                    <a:lumOff val="35000"/>
                  </a:schemeClr>
                </a:solidFill>
              </a:defRPr>
            </a:lvl1pPr>
          </a:lstStyle>
          <a:p>
            <a:pPr rtl="0"/>
            <a:r>
              <a:rPr lang="en-GB" noProof="0"/>
              <a:t>Click to add title</a:t>
            </a:r>
          </a:p>
        </p:txBody>
      </p:sp>
    </p:spTree>
    <p:extLst>
      <p:ext uri="{BB962C8B-B14F-4D97-AF65-F5344CB8AC3E}">
        <p14:creationId xmlns:p14="http://schemas.microsoft.com/office/powerpoint/2010/main" val="999581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lgn="ctr">
              <a:defRPr>
                <a:solidFill>
                  <a:schemeClr val="tx1">
                    <a:lumMod val="50000"/>
                    <a:lumOff val="50000"/>
                  </a:schemeClr>
                </a:solidFill>
              </a:defRPr>
            </a:lvl1pPr>
          </a:lstStyle>
          <a:p>
            <a:pPr rtl="0"/>
            <a:r>
              <a:rPr lang="en-US" noProof="0"/>
              <a:t>Click to edit Master title style</a:t>
            </a:r>
            <a:endParaRPr lang="en-GB" noProof="0"/>
          </a:p>
        </p:txBody>
      </p:sp>
      <p:sp>
        <p:nvSpPr>
          <p:cNvPr id="18" name="Picture Placeholder 15">
            <a:extLst>
              <a:ext uri="{FF2B5EF4-FFF2-40B4-BE49-F238E27FC236}">
                <a16:creationId xmlns:a16="http://schemas.microsoft.com/office/drawing/2014/main" id="{43CBE128-6D8D-4605-B225-5A34FFB1F25B}"/>
              </a:ext>
            </a:extLst>
          </p:cNvPr>
          <p:cNvSpPr>
            <a:spLocks noGrp="1"/>
          </p:cNvSpPr>
          <p:nvPr>
            <p:ph type="pic" sz="quarter" idx="42"/>
          </p:nvPr>
        </p:nvSpPr>
        <p:spPr>
          <a:xfrm>
            <a:off x="1910104"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n-US" noProof="0"/>
              <a:t>Click icon to add picture</a:t>
            </a:r>
            <a:endParaRPr lang="en-GB" noProof="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911096" y="4311688"/>
            <a:ext cx="2286000" cy="360000"/>
          </a:xfrm>
        </p:spPr>
        <p:txBody>
          <a:bodyPr rtlCol="0">
            <a:noAutofit/>
          </a:bodyPr>
          <a:lstStyle>
            <a:lvl1pPr marL="0" indent="0" algn="ctr">
              <a:buFont typeface="Arial" panose="020B0604020202020204" pitchFamily="34" charset="0"/>
              <a:buNone/>
              <a:defRPr sz="2000">
                <a:solidFill>
                  <a:schemeClr val="accent4"/>
                </a:solidFill>
                <a:latin typeface="+mj-lt"/>
              </a:defRPr>
            </a:lvl1pPr>
          </a:lstStyle>
          <a:p>
            <a:pPr lvl="0" rtl="0"/>
            <a:r>
              <a:rPr lang="en-GB" noProof="0"/>
              <a:t>Bullet 2</a:t>
            </a:r>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911096" y="4773703"/>
            <a:ext cx="2286000" cy="1005840"/>
          </a:xfrm>
        </p:spPr>
        <p:txBody>
          <a:bodyPr rtlCol="0"/>
          <a:lstStyle>
            <a:lvl1pPr marL="0" indent="0" algn="ctr">
              <a:lnSpc>
                <a:spcPts val="2000"/>
              </a:lnSpc>
              <a:spcBef>
                <a:spcPts val="0"/>
              </a:spcBef>
              <a:buNone/>
              <a:defRPr sz="1400">
                <a:solidFill>
                  <a:schemeClr val="tx1">
                    <a:lumMod val="75000"/>
                    <a:lumOff val="25000"/>
                  </a:schemeClr>
                </a:solidFill>
              </a:defRPr>
            </a:lvl1pPr>
          </a:lstStyle>
          <a:p>
            <a:pPr lvl="0" rtl="0"/>
            <a:r>
              <a:rPr lang="en-GB" noProof="0"/>
              <a:t>Bullet Description</a:t>
            </a:r>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4951917"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n-US" noProof="0"/>
              <a:t>Click icon to add picture</a:t>
            </a:r>
            <a:endParaRPr lang="en-GB" noProof="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4956048" y="4311688"/>
            <a:ext cx="2286000" cy="360000"/>
          </a:xfrm>
        </p:spPr>
        <p:txBody>
          <a:bodyPr rtlCol="0">
            <a:noAutofit/>
          </a:bodyPr>
          <a:lstStyle>
            <a:lvl1pPr marL="0" indent="0" algn="ctr">
              <a:buFont typeface="Arial" panose="020B0604020202020204" pitchFamily="34" charset="0"/>
              <a:buNone/>
              <a:defRPr sz="2000">
                <a:solidFill>
                  <a:schemeClr val="accent4"/>
                </a:solidFill>
                <a:latin typeface="+mj-lt"/>
              </a:defRPr>
            </a:lvl1pPr>
          </a:lstStyle>
          <a:p>
            <a:pPr lvl="0" rtl="0"/>
            <a:r>
              <a:rPr lang="en-GB" noProof="0"/>
              <a:t>Bullet 3</a:t>
            </a:r>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956048" y="4773703"/>
            <a:ext cx="2286000" cy="1005840"/>
          </a:xfrm>
        </p:spPr>
        <p:txBody>
          <a:bodyPr rtlCol="0"/>
          <a:lstStyle>
            <a:lvl1pPr marL="0" indent="0" algn="ctr">
              <a:lnSpc>
                <a:spcPts val="2000"/>
              </a:lnSpc>
              <a:spcBef>
                <a:spcPts val="0"/>
              </a:spcBef>
              <a:buNone/>
              <a:defRPr sz="1400">
                <a:solidFill>
                  <a:schemeClr val="tx1">
                    <a:lumMod val="75000"/>
                    <a:lumOff val="25000"/>
                  </a:schemeClr>
                </a:solidFill>
              </a:defRPr>
            </a:lvl1pPr>
          </a:lstStyle>
          <a:p>
            <a:pPr lvl="0" rtl="0"/>
            <a:r>
              <a:rPr lang="en-GB" noProof="0"/>
              <a:t>Bullet Description</a:t>
            </a:r>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7993730"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n-US" noProof="0"/>
              <a:t>Click icon to add picture</a:t>
            </a:r>
            <a:endParaRPr lang="en-GB" noProof="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991856" y="4311688"/>
            <a:ext cx="2286000" cy="360000"/>
          </a:xfrm>
        </p:spPr>
        <p:txBody>
          <a:bodyPr rtlCol="0">
            <a:noAutofit/>
          </a:bodyPr>
          <a:lstStyle>
            <a:lvl1pPr marL="0" indent="0" algn="ctr">
              <a:buFont typeface="Arial" panose="020B0604020202020204" pitchFamily="34" charset="0"/>
              <a:buNone/>
              <a:defRPr sz="2000">
                <a:solidFill>
                  <a:schemeClr val="accent4"/>
                </a:solidFill>
                <a:latin typeface="+mj-lt"/>
              </a:defRPr>
            </a:lvl1pPr>
          </a:lstStyle>
          <a:p>
            <a:pPr lvl="0" rtl="0"/>
            <a:r>
              <a:rPr lang="en-GB" noProof="0"/>
              <a:t>Bullet 4</a:t>
            </a:r>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991856" y="4773703"/>
            <a:ext cx="2286000" cy="1005840"/>
          </a:xfrm>
        </p:spPr>
        <p:txBody>
          <a:bodyPr rtlCol="0"/>
          <a:lstStyle>
            <a:lvl1pPr marL="0" indent="0" algn="ctr">
              <a:lnSpc>
                <a:spcPts val="2000"/>
              </a:lnSpc>
              <a:spcBef>
                <a:spcPts val="0"/>
              </a:spcBef>
              <a:buNone/>
              <a:defRPr sz="1400">
                <a:solidFill>
                  <a:schemeClr val="tx1">
                    <a:lumMod val="75000"/>
                    <a:lumOff val="25000"/>
                  </a:schemeClr>
                </a:solidFill>
              </a:defRPr>
            </a:lvl1pPr>
          </a:lstStyle>
          <a:p>
            <a:pPr lvl="0" rtl="0"/>
            <a:r>
              <a:rPr lang="en-GB" noProof="0"/>
              <a:t>Bullet Description</a:t>
            </a:r>
          </a:p>
        </p:txBody>
      </p:sp>
      <p:sp>
        <p:nvSpPr>
          <p:cNvPr id="15" name="Date Placeholder 1">
            <a:extLst>
              <a:ext uri="{FF2B5EF4-FFF2-40B4-BE49-F238E27FC236}">
                <a16:creationId xmlns:a16="http://schemas.microsoft.com/office/drawing/2014/main" id="{6FCC4B1F-E859-43CC-8B33-EE155744227A}"/>
              </a:ext>
            </a:extLst>
          </p:cNvPr>
          <p:cNvSpPr>
            <a:spLocks noGrp="1"/>
          </p:cNvSpPr>
          <p:nvPr>
            <p:ph type="dt" sz="half" idx="45"/>
          </p:nvPr>
        </p:nvSpPr>
        <p:spPr>
          <a:xfrm>
            <a:off x="838200" y="6356350"/>
            <a:ext cx="2743200" cy="365125"/>
          </a:xfrm>
        </p:spPr>
        <p:txBody>
          <a:bodyPr rtlCol="0"/>
          <a:lstStyle/>
          <a:p>
            <a:pPr rtl="0"/>
            <a:r>
              <a:rPr lang="en-GB" noProof="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n-GB" noProof="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500680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1162072" y="365125"/>
            <a:ext cx="10193315" cy="1325563"/>
          </a:xfrm>
        </p:spPr>
        <p:txBody>
          <a:bodyPr rtlCol="0"/>
          <a:lstStyle>
            <a:lvl1pPr algn="l">
              <a:defRPr/>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1162073" y="1853548"/>
            <a:ext cx="4572000" cy="640080"/>
          </a:xfrm>
        </p:spPr>
        <p:txBody>
          <a:bodyPr rtlCol="0" anchor="ctr" anchorCtr="0">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1162073" y="2505075"/>
            <a:ext cx="4572000" cy="3200400"/>
          </a:xfrm>
        </p:spPr>
        <p:txBody>
          <a:bodyPr rtlCol="0">
            <a:normAutofit/>
          </a:bodyPr>
          <a:lstStyle>
            <a:lvl1pPr>
              <a:lnSpc>
                <a:spcPts val="2600"/>
              </a:lnSpc>
              <a:defRPr sz="1600"/>
            </a:lvl1pPr>
            <a:lvl2pPr>
              <a:lnSpc>
                <a:spcPts val="2600"/>
              </a:lnSpc>
              <a:defRPr sz="1600"/>
            </a:lvl2pPr>
            <a:lvl3pPr>
              <a:lnSpc>
                <a:spcPts val="2600"/>
              </a:lnSpc>
              <a:defRPr sz="1600"/>
            </a:lvl3pPr>
            <a:lvl4pPr>
              <a:lnSpc>
                <a:spcPts val="2600"/>
              </a:lnSpc>
              <a:defRPr sz="1600"/>
            </a:lvl4pPr>
            <a:lvl5pPr>
              <a:lnSpc>
                <a:spcPts val="2600"/>
              </a:lnSpc>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494485" y="1853548"/>
            <a:ext cx="4572000" cy="640080"/>
          </a:xfrm>
          <a:noFill/>
        </p:spPr>
        <p:txBody>
          <a:bodyPr rtlCol="0" anchor="ctr" anchorCtr="0">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494485" y="2505075"/>
            <a:ext cx="4572000" cy="3200400"/>
          </a:xfrm>
        </p:spPr>
        <p:txBody>
          <a:bodyPr rtlCol="0">
            <a:normAutofit/>
          </a:bodyPr>
          <a:lstStyle>
            <a:lvl1pPr>
              <a:lnSpc>
                <a:spcPts val="2600"/>
              </a:lnSpc>
              <a:defRPr sz="1600"/>
            </a:lvl1pPr>
            <a:lvl2pPr>
              <a:lnSpc>
                <a:spcPts val="2600"/>
              </a:lnSpc>
              <a:defRPr sz="1600"/>
            </a:lvl2pPr>
            <a:lvl3pPr>
              <a:lnSpc>
                <a:spcPts val="2600"/>
              </a:lnSpc>
              <a:defRPr sz="1600"/>
            </a:lvl3pPr>
            <a:lvl4pPr>
              <a:lnSpc>
                <a:spcPts val="2600"/>
              </a:lnSpc>
              <a:defRPr sz="1600"/>
            </a:lvl4pPr>
            <a:lvl5pPr>
              <a:lnSpc>
                <a:spcPts val="2600"/>
              </a:lnSpc>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1" name="Picture Placeholder 10">
            <a:extLst>
              <a:ext uri="{FF2B5EF4-FFF2-40B4-BE49-F238E27FC236}">
                <a16:creationId xmlns:a16="http://schemas.microsoft.com/office/drawing/2014/main" id="{582C2B31-DB43-4AEF-AA1E-62866E69E584}"/>
              </a:ext>
            </a:extLst>
          </p:cNvPr>
          <p:cNvSpPr>
            <a:spLocks noGrp="1"/>
          </p:cNvSpPr>
          <p:nvPr>
            <p:ph type="pic" sz="quarter" idx="13"/>
          </p:nvPr>
        </p:nvSpPr>
        <p:spPr>
          <a:xfrm>
            <a:off x="1524" y="5943600"/>
            <a:ext cx="12188952" cy="914400"/>
          </a:xfrm>
          <a:solidFill>
            <a:schemeClr val="accent6"/>
          </a:solidFill>
        </p:spPr>
        <p:txBody>
          <a:bodyPr rtlCol="0"/>
          <a:lstStyle/>
          <a:p>
            <a:pPr rtl="0"/>
            <a:r>
              <a:rPr lang="en-US" noProof="0"/>
              <a:t>Click icon to add picture</a:t>
            </a:r>
            <a:endParaRPr lang="en-GB" noProof="0"/>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rtlCol="0"/>
          <a:lstStyle>
            <a:lvl1pPr>
              <a:defRPr>
                <a:solidFill>
                  <a:schemeClr val="bg1"/>
                </a:solidFill>
              </a:defRPr>
            </a:lvl1pPr>
          </a:lstStyle>
          <a:p>
            <a:pPr rtl="0"/>
            <a:r>
              <a:rPr lang="en-GB" noProof="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rtlCol="0"/>
          <a:lstStyle>
            <a:lvl1pPr>
              <a:defRPr>
                <a:solidFill>
                  <a:schemeClr val="bg1"/>
                </a:solidFill>
              </a:defRPr>
            </a:lvl1pPr>
          </a:lstStyle>
          <a:p>
            <a:pPr rtl="0"/>
            <a:r>
              <a:rPr lang="en-GB" noProof="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rtlCol="0"/>
          <a:lstStyle>
            <a:lvl1pPr>
              <a:defRPr>
                <a:solidFill>
                  <a:schemeClr val="bg1"/>
                </a:solidFill>
              </a:defRPr>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3750099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pPr rtl="0"/>
            <a:r>
              <a:rPr lang="en-GB" noProof="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pPr rtl="0"/>
            <a:r>
              <a:rPr lang="en-GB" noProof="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84" r:id="rId3"/>
    <p:sldLayoutId id="2147483671" r:id="rId4"/>
    <p:sldLayoutId id="2147483683" r:id="rId5"/>
    <p:sldLayoutId id="2147483667" r:id="rId6"/>
    <p:sldLayoutId id="2147483688" r:id="rId7"/>
    <p:sldLayoutId id="2147483673" r:id="rId8"/>
    <p:sldLayoutId id="2147483672" r:id="rId9"/>
    <p:sldLayoutId id="2147483669" r:id="rId10"/>
    <p:sldLayoutId id="2147483682" r:id="rId11"/>
    <p:sldLayoutId id="2147483663" r:id="rId12"/>
    <p:sldLayoutId id="2147483677" r:id="rId13"/>
    <p:sldLayoutId id="2147483653" r:id="rId14"/>
    <p:sldLayoutId id="2147483678" r:id="rId15"/>
    <p:sldLayoutId id="2147483650" r:id="rId16"/>
    <p:sldLayoutId id="2147483654" r:id="rId17"/>
    <p:sldLayoutId id="2147483681" r:id="rId18"/>
    <p:sldLayoutId id="2147483686" r:id="rId19"/>
    <p:sldLayoutId id="2147483690" r:id="rId20"/>
    <p:sldLayoutId id="2147483676" r:id="rId21"/>
    <p:sldLayoutId id="2147483680" r:id="rId22"/>
    <p:sldLayoutId id="2147483675" r:id="rId23"/>
    <p:sldLayoutId id="2147483652" r:id="rId24"/>
    <p:sldLayoutId id="2147483665" r:id="rId25"/>
    <p:sldLayoutId id="2147483655" r:id="rId26"/>
    <p:sldLayoutId id="2147483656" r:id="rId27"/>
    <p:sldLayoutId id="2147483657" r:id="rId28"/>
  </p:sldLayoutIdLst>
  <p:hf hdr="0"/>
  <p:txStyles>
    <p:titleStyle>
      <a:lvl1pPr algn="l" defTabSz="914400" rtl="0" eaLnBrk="1" latinLnBrk="0" hangingPunct="1">
        <a:lnSpc>
          <a:spcPct val="90000"/>
        </a:lnSpc>
        <a:spcBef>
          <a:spcPct val="0"/>
        </a:spcBef>
        <a:buNone/>
        <a:defRPr sz="4400" kern="1200">
          <a:solidFill>
            <a:schemeClr val="tx1">
              <a:lumMod val="50000"/>
              <a:lumOff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A house with a logo&#10;&#10;Description automatically generated">
            <a:extLst>
              <a:ext uri="{FF2B5EF4-FFF2-40B4-BE49-F238E27FC236}">
                <a16:creationId xmlns:a16="http://schemas.microsoft.com/office/drawing/2014/main" id="{6B30A9F1-676E-9288-9D74-0A8EA6482BA4}"/>
              </a:ext>
            </a:extLst>
          </p:cNvPr>
          <p:cNvPicPr>
            <a:picLocks noGrp="1" noChangeAspect="1"/>
          </p:cNvPicPr>
          <p:nvPr>
            <p:ph type="pic" sz="quarter" idx="13"/>
          </p:nvPr>
        </p:nvPicPr>
        <p:blipFill>
          <a:blip r:embed="rId3"/>
          <a:srcRect t="6603" r="-1" b="19757"/>
          <a:stretch/>
        </p:blipFill>
        <p:spPr>
          <a:xfrm>
            <a:off x="690387" y="1498599"/>
            <a:ext cx="11274552" cy="4171951"/>
          </a:xfrm>
          <a:noFill/>
        </p:spPr>
      </p:pic>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19B51A1E-902D-48AF-9020-955120F399B6}" type="slidenum">
              <a:rPr lang="en-GB" smtClean="0"/>
              <a:pPr>
                <a:spcAft>
                  <a:spcPts val="600"/>
                </a:spcAft>
              </a:pPr>
              <a:t>1</a:t>
            </a:fld>
            <a:endParaRPr lang="en-GB"/>
          </a:p>
        </p:txBody>
      </p:sp>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561191" y="136526"/>
            <a:ext cx="11069618" cy="1126146"/>
          </a:xfrm>
        </p:spPr>
        <p:txBody>
          <a:bodyPr vert="horz" lIns="91440" tIns="45720" rIns="91440" bIns="45720" rtlCol="0" anchor="ctr" anchorCtr="0">
            <a:noAutofit/>
          </a:bodyPr>
          <a:lstStyle/>
          <a:p>
            <a:r>
              <a:rPr lang="en-GB" sz="6600" dirty="0"/>
              <a:t>Airbnb Listings Dashboard</a:t>
            </a:r>
          </a:p>
        </p:txBody>
      </p:sp>
      <p:sp>
        <p:nvSpPr>
          <p:cNvPr id="9" name="TextBox 8">
            <a:extLst>
              <a:ext uri="{FF2B5EF4-FFF2-40B4-BE49-F238E27FC236}">
                <a16:creationId xmlns:a16="http://schemas.microsoft.com/office/drawing/2014/main" id="{FD73EFE7-D6D7-E7C2-DD18-3B703910B758}"/>
              </a:ext>
            </a:extLst>
          </p:cNvPr>
          <p:cNvSpPr txBox="1"/>
          <p:nvPr/>
        </p:nvSpPr>
        <p:spPr>
          <a:xfrm>
            <a:off x="8354105" y="5875997"/>
            <a:ext cx="5029200" cy="480353"/>
          </a:xfrm>
          <a:prstGeom prst="rect">
            <a:avLst/>
          </a:prstGeom>
        </p:spPr>
        <p:txBody>
          <a:bodyPr vert="horz" lIns="91440" tIns="45720" rIns="91440" bIns="45720" rtlCol="0" anchor="ctr" anchorCtr="0">
            <a:normAutofit/>
          </a:bodyPr>
          <a:lstStyle/>
          <a:p>
            <a:pPr>
              <a:lnSpc>
                <a:spcPts val="1800"/>
              </a:lnSpc>
              <a:spcBef>
                <a:spcPts val="1000"/>
              </a:spcBef>
              <a:spcAft>
                <a:spcPts val="600"/>
              </a:spcAft>
            </a:pPr>
            <a:r>
              <a:rPr lang="en-US" sz="2800" b="1" dirty="0">
                <a:solidFill>
                  <a:schemeClr val="tx1">
                    <a:lumMod val="65000"/>
                    <a:lumOff val="35000"/>
                  </a:schemeClr>
                </a:solidFill>
              </a:rPr>
              <a:t>By Swapna Macha</a:t>
            </a:r>
          </a:p>
        </p:txBody>
      </p:sp>
    </p:spTree>
    <p:extLst>
      <p:ext uri="{BB962C8B-B14F-4D97-AF65-F5344CB8AC3E}">
        <p14:creationId xmlns:p14="http://schemas.microsoft.com/office/powerpoint/2010/main" val="1463392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C3EFE-F822-9109-8C72-BBFFA8F2273D}"/>
            </a:ext>
          </a:extLst>
        </p:cNvPr>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98B61535-D32D-0E62-5622-C6D37CA1EDDF}"/>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B5CEABB6-07DC-46E8-9B57-56EC44A396E5}" type="slidenum">
              <a:rPr lang="en-GB" smtClean="0"/>
              <a:pPr rtl="0">
                <a:spcAft>
                  <a:spcPts val="600"/>
                </a:spcAft>
              </a:pPr>
              <a:t>10</a:t>
            </a:fld>
            <a:endParaRPr lang="en-GB"/>
          </a:p>
        </p:txBody>
      </p:sp>
      <p:pic>
        <p:nvPicPr>
          <p:cNvPr id="8" name="Picture 7">
            <a:extLst>
              <a:ext uri="{FF2B5EF4-FFF2-40B4-BE49-F238E27FC236}">
                <a16:creationId xmlns:a16="http://schemas.microsoft.com/office/drawing/2014/main" id="{342E4F61-7ECC-E955-8033-1889A0055ACB}"/>
              </a:ext>
            </a:extLst>
          </p:cNvPr>
          <p:cNvPicPr>
            <a:picLocks noChangeAspect="1"/>
          </p:cNvPicPr>
          <p:nvPr/>
        </p:nvPicPr>
        <p:blipFill>
          <a:blip r:embed="rId3"/>
          <a:stretch>
            <a:fillRect/>
          </a:stretch>
        </p:blipFill>
        <p:spPr>
          <a:xfrm>
            <a:off x="1091200" y="6573"/>
            <a:ext cx="5116167" cy="6851427"/>
          </a:xfrm>
          <a:prstGeom prst="rect">
            <a:avLst/>
          </a:prstGeom>
        </p:spPr>
      </p:pic>
      <p:sp>
        <p:nvSpPr>
          <p:cNvPr id="10" name="Rectangle 2">
            <a:extLst>
              <a:ext uri="{FF2B5EF4-FFF2-40B4-BE49-F238E27FC236}">
                <a16:creationId xmlns:a16="http://schemas.microsoft.com/office/drawing/2014/main" id="{5945CE47-AC47-F32C-C92F-26CA52B9CE01}"/>
              </a:ext>
            </a:extLst>
          </p:cNvPr>
          <p:cNvSpPr>
            <a:spLocks noGrp="1" noChangeArrowheads="1"/>
          </p:cNvSpPr>
          <p:nvPr>
            <p:ph type="title"/>
          </p:nvPr>
        </p:nvSpPr>
        <p:spPr bwMode="auto">
          <a:xfrm>
            <a:off x="7239266" y="1582340"/>
            <a:ext cx="377361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Listings with </a:t>
            </a:r>
            <a:r>
              <a:rPr kumimoji="0" lang="en-US" altLang="en-US" sz="1800" b="1" i="0" u="none" strike="noStrike" cap="none" normalizeH="0" baseline="0" dirty="0">
                <a:ln>
                  <a:noFill/>
                </a:ln>
                <a:solidFill>
                  <a:schemeClr val="tx1"/>
                </a:solidFill>
                <a:effectLst/>
                <a:latin typeface="Arial" panose="020B0604020202020204" pitchFamily="34" charset="0"/>
              </a:rPr>
              <a:t>1 bedroom</a:t>
            </a:r>
            <a:r>
              <a:rPr kumimoji="0" lang="en-US" altLang="en-US" sz="1800" b="0" i="0" u="none" strike="noStrike" cap="none" normalizeH="0" baseline="0" dirty="0">
                <a:ln>
                  <a:noFill/>
                </a:ln>
                <a:solidFill>
                  <a:schemeClr val="tx1"/>
                </a:solidFill>
                <a:effectLst/>
                <a:latin typeface="Arial" panose="020B0604020202020204" pitchFamily="34" charset="0"/>
              </a:rPr>
              <a:t> dominate the market with 1,811 entries, indicating a preference for smaller properties.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2-bedroom</a:t>
            </a:r>
            <a:r>
              <a:rPr kumimoji="0" lang="en-US" altLang="en-US" sz="1800" b="0" i="0" u="none" strike="noStrike" cap="none" normalizeH="0" baseline="0" dirty="0">
                <a:ln>
                  <a:noFill/>
                </a:ln>
                <a:solidFill>
                  <a:schemeClr val="tx1"/>
                </a:solidFill>
                <a:effectLst/>
                <a:latin typeface="Arial" panose="020B0604020202020204" pitchFamily="34" charset="0"/>
              </a:rPr>
              <a:t> listings are the second most common, with 483 entries.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Properties with </a:t>
            </a:r>
            <a:r>
              <a:rPr kumimoji="0" lang="en-US" altLang="en-US" sz="1800" b="1" i="0" u="none" strike="noStrike" cap="none" normalizeH="0" baseline="0" dirty="0">
                <a:ln>
                  <a:noFill/>
                </a:ln>
                <a:solidFill>
                  <a:schemeClr val="tx1"/>
                </a:solidFill>
                <a:effectLst/>
                <a:latin typeface="Arial" panose="020B0604020202020204" pitchFamily="34" charset="0"/>
              </a:rPr>
              <a:t>3 or more bedrooms</a:t>
            </a:r>
            <a:r>
              <a:rPr kumimoji="0" lang="en-US" altLang="en-US" sz="1800" b="0" i="0" u="none" strike="noStrike" cap="none" normalizeH="0" baseline="0" dirty="0">
                <a:ln>
                  <a:noFill/>
                </a:ln>
                <a:solidFill>
                  <a:schemeClr val="tx1"/>
                </a:solidFill>
                <a:effectLst/>
                <a:latin typeface="Arial" panose="020B0604020202020204" pitchFamily="34" charset="0"/>
              </a:rPr>
              <a:t> are significantly less frequent, with only 5 listings having 6 bedrooms, highlighting their rarity. </a:t>
            </a:r>
          </a:p>
        </p:txBody>
      </p:sp>
    </p:spTree>
    <p:extLst>
      <p:ext uri="{BB962C8B-B14F-4D97-AF65-F5344CB8AC3E}">
        <p14:creationId xmlns:p14="http://schemas.microsoft.com/office/powerpoint/2010/main" val="2442482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2C4E3-0EF7-73AB-4DB7-B2AE7E4B40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B447AC-0C0E-36B5-5EA1-0B7239B9AB00}"/>
              </a:ext>
            </a:extLst>
          </p:cNvPr>
          <p:cNvSpPr>
            <a:spLocks noGrp="1"/>
          </p:cNvSpPr>
          <p:nvPr>
            <p:ph type="title"/>
          </p:nvPr>
        </p:nvSpPr>
        <p:spPr>
          <a:xfrm>
            <a:off x="1032734" y="1110421"/>
            <a:ext cx="10321066" cy="1325563"/>
          </a:xfrm>
        </p:spPr>
        <p:txBody>
          <a:bodyPr rtlCol="0" anchor="ctr">
            <a:normAutofit/>
          </a:bodyPr>
          <a:lstStyle/>
          <a:p>
            <a:pPr rtl="0"/>
            <a:r>
              <a:rPr lang="en-GB" dirty="0">
                <a:solidFill>
                  <a:schemeClr val="tx1"/>
                </a:solidFill>
              </a:rPr>
              <a:t>Recommendations</a:t>
            </a:r>
          </a:p>
        </p:txBody>
      </p:sp>
      <p:sp>
        <p:nvSpPr>
          <p:cNvPr id="10" name="Text Placeholder 9">
            <a:extLst>
              <a:ext uri="{FF2B5EF4-FFF2-40B4-BE49-F238E27FC236}">
                <a16:creationId xmlns:a16="http://schemas.microsoft.com/office/drawing/2014/main" id="{387C25E0-38CD-321E-98BB-4CEEA013CE27}"/>
              </a:ext>
            </a:extLst>
          </p:cNvPr>
          <p:cNvSpPr>
            <a:spLocks noGrp="1"/>
          </p:cNvSpPr>
          <p:nvPr>
            <p:ph type="body" sz="quarter" idx="14"/>
          </p:nvPr>
        </p:nvSpPr>
        <p:spPr>
          <a:xfrm>
            <a:off x="737667" y="3012141"/>
            <a:ext cx="11126481" cy="2543832"/>
          </a:xfrm>
        </p:spPr>
        <p:txBody>
          <a:bodyPr rtlCol="0">
            <a:normAutofit fontScale="62500" lnSpcReduction="20000"/>
          </a:bodyPr>
          <a:lstStyle/>
          <a:p>
            <a:pPr marL="285750" indent="-285750">
              <a:buFont typeface="Arial" panose="020B0604020202020204" pitchFamily="34" charset="0"/>
              <a:buChar char="•"/>
            </a:pPr>
            <a:r>
              <a:rPr lang="en-US" sz="3200" b="1" dirty="0">
                <a:solidFill>
                  <a:schemeClr val="tx1"/>
                </a:solidFill>
              </a:rPr>
              <a:t>Optimize Pricing Strategies:</a:t>
            </a:r>
            <a:r>
              <a:rPr lang="en-US" sz="3200" dirty="0">
                <a:solidFill>
                  <a:schemeClr val="tx1"/>
                </a:solidFill>
              </a:rPr>
              <a:t> Adjust pricing based on neighborhood demand and seasonal trends.</a:t>
            </a:r>
          </a:p>
          <a:p>
            <a:pPr marL="285750" indent="-285750">
              <a:buFont typeface="Arial" panose="020B0604020202020204" pitchFamily="34" charset="0"/>
              <a:buChar char="•"/>
            </a:pPr>
            <a:r>
              <a:rPr lang="en-US" sz="3200" b="1" dirty="0">
                <a:solidFill>
                  <a:schemeClr val="tx1"/>
                </a:solidFill>
              </a:rPr>
              <a:t>Focus on High-Performing Locations:</a:t>
            </a:r>
            <a:r>
              <a:rPr lang="en-US" sz="3200" dirty="0">
                <a:solidFill>
                  <a:schemeClr val="tx1"/>
                </a:solidFill>
              </a:rPr>
              <a:t> Prioritize listings in high-demand neighborhoods.</a:t>
            </a:r>
          </a:p>
          <a:p>
            <a:pPr marL="285750" indent="-285750">
              <a:buFont typeface="Arial" panose="020B0604020202020204" pitchFamily="34" charset="0"/>
              <a:buChar char="•"/>
            </a:pPr>
            <a:r>
              <a:rPr lang="en-US" sz="3200" b="1" dirty="0">
                <a:solidFill>
                  <a:schemeClr val="tx1"/>
                </a:solidFill>
              </a:rPr>
              <a:t>Enhance Property Offerings:</a:t>
            </a:r>
            <a:r>
              <a:rPr lang="en-US" sz="3200" dirty="0">
                <a:solidFill>
                  <a:schemeClr val="tx1"/>
                </a:solidFill>
              </a:rPr>
              <a:t> Invest in amenities to boost occupancy and customer satisfaction.</a:t>
            </a:r>
          </a:p>
          <a:p>
            <a:pPr marL="285750" indent="-285750">
              <a:buFont typeface="Arial" panose="020B0604020202020204" pitchFamily="34" charset="0"/>
              <a:buChar char="•"/>
            </a:pPr>
            <a:r>
              <a:rPr lang="en-US" sz="3200" b="1" dirty="0">
                <a:solidFill>
                  <a:schemeClr val="tx1"/>
                </a:solidFill>
              </a:rPr>
              <a:t>Use Data for Decision-Making:</a:t>
            </a:r>
            <a:r>
              <a:rPr lang="en-US" sz="3200" dirty="0">
                <a:solidFill>
                  <a:schemeClr val="tx1"/>
                </a:solidFill>
              </a:rPr>
              <a:t> Regularly monitor dashboard insights for strategy adjustments.</a:t>
            </a:r>
          </a:p>
          <a:p>
            <a:pPr>
              <a:lnSpc>
                <a:spcPct val="140000"/>
              </a:lnSpc>
              <a:spcAft>
                <a:spcPts val="600"/>
              </a:spcAft>
            </a:pPr>
            <a:endParaRPr lang="en-GB" sz="1400" dirty="0"/>
          </a:p>
        </p:txBody>
      </p:sp>
      <p:sp>
        <p:nvSpPr>
          <p:cNvPr id="6" name="Slide Number Placeholder 5">
            <a:extLst>
              <a:ext uri="{FF2B5EF4-FFF2-40B4-BE49-F238E27FC236}">
                <a16:creationId xmlns:a16="http://schemas.microsoft.com/office/drawing/2014/main" id="{42AEC858-6A7F-F6E5-EC8E-6DAD5698EA3B}"/>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B5CEABB6-07DC-46E8-9B57-56EC44A396E5}" type="slidenum">
              <a:rPr lang="en-GB" smtClean="0"/>
              <a:pPr rtl="0">
                <a:spcAft>
                  <a:spcPts val="600"/>
                </a:spcAft>
              </a:pPr>
              <a:t>11</a:t>
            </a:fld>
            <a:endParaRPr lang="en-GB"/>
          </a:p>
        </p:txBody>
      </p:sp>
    </p:spTree>
    <p:extLst>
      <p:ext uri="{BB962C8B-B14F-4D97-AF65-F5344CB8AC3E}">
        <p14:creationId xmlns:p14="http://schemas.microsoft.com/office/powerpoint/2010/main" val="1995778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1566E59-4E6E-CA62-25C6-4C85AF8A8C3C}"/>
              </a:ext>
            </a:extLst>
          </p:cNvPr>
          <p:cNvPicPr>
            <a:picLocks noChangeAspect="1"/>
          </p:cNvPicPr>
          <p:nvPr/>
        </p:nvPicPr>
        <p:blipFill>
          <a:blip r:embed="rId3">
            <a:alphaModFix amt="29000"/>
          </a:blip>
          <a:stretch>
            <a:fillRect/>
          </a:stretch>
        </p:blipFill>
        <p:spPr>
          <a:xfrm>
            <a:off x="456711" y="456942"/>
            <a:ext cx="11278578" cy="5944115"/>
          </a:xfrm>
          <a:prstGeom prst="rect">
            <a:avLst/>
          </a:prstGeom>
          <a:effectLst>
            <a:outerShdw blurRad="50800" dist="50800" dir="5400000" sx="200000" sy="200000" algn="ctr" rotWithShape="0">
              <a:schemeClr val="accent3">
                <a:alpha val="0"/>
              </a:schemeClr>
            </a:outerShdw>
          </a:effectLst>
        </p:spPr>
      </p:pic>
      <p:sp>
        <p:nvSpPr>
          <p:cNvPr id="2" name="Title 1">
            <a:extLst>
              <a:ext uri="{FF2B5EF4-FFF2-40B4-BE49-F238E27FC236}">
                <a16:creationId xmlns:a16="http://schemas.microsoft.com/office/drawing/2014/main" id="{BCCAEE93-8585-46D4-A7EC-F184E317CB2E}"/>
              </a:ext>
            </a:extLst>
          </p:cNvPr>
          <p:cNvSpPr>
            <a:spLocks noGrp="1"/>
          </p:cNvSpPr>
          <p:nvPr>
            <p:ph type="title"/>
          </p:nvPr>
        </p:nvSpPr>
        <p:spPr>
          <a:xfrm>
            <a:off x="3071446" y="2766218"/>
            <a:ext cx="7287768" cy="1325563"/>
          </a:xfrm>
        </p:spPr>
        <p:txBody>
          <a:bodyPr rtlCol="0" anchor="ctr">
            <a:normAutofit/>
          </a:bodyPr>
          <a:lstStyle/>
          <a:p>
            <a:pPr rtl="0"/>
            <a:r>
              <a:rPr lang="en-GB" sz="4800" b="1" dirty="0">
                <a:solidFill>
                  <a:schemeClr val="tx1"/>
                </a:solidFill>
              </a:rPr>
              <a:t>Thank you</a:t>
            </a:r>
          </a:p>
        </p:txBody>
      </p:sp>
      <p:sp>
        <p:nvSpPr>
          <p:cNvPr id="13" name="Slide Number Placeholder 12">
            <a:extLst>
              <a:ext uri="{FF2B5EF4-FFF2-40B4-BE49-F238E27FC236}">
                <a16:creationId xmlns:a16="http://schemas.microsoft.com/office/drawing/2014/main" id="{9003F562-A29C-45D7-86BC-706CBD6A19D5}"/>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B5CEABB6-07DC-46E8-9B57-56EC44A396E5}" type="slidenum">
              <a:rPr lang="en-GB" smtClean="0"/>
              <a:pPr rtl="0">
                <a:spcAft>
                  <a:spcPts val="600"/>
                </a:spcAft>
              </a:pPr>
              <a:t>12</a:t>
            </a:fld>
            <a:endParaRPr lang="en-GB"/>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3198799" y="1039112"/>
            <a:ext cx="3989180" cy="1325563"/>
          </a:xfrm>
        </p:spPr>
        <p:txBody>
          <a:bodyPr rtlCol="0"/>
          <a:lstStyle/>
          <a:p>
            <a:pPr rtl="0"/>
            <a:r>
              <a:rPr lang="en-US" sz="4400" kern="1200" dirty="0">
                <a:solidFill>
                  <a:schemeClr val="tx1"/>
                </a:solidFill>
                <a:latin typeface="+mj-lt"/>
                <a:ea typeface="+mj-ea"/>
                <a:cs typeface="+mj-cs"/>
              </a:rPr>
              <a:t>Contents</a:t>
            </a:r>
            <a:endParaRPr lang="en-GB" dirty="0"/>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4"/>
          </p:nvPr>
        </p:nvSpPr>
        <p:spPr>
          <a:xfrm>
            <a:off x="3158138" y="2794081"/>
            <a:ext cx="6662057" cy="2285066"/>
          </a:xfrm>
        </p:spPr>
        <p:txBody>
          <a:bodyPr vert="horz" lIns="91440" tIns="45720" rIns="91440" bIns="45720" rtlCol="0" anchor="t">
            <a:normAutofit/>
          </a:bodyPr>
          <a:lstStyle/>
          <a:p>
            <a:pPr marL="266700" indent="-457200">
              <a:buClr>
                <a:schemeClr val="tx1"/>
              </a:buClr>
              <a:buFont typeface="Arial" panose="020B0604020202020204" pitchFamily="34" charset="0"/>
              <a:buChar char="•"/>
            </a:pPr>
            <a:r>
              <a:rPr lang="en-US" sz="2000" b="1" dirty="0"/>
              <a:t>Project Brief</a:t>
            </a:r>
          </a:p>
          <a:p>
            <a:pPr marL="266700" indent="-457200">
              <a:buClr>
                <a:schemeClr val="tx1"/>
              </a:buClr>
              <a:buFont typeface="Arial" panose="020B0604020202020204" pitchFamily="34" charset="0"/>
              <a:buChar char="•"/>
            </a:pPr>
            <a:r>
              <a:rPr lang="en-US" sz="2000" b="1" dirty="0"/>
              <a:t>Dataset Overview</a:t>
            </a:r>
          </a:p>
          <a:p>
            <a:pPr marL="266700" indent="-457200">
              <a:buClr>
                <a:schemeClr val="tx1"/>
              </a:buClr>
              <a:buFont typeface="Arial" panose="020B0604020202020204" pitchFamily="34" charset="0"/>
              <a:buChar char="•"/>
            </a:pPr>
            <a:r>
              <a:rPr lang="en-US" sz="2000" b="1" dirty="0"/>
              <a:t>Problems or challenges in the Dataset</a:t>
            </a:r>
          </a:p>
          <a:p>
            <a:pPr marL="266700" indent="-457200">
              <a:buClr>
                <a:schemeClr val="tx1"/>
              </a:buClr>
              <a:buFont typeface="Arial" panose="020B0604020202020204" pitchFamily="34" charset="0"/>
              <a:buChar char="•"/>
            </a:pPr>
            <a:r>
              <a:rPr lang="en-US" sz="2000" b="1" dirty="0"/>
              <a:t>Data Cleaning and Transformation Process</a:t>
            </a:r>
          </a:p>
          <a:p>
            <a:pPr marL="266700" indent="-457200">
              <a:buClr>
                <a:schemeClr val="tx1"/>
              </a:buClr>
              <a:buFont typeface="Arial" panose="020B0604020202020204" pitchFamily="34" charset="0"/>
              <a:buChar char="•"/>
            </a:pPr>
            <a:r>
              <a:rPr lang="en-US" sz="2000" b="1" dirty="0"/>
              <a:t>Insights and Findings</a:t>
            </a:r>
          </a:p>
          <a:p>
            <a:pPr marL="266700" indent="-457200">
              <a:buClr>
                <a:schemeClr val="tx1"/>
              </a:buClr>
              <a:buFont typeface="Arial" panose="020B0604020202020204" pitchFamily="34" charset="0"/>
              <a:buChar char="•"/>
            </a:pPr>
            <a:r>
              <a:rPr lang="en-US" sz="2000" b="1" dirty="0"/>
              <a:t>Recommendations</a:t>
            </a:r>
          </a:p>
          <a:p>
            <a:pPr rtl="0"/>
            <a:endParaRPr lang="en-GB" dirty="0"/>
          </a:p>
        </p:txBody>
      </p:sp>
      <p:sp>
        <p:nvSpPr>
          <p:cNvPr id="9" name="Slide Number Placeholder 8">
            <a:extLst>
              <a:ext uri="{FF2B5EF4-FFF2-40B4-BE49-F238E27FC236}">
                <a16:creationId xmlns:a16="http://schemas.microsoft.com/office/drawing/2014/main" id="{A31EA141-3C56-48C9-B1FB-183C363CC09E}"/>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2</a:t>
            </a:fld>
            <a:endParaRPr lang="en-GB"/>
          </a:p>
        </p:txBody>
      </p:sp>
    </p:spTree>
    <p:extLst>
      <p:ext uri="{BB962C8B-B14F-4D97-AF65-F5344CB8AC3E}">
        <p14:creationId xmlns:p14="http://schemas.microsoft.com/office/powerpoint/2010/main" val="920173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5DF82-A503-8267-F553-3B2521E28D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A70048-9D22-7254-1E30-1EFCD6D3ADC8}"/>
              </a:ext>
            </a:extLst>
          </p:cNvPr>
          <p:cNvSpPr>
            <a:spLocks noGrp="1"/>
          </p:cNvSpPr>
          <p:nvPr>
            <p:ph type="title"/>
          </p:nvPr>
        </p:nvSpPr>
        <p:spPr>
          <a:xfrm>
            <a:off x="1010450" y="1031428"/>
            <a:ext cx="8971750" cy="1325563"/>
          </a:xfrm>
        </p:spPr>
        <p:txBody>
          <a:bodyPr rtlCol="0" anchor="ctr">
            <a:normAutofit/>
          </a:bodyPr>
          <a:lstStyle/>
          <a:p>
            <a:r>
              <a:rPr lang="en-GB" dirty="0">
                <a:solidFill>
                  <a:schemeClr val="tx1"/>
                </a:solidFill>
              </a:rPr>
              <a:t>Project Brief</a:t>
            </a:r>
            <a:br>
              <a:rPr lang="en-GB" b="1" dirty="0"/>
            </a:br>
            <a:endParaRPr lang="en-GB" dirty="0"/>
          </a:p>
        </p:txBody>
      </p:sp>
      <p:sp>
        <p:nvSpPr>
          <p:cNvPr id="9" name="Slide Number Placeholder 8">
            <a:extLst>
              <a:ext uri="{FF2B5EF4-FFF2-40B4-BE49-F238E27FC236}">
                <a16:creationId xmlns:a16="http://schemas.microsoft.com/office/drawing/2014/main" id="{8D8E6A81-19D9-C684-4C33-DD710E914ADC}"/>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B5CEABB6-07DC-46E8-9B57-56EC44A396E5}" type="slidenum">
              <a:rPr lang="en-GB" smtClean="0"/>
              <a:pPr rtl="0">
                <a:spcAft>
                  <a:spcPts val="600"/>
                </a:spcAft>
              </a:pPr>
              <a:t>3</a:t>
            </a:fld>
            <a:endParaRPr lang="en-GB"/>
          </a:p>
        </p:txBody>
      </p:sp>
      <p:sp>
        <p:nvSpPr>
          <p:cNvPr id="4" name="Rectangle 1">
            <a:extLst>
              <a:ext uri="{FF2B5EF4-FFF2-40B4-BE49-F238E27FC236}">
                <a16:creationId xmlns:a16="http://schemas.microsoft.com/office/drawing/2014/main" id="{462C9425-3D77-F898-E1A2-3A32A704E702}"/>
              </a:ext>
            </a:extLst>
          </p:cNvPr>
          <p:cNvSpPr>
            <a:spLocks noGrp="1" noChangeArrowheads="1"/>
          </p:cNvSpPr>
          <p:nvPr>
            <p:ph type="body" sz="quarter" idx="14"/>
          </p:nvPr>
        </p:nvSpPr>
        <p:spPr bwMode="auto">
          <a:xfrm>
            <a:off x="914399" y="2104114"/>
            <a:ext cx="10788383"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eaLnBrk="0" fontAlgn="base" hangingPunct="0">
              <a:lnSpc>
                <a:spcPct val="100000"/>
              </a:lnSpc>
              <a:spcBef>
                <a:spcPct val="0"/>
              </a:spcBef>
              <a:spcAft>
                <a:spcPct val="0"/>
              </a:spcAft>
              <a:buFontTx/>
              <a:buChar char="•"/>
            </a:pPr>
            <a:r>
              <a:rPr lang="en-US" altLang="en-US" sz="2400" dirty="0">
                <a:solidFill>
                  <a:schemeClr val="tx1"/>
                </a:solidFill>
                <a:latin typeface="+mn-lt"/>
              </a:rPr>
              <a:t>Aims to optimize pricing strategies, improve property performance, and enhance customer satisfaction.</a:t>
            </a:r>
          </a:p>
          <a:p>
            <a:pPr lvl="0" eaLnBrk="0" fontAlgn="base" hangingPunct="0">
              <a:lnSpc>
                <a:spcPct val="100000"/>
              </a:lnSpc>
              <a:spcBef>
                <a:spcPct val="0"/>
              </a:spcBef>
              <a:spcAft>
                <a:spcPct val="0"/>
              </a:spcAft>
              <a:buFontTx/>
              <a:buChar char="•"/>
            </a:pPr>
            <a:r>
              <a:rPr lang="en-US" altLang="en-US" sz="2400" dirty="0">
                <a:solidFill>
                  <a:schemeClr val="tx1"/>
                </a:solidFill>
                <a:latin typeface="+mn-lt"/>
              </a:rPr>
              <a:t>Analyzes data across dimensions like property type, location, pricing, and reviews.</a:t>
            </a:r>
          </a:p>
          <a:p>
            <a:pPr lvl="0" eaLnBrk="0" fontAlgn="base" hangingPunct="0">
              <a:lnSpc>
                <a:spcPct val="100000"/>
              </a:lnSpc>
              <a:spcBef>
                <a:spcPct val="0"/>
              </a:spcBef>
              <a:spcAft>
                <a:spcPct val="0"/>
              </a:spcAft>
              <a:buFontTx/>
              <a:buChar char="•"/>
            </a:pPr>
            <a:r>
              <a:rPr lang="en-US" altLang="en-US" sz="2400" dirty="0">
                <a:solidFill>
                  <a:schemeClr val="tx1"/>
                </a:solidFill>
                <a:latin typeface="+mn-lt"/>
              </a:rPr>
              <a:t>Provides actionable recommendations for hosts and stakeholders to boost revenue and performance.</a:t>
            </a:r>
          </a:p>
          <a:p>
            <a:pPr lvl="0" eaLnBrk="0" fontAlgn="base" hangingPunct="0">
              <a:lnSpc>
                <a:spcPct val="100000"/>
              </a:lnSpc>
              <a:spcBef>
                <a:spcPct val="0"/>
              </a:spcBef>
              <a:spcAft>
                <a:spcPct val="0"/>
              </a:spcAft>
              <a:buFontTx/>
              <a:buChar char="•"/>
            </a:pPr>
            <a:r>
              <a:rPr lang="en-US" altLang="en-US" sz="2400" dirty="0">
                <a:solidFill>
                  <a:schemeClr val="tx1"/>
                </a:solidFill>
                <a:latin typeface="+mn-lt"/>
              </a:rPr>
              <a:t>Utilizes Excel ,Tableau for data cleaning and creating interactive visualizations.</a:t>
            </a:r>
          </a:p>
          <a:p>
            <a:pPr lvl="0" eaLnBrk="0" fontAlgn="base" hangingPunct="0">
              <a:lnSpc>
                <a:spcPct val="100000"/>
              </a:lnSpc>
              <a:spcBef>
                <a:spcPct val="0"/>
              </a:spcBef>
              <a:spcAft>
                <a:spcPct val="0"/>
              </a:spcAft>
              <a:buFontTx/>
              <a:buChar char="•"/>
            </a:pPr>
            <a:r>
              <a:rPr lang="en-US" altLang="en-US" sz="2400" dirty="0">
                <a:solidFill>
                  <a:schemeClr val="tx1"/>
                </a:solidFill>
                <a:latin typeface="+mn-lt"/>
              </a:rPr>
              <a:t>Highlights customer preferences, revenue trends, and high-performing neighborhoods.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chemeClr val="tx1"/>
                </a:solidFill>
                <a:latin typeface="+mn-lt"/>
              </a:rPr>
              <a:t>The Airbnb Listings Analysis project focuses on extracting insights from Airbnb listings data.</a:t>
            </a:r>
          </a:p>
        </p:txBody>
      </p:sp>
    </p:spTree>
    <p:extLst>
      <p:ext uri="{BB962C8B-B14F-4D97-AF65-F5344CB8AC3E}">
        <p14:creationId xmlns:p14="http://schemas.microsoft.com/office/powerpoint/2010/main" val="2584426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3164218" y="933689"/>
            <a:ext cx="10321066" cy="1325563"/>
          </a:xfrm>
        </p:spPr>
        <p:txBody>
          <a:bodyPr rtlCol="0" anchor="ctr">
            <a:normAutofit/>
          </a:bodyPr>
          <a:lstStyle/>
          <a:p>
            <a:pPr rtl="0"/>
            <a:r>
              <a:rPr lang="en-GB" dirty="0">
                <a:solidFill>
                  <a:schemeClr val="tx1"/>
                </a:solidFill>
              </a:rPr>
              <a:t>Dataset Overview</a:t>
            </a:r>
          </a:p>
        </p:txBody>
      </p:sp>
      <p:sp>
        <p:nvSpPr>
          <p:cNvPr id="10" name="Text Placeholder 9">
            <a:extLst>
              <a:ext uri="{FF2B5EF4-FFF2-40B4-BE49-F238E27FC236}">
                <a16:creationId xmlns:a16="http://schemas.microsoft.com/office/drawing/2014/main" id="{8183BF95-E7F3-4EE1-B00F-DD0C3874B2C5}"/>
              </a:ext>
            </a:extLst>
          </p:cNvPr>
          <p:cNvSpPr>
            <a:spLocks noGrp="1"/>
          </p:cNvSpPr>
          <p:nvPr>
            <p:ph type="body" sz="quarter" idx="14"/>
          </p:nvPr>
        </p:nvSpPr>
        <p:spPr>
          <a:xfrm>
            <a:off x="3239494" y="2351314"/>
            <a:ext cx="7771726" cy="3204659"/>
          </a:xfrm>
        </p:spPr>
        <p:txBody>
          <a:bodyPr rtlCol="0">
            <a:normAutofit fontScale="92500"/>
          </a:bodyPr>
          <a:lstStyle/>
          <a:p>
            <a:pPr>
              <a:lnSpc>
                <a:spcPct val="140000"/>
              </a:lnSpc>
              <a:spcAft>
                <a:spcPts val="600"/>
              </a:spcAft>
            </a:pPr>
            <a:r>
              <a:rPr lang="en-US" sz="2200" b="1" dirty="0">
                <a:solidFill>
                  <a:schemeClr val="tx1">
                    <a:lumMod val="65000"/>
                    <a:lumOff val="35000"/>
                  </a:schemeClr>
                </a:solidFill>
                <a:latin typeface="+mn-lt"/>
              </a:rPr>
              <a:t>The dataset contains information on Airbnb listings, including:</a:t>
            </a:r>
          </a:p>
          <a:p>
            <a:pPr>
              <a:lnSpc>
                <a:spcPct val="140000"/>
              </a:lnSpc>
              <a:spcAft>
                <a:spcPts val="600"/>
              </a:spcAft>
              <a:buFont typeface="Arial" panose="020B0604020202020204" pitchFamily="34" charset="0"/>
              <a:buChar char="•"/>
            </a:pPr>
            <a:r>
              <a:rPr lang="en-US" sz="2400" b="1" dirty="0">
                <a:solidFill>
                  <a:schemeClr val="tx1">
                    <a:lumMod val="65000"/>
                    <a:lumOff val="35000"/>
                  </a:schemeClr>
                </a:solidFill>
                <a:latin typeface="+mn-lt"/>
              </a:rPr>
              <a:t>Property Details</a:t>
            </a:r>
            <a:r>
              <a:rPr lang="en-US" sz="2200" b="1" dirty="0">
                <a:solidFill>
                  <a:schemeClr val="tx1">
                    <a:lumMod val="65000"/>
                    <a:lumOff val="35000"/>
                  </a:schemeClr>
                </a:solidFill>
                <a:latin typeface="+mn-lt"/>
              </a:rPr>
              <a:t>: </a:t>
            </a:r>
            <a:r>
              <a:rPr lang="en-US" sz="2200" dirty="0">
                <a:solidFill>
                  <a:schemeClr val="tx1">
                    <a:lumMod val="65000"/>
                    <a:lumOff val="35000"/>
                  </a:schemeClr>
                </a:solidFill>
                <a:latin typeface="+mn-lt"/>
              </a:rPr>
              <a:t>Type, size, and amenities</a:t>
            </a:r>
            <a:r>
              <a:rPr lang="en-US" sz="2200" b="1" dirty="0">
                <a:solidFill>
                  <a:schemeClr val="tx1">
                    <a:lumMod val="65000"/>
                    <a:lumOff val="35000"/>
                  </a:schemeClr>
                </a:solidFill>
                <a:latin typeface="+mn-lt"/>
              </a:rPr>
              <a:t>.</a:t>
            </a:r>
          </a:p>
          <a:p>
            <a:pPr>
              <a:lnSpc>
                <a:spcPct val="140000"/>
              </a:lnSpc>
              <a:spcAft>
                <a:spcPts val="600"/>
              </a:spcAft>
              <a:buFont typeface="Arial" panose="020B0604020202020204" pitchFamily="34" charset="0"/>
              <a:buChar char="•"/>
            </a:pPr>
            <a:r>
              <a:rPr lang="en-US" sz="2400" b="1" dirty="0">
                <a:solidFill>
                  <a:schemeClr val="tx1">
                    <a:lumMod val="65000"/>
                    <a:lumOff val="35000"/>
                  </a:schemeClr>
                </a:solidFill>
                <a:latin typeface="+mn-lt"/>
              </a:rPr>
              <a:t>Pricing Data</a:t>
            </a:r>
            <a:r>
              <a:rPr lang="en-US" sz="2200" b="1" dirty="0">
                <a:solidFill>
                  <a:schemeClr val="tx1">
                    <a:lumMod val="65000"/>
                    <a:lumOff val="35000"/>
                  </a:schemeClr>
                </a:solidFill>
                <a:latin typeface="+mn-lt"/>
              </a:rPr>
              <a:t>: </a:t>
            </a:r>
            <a:r>
              <a:rPr lang="en-US" sz="2200" dirty="0">
                <a:solidFill>
                  <a:schemeClr val="tx1">
                    <a:lumMod val="65000"/>
                    <a:lumOff val="35000"/>
                  </a:schemeClr>
                </a:solidFill>
                <a:latin typeface="+mn-lt"/>
              </a:rPr>
              <a:t>Nightly rates and revenue potential</a:t>
            </a:r>
            <a:r>
              <a:rPr lang="en-US" sz="2200" b="1" dirty="0">
                <a:solidFill>
                  <a:schemeClr val="tx1">
                    <a:lumMod val="65000"/>
                    <a:lumOff val="35000"/>
                  </a:schemeClr>
                </a:solidFill>
                <a:latin typeface="+mn-lt"/>
              </a:rPr>
              <a:t>.</a:t>
            </a:r>
          </a:p>
          <a:p>
            <a:pPr>
              <a:lnSpc>
                <a:spcPct val="140000"/>
              </a:lnSpc>
              <a:spcAft>
                <a:spcPts val="600"/>
              </a:spcAft>
              <a:buFont typeface="Arial" panose="020B0604020202020204" pitchFamily="34" charset="0"/>
              <a:buChar char="•"/>
            </a:pPr>
            <a:r>
              <a:rPr lang="en-US" sz="2400" b="1" dirty="0">
                <a:solidFill>
                  <a:schemeClr val="tx1">
                    <a:lumMod val="65000"/>
                    <a:lumOff val="35000"/>
                  </a:schemeClr>
                </a:solidFill>
                <a:latin typeface="+mn-lt"/>
              </a:rPr>
              <a:t>Location Metrics</a:t>
            </a:r>
            <a:r>
              <a:rPr lang="en-US" sz="2200" b="1" dirty="0">
                <a:solidFill>
                  <a:schemeClr val="tx1">
                    <a:lumMod val="65000"/>
                    <a:lumOff val="35000"/>
                  </a:schemeClr>
                </a:solidFill>
                <a:latin typeface="+mn-lt"/>
              </a:rPr>
              <a:t>: </a:t>
            </a:r>
            <a:r>
              <a:rPr lang="en-US" sz="2200" dirty="0">
                <a:solidFill>
                  <a:schemeClr val="tx1">
                    <a:lumMod val="65000"/>
                    <a:lumOff val="35000"/>
                  </a:schemeClr>
                </a:solidFill>
                <a:latin typeface="+mn-lt"/>
              </a:rPr>
              <a:t>Neighborhood and geographic clustering.</a:t>
            </a:r>
          </a:p>
          <a:p>
            <a:pPr>
              <a:lnSpc>
                <a:spcPct val="140000"/>
              </a:lnSpc>
              <a:spcAft>
                <a:spcPts val="600"/>
              </a:spcAft>
              <a:buFont typeface="Arial" panose="020B0604020202020204" pitchFamily="34" charset="0"/>
              <a:buChar char="•"/>
            </a:pPr>
            <a:r>
              <a:rPr lang="en-US" sz="2400" b="1" dirty="0">
                <a:solidFill>
                  <a:schemeClr val="tx1">
                    <a:lumMod val="65000"/>
                    <a:lumOff val="35000"/>
                  </a:schemeClr>
                </a:solidFill>
                <a:latin typeface="+mn-lt"/>
              </a:rPr>
              <a:t>Customer Reviews</a:t>
            </a:r>
            <a:r>
              <a:rPr lang="en-US" sz="2200" b="1" dirty="0">
                <a:solidFill>
                  <a:schemeClr val="tx1">
                    <a:lumMod val="65000"/>
                    <a:lumOff val="35000"/>
                  </a:schemeClr>
                </a:solidFill>
                <a:latin typeface="+mn-lt"/>
              </a:rPr>
              <a:t>: </a:t>
            </a:r>
            <a:r>
              <a:rPr lang="en-US" sz="2200" dirty="0">
                <a:solidFill>
                  <a:schemeClr val="tx1">
                    <a:lumMod val="65000"/>
                    <a:lumOff val="35000"/>
                  </a:schemeClr>
                </a:solidFill>
                <a:latin typeface="+mn-lt"/>
              </a:rPr>
              <a:t>Ratings, review count, and guest feedback</a:t>
            </a:r>
            <a:r>
              <a:rPr lang="en-US" sz="2200" b="1" dirty="0">
                <a:solidFill>
                  <a:schemeClr val="tx1">
                    <a:lumMod val="65000"/>
                    <a:lumOff val="35000"/>
                  </a:schemeClr>
                </a:solidFill>
                <a:latin typeface="+mn-lt"/>
              </a:rPr>
              <a:t>.</a:t>
            </a:r>
          </a:p>
          <a:p>
            <a:pPr>
              <a:lnSpc>
                <a:spcPct val="140000"/>
              </a:lnSpc>
              <a:spcAft>
                <a:spcPts val="600"/>
              </a:spcAft>
              <a:buFont typeface="Arial" panose="020B0604020202020204" pitchFamily="34" charset="0"/>
              <a:buChar char="•"/>
            </a:pPr>
            <a:r>
              <a:rPr lang="en-US" sz="2400" b="1" dirty="0">
                <a:solidFill>
                  <a:schemeClr val="tx1">
                    <a:lumMod val="65000"/>
                    <a:lumOff val="35000"/>
                  </a:schemeClr>
                </a:solidFill>
                <a:latin typeface="+mn-lt"/>
              </a:rPr>
              <a:t>Availability Metrics</a:t>
            </a:r>
            <a:r>
              <a:rPr lang="en-US" sz="2200" b="1" dirty="0">
                <a:solidFill>
                  <a:schemeClr val="tx1">
                    <a:lumMod val="65000"/>
                    <a:lumOff val="35000"/>
                  </a:schemeClr>
                </a:solidFill>
                <a:latin typeface="+mn-lt"/>
              </a:rPr>
              <a:t>: </a:t>
            </a:r>
            <a:r>
              <a:rPr lang="en-US" sz="2200" dirty="0">
                <a:solidFill>
                  <a:schemeClr val="tx1">
                    <a:lumMod val="65000"/>
                    <a:lumOff val="35000"/>
                  </a:schemeClr>
                </a:solidFill>
                <a:latin typeface="+mn-lt"/>
              </a:rPr>
              <a:t>Number of available days per year.</a:t>
            </a:r>
            <a:endParaRPr lang="en-GB" sz="1400" dirty="0"/>
          </a:p>
        </p:txBody>
      </p:sp>
      <p:sp>
        <p:nvSpPr>
          <p:cNvPr id="6" name="Slide Number Placeholder 5">
            <a:extLst>
              <a:ext uri="{FF2B5EF4-FFF2-40B4-BE49-F238E27FC236}">
                <a16:creationId xmlns:a16="http://schemas.microsoft.com/office/drawing/2014/main" id="{BD6091DD-F2E6-43D6-BD3D-FDB5B294D982}"/>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B5CEABB6-07DC-46E8-9B57-56EC44A396E5}" type="slidenum">
              <a:rPr lang="en-GB" smtClean="0"/>
              <a:pPr rtl="0">
                <a:spcAft>
                  <a:spcPts val="600"/>
                </a:spcAft>
              </a:pPr>
              <a:t>4</a:t>
            </a:fld>
            <a:endParaRPr lang="en-GB"/>
          </a:p>
        </p:txBody>
      </p:sp>
    </p:spTree>
    <p:extLst>
      <p:ext uri="{BB962C8B-B14F-4D97-AF65-F5344CB8AC3E}">
        <p14:creationId xmlns:p14="http://schemas.microsoft.com/office/powerpoint/2010/main" val="3070187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FFE664-1614-D0C7-D70C-6487AF28B4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8EF980-6B23-4CC0-F517-6BCBA4940705}"/>
              </a:ext>
            </a:extLst>
          </p:cNvPr>
          <p:cNvSpPr>
            <a:spLocks noGrp="1"/>
          </p:cNvSpPr>
          <p:nvPr>
            <p:ph type="title"/>
          </p:nvPr>
        </p:nvSpPr>
        <p:spPr>
          <a:xfrm>
            <a:off x="1010449" y="1031428"/>
            <a:ext cx="10169819" cy="1325563"/>
          </a:xfrm>
        </p:spPr>
        <p:txBody>
          <a:bodyPr rtlCol="0" anchor="ctr">
            <a:normAutofit fontScale="90000"/>
          </a:bodyPr>
          <a:lstStyle/>
          <a:p>
            <a:r>
              <a:rPr lang="en-US" sz="4900" dirty="0">
                <a:solidFill>
                  <a:schemeClr val="tx1"/>
                </a:solidFill>
              </a:rPr>
              <a:t>Problems or Challenges in the Dataset</a:t>
            </a:r>
            <a:br>
              <a:rPr lang="en-GB" b="1" dirty="0"/>
            </a:br>
            <a:endParaRPr lang="en-GB" dirty="0"/>
          </a:p>
        </p:txBody>
      </p:sp>
      <p:sp>
        <p:nvSpPr>
          <p:cNvPr id="9" name="Slide Number Placeholder 8">
            <a:extLst>
              <a:ext uri="{FF2B5EF4-FFF2-40B4-BE49-F238E27FC236}">
                <a16:creationId xmlns:a16="http://schemas.microsoft.com/office/drawing/2014/main" id="{91AF62FA-5D14-9697-6DEC-CA0D5E64AFFF}"/>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B5CEABB6-07DC-46E8-9B57-56EC44A396E5}" type="slidenum">
              <a:rPr lang="en-GB" smtClean="0"/>
              <a:pPr rtl="0">
                <a:spcAft>
                  <a:spcPts val="600"/>
                </a:spcAft>
              </a:pPr>
              <a:t>5</a:t>
            </a:fld>
            <a:endParaRPr lang="en-GB"/>
          </a:p>
        </p:txBody>
      </p:sp>
      <p:sp>
        <p:nvSpPr>
          <p:cNvPr id="4" name="Rectangle 1">
            <a:extLst>
              <a:ext uri="{FF2B5EF4-FFF2-40B4-BE49-F238E27FC236}">
                <a16:creationId xmlns:a16="http://schemas.microsoft.com/office/drawing/2014/main" id="{E3453EB1-7B3A-B041-CA5F-774FF4BA4D9D}"/>
              </a:ext>
            </a:extLst>
          </p:cNvPr>
          <p:cNvSpPr>
            <a:spLocks noGrp="1" noChangeArrowheads="1"/>
          </p:cNvSpPr>
          <p:nvPr>
            <p:ph type="body" sz="quarter" idx="14"/>
          </p:nvPr>
        </p:nvSpPr>
        <p:spPr bwMode="auto">
          <a:xfrm>
            <a:off x="507146" y="2738818"/>
            <a:ext cx="1084665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Missing Data:</a:t>
            </a:r>
            <a:r>
              <a:rPr kumimoji="0" lang="en-US" altLang="en-US" sz="1800" b="0" i="0" u="none" strike="noStrike" cap="none" normalizeH="0" baseline="0" dirty="0">
                <a:ln>
                  <a:noFill/>
                </a:ln>
                <a:solidFill>
                  <a:schemeClr val="tx1"/>
                </a:solidFill>
                <a:effectLst/>
                <a:latin typeface="Arial" panose="020B0604020202020204" pitchFamily="34" charset="0"/>
              </a:rPr>
              <a:t> Incomplete fields like price and availability.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Outliers:</a:t>
            </a:r>
            <a:r>
              <a:rPr kumimoji="0" lang="en-US" altLang="en-US" sz="1800" b="0" i="0" u="none" strike="noStrike" cap="none" normalizeH="0" baseline="0" dirty="0">
                <a:ln>
                  <a:noFill/>
                </a:ln>
                <a:solidFill>
                  <a:schemeClr val="tx1"/>
                </a:solidFill>
                <a:effectLst/>
                <a:latin typeface="Arial" panose="020B0604020202020204" pitchFamily="34" charset="0"/>
              </a:rPr>
              <a:t> Extreme values in pricing and occupancy rates skewed the analysis.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Inconsistent Formats:</a:t>
            </a:r>
            <a:r>
              <a:rPr kumimoji="0" lang="en-US" altLang="en-US" sz="1800" b="0" i="0" u="none" strike="noStrike" cap="none" normalizeH="0" baseline="0" dirty="0">
                <a:ln>
                  <a:noFill/>
                </a:ln>
                <a:solidFill>
                  <a:schemeClr val="tx1"/>
                </a:solidFill>
                <a:effectLst/>
                <a:latin typeface="Arial" panose="020B0604020202020204" pitchFamily="34" charset="0"/>
              </a:rPr>
              <a:t> Non-standardized formats for key metrics such as price and availability.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Volume:</a:t>
            </a:r>
            <a:r>
              <a:rPr kumimoji="0" lang="en-US" altLang="en-US" sz="1800" b="0" i="0" u="none" strike="noStrike" cap="none" normalizeH="0" baseline="0" dirty="0">
                <a:ln>
                  <a:noFill/>
                </a:ln>
                <a:solidFill>
                  <a:schemeClr val="tx1"/>
                </a:solidFill>
                <a:effectLst/>
                <a:latin typeface="Arial" panose="020B0604020202020204" pitchFamily="34" charset="0"/>
              </a:rPr>
              <a:t> Large dataset required aggregation for meaningful visualization </a:t>
            </a:r>
          </a:p>
        </p:txBody>
      </p:sp>
    </p:spTree>
    <p:extLst>
      <p:ext uri="{BB962C8B-B14F-4D97-AF65-F5344CB8AC3E}">
        <p14:creationId xmlns:p14="http://schemas.microsoft.com/office/powerpoint/2010/main" val="3296721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DDBC5F05-9E34-4804-32FA-682336F93D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AA7C63-4963-7A9B-91A6-F130EE51A27B}"/>
              </a:ext>
            </a:extLst>
          </p:cNvPr>
          <p:cNvSpPr>
            <a:spLocks noGrp="1"/>
          </p:cNvSpPr>
          <p:nvPr>
            <p:ph type="title"/>
          </p:nvPr>
        </p:nvSpPr>
        <p:spPr>
          <a:xfrm>
            <a:off x="1759644" y="1054480"/>
            <a:ext cx="10169819" cy="1325563"/>
          </a:xfrm>
        </p:spPr>
        <p:txBody>
          <a:bodyPr rtlCol="0" anchor="ctr">
            <a:normAutofit/>
          </a:bodyPr>
          <a:lstStyle/>
          <a:p>
            <a:r>
              <a:rPr lang="en-GB" dirty="0">
                <a:solidFill>
                  <a:schemeClr val="tx1"/>
                </a:solidFill>
              </a:rPr>
              <a:t>Data Cleaning Transformation Process</a:t>
            </a:r>
            <a:br>
              <a:rPr lang="en-GB" b="1" dirty="0"/>
            </a:br>
            <a:endParaRPr lang="en-GB" dirty="0"/>
          </a:p>
        </p:txBody>
      </p:sp>
      <p:sp>
        <p:nvSpPr>
          <p:cNvPr id="3" name="Rectangle 1">
            <a:extLst>
              <a:ext uri="{FF2B5EF4-FFF2-40B4-BE49-F238E27FC236}">
                <a16:creationId xmlns:a16="http://schemas.microsoft.com/office/drawing/2014/main" id="{89A60E90-8C81-03D8-D642-7CCCDA026D5B}"/>
              </a:ext>
            </a:extLst>
          </p:cNvPr>
          <p:cNvSpPr>
            <a:spLocks noGrp="1" noChangeArrowheads="1"/>
          </p:cNvSpPr>
          <p:nvPr>
            <p:ph type="body" sz="quarter" idx="14"/>
          </p:nvPr>
        </p:nvSpPr>
        <p:spPr bwMode="auto">
          <a:xfrm>
            <a:off x="1759644" y="3122160"/>
            <a:ext cx="9594156"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dirty="0">
                <a:solidFill>
                  <a:schemeClr val="tx1"/>
                </a:solidFill>
                <a:latin typeface="Arial" panose="020B0604020202020204" pitchFamily="34" charset="0"/>
              </a:rPr>
              <a:t>Removed duplicates and irrelevant records.</a:t>
            </a:r>
          </a:p>
          <a:p>
            <a:pPr>
              <a:buFont typeface="Arial" panose="020B0604020202020204" pitchFamily="34" charset="0"/>
              <a:buChar char="•"/>
            </a:pPr>
            <a:r>
              <a:rPr lang="en-US" dirty="0">
                <a:solidFill>
                  <a:schemeClr val="tx1"/>
                </a:solidFill>
                <a:latin typeface="Arial" panose="020B0604020202020204" pitchFamily="34" charset="0"/>
              </a:rPr>
              <a:t>Handled missing data through interpolation or exclusions.</a:t>
            </a:r>
          </a:p>
          <a:p>
            <a:pPr>
              <a:buFont typeface="Arial" panose="020B0604020202020204" pitchFamily="34" charset="0"/>
              <a:buChar char="•"/>
            </a:pPr>
            <a:r>
              <a:rPr lang="en-US" dirty="0">
                <a:solidFill>
                  <a:schemeClr val="tx1"/>
                </a:solidFill>
                <a:latin typeface="Arial" panose="020B0604020202020204" pitchFamily="34" charset="0"/>
              </a:rPr>
              <a:t>Standardized formats for fields like price and availability.</a:t>
            </a:r>
          </a:p>
          <a:p>
            <a:pPr>
              <a:buFont typeface="Arial" panose="020B0604020202020204" pitchFamily="34" charset="0"/>
              <a:buChar char="•"/>
            </a:pPr>
            <a:r>
              <a:rPr lang="en-US" dirty="0">
                <a:solidFill>
                  <a:schemeClr val="tx1"/>
                </a:solidFill>
                <a:latin typeface="Arial" panose="020B0604020202020204" pitchFamily="34" charset="0"/>
              </a:rPr>
              <a:t>Created calculated fields for metrics like revenue potential and occupancy rates.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Slide Number Placeholder 8">
            <a:extLst>
              <a:ext uri="{FF2B5EF4-FFF2-40B4-BE49-F238E27FC236}">
                <a16:creationId xmlns:a16="http://schemas.microsoft.com/office/drawing/2014/main" id="{0ADDBDCA-6617-E110-4663-7BBA31FDC7E5}"/>
              </a:ext>
            </a:extLst>
          </p:cNvPr>
          <p:cNvSpPr>
            <a:spLocks noGrp="1"/>
          </p:cNvSpPr>
          <p:nvPr>
            <p:ph type="sldNum" sz="quarter" idx="12"/>
          </p:nvPr>
        </p:nvSpPr>
        <p:spPr/>
        <p:txBody>
          <a:bodyPr rtlCol="0" anchor="ctr">
            <a:normAutofit/>
          </a:bodyPr>
          <a:lstStyle/>
          <a:p>
            <a:pPr rtl="0">
              <a:spcAft>
                <a:spcPts val="600"/>
              </a:spcAft>
            </a:pPr>
            <a:fld id="{B5CEABB6-07DC-46E8-9B57-56EC44A396E5}" type="slidenum">
              <a:rPr lang="en-GB" smtClean="0"/>
              <a:pPr rtl="0">
                <a:spcAft>
                  <a:spcPts val="600"/>
                </a:spcAft>
              </a:pPr>
              <a:t>6</a:t>
            </a:fld>
            <a:endParaRPr lang="en-GB"/>
          </a:p>
        </p:txBody>
      </p:sp>
    </p:spTree>
    <p:extLst>
      <p:ext uri="{BB962C8B-B14F-4D97-AF65-F5344CB8AC3E}">
        <p14:creationId xmlns:p14="http://schemas.microsoft.com/office/powerpoint/2010/main" val="9636110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589BA-D2AE-6812-EF0A-90CB52A68FBD}"/>
            </a:ext>
          </a:extLst>
        </p:cNvPr>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14BAEA40-8CBD-F00E-B31F-BEB4F254E082}"/>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B5CEABB6-07DC-46E8-9B57-56EC44A396E5}" type="slidenum">
              <a:rPr lang="en-GB" smtClean="0"/>
              <a:pPr rtl="0">
                <a:spcAft>
                  <a:spcPts val="600"/>
                </a:spcAft>
              </a:pPr>
              <a:t>7</a:t>
            </a:fld>
            <a:endParaRPr lang="en-GB"/>
          </a:p>
        </p:txBody>
      </p:sp>
      <p:sp>
        <p:nvSpPr>
          <p:cNvPr id="3" name="Rectangle 1">
            <a:extLst>
              <a:ext uri="{FF2B5EF4-FFF2-40B4-BE49-F238E27FC236}">
                <a16:creationId xmlns:a16="http://schemas.microsoft.com/office/drawing/2014/main" id="{ACA8FE06-8D7A-2273-E00D-A2736A19B7E2}"/>
              </a:ext>
            </a:extLst>
          </p:cNvPr>
          <p:cNvSpPr>
            <a:spLocks noGrp="1" noChangeArrowheads="1"/>
          </p:cNvSpPr>
          <p:nvPr>
            <p:ph type="body" sz="quarter" idx="14"/>
          </p:nvPr>
        </p:nvSpPr>
        <p:spPr bwMode="auto">
          <a:xfrm>
            <a:off x="4172430" y="3229146"/>
            <a:ext cx="75053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CA3CE57E-BE4B-2CBF-0D15-286BF719F10C}"/>
              </a:ext>
            </a:extLst>
          </p:cNvPr>
          <p:cNvPicPr>
            <a:picLocks noChangeAspect="1"/>
          </p:cNvPicPr>
          <p:nvPr/>
        </p:nvPicPr>
        <p:blipFill>
          <a:blip r:embed="rId3"/>
          <a:stretch>
            <a:fillRect/>
          </a:stretch>
        </p:blipFill>
        <p:spPr>
          <a:xfrm>
            <a:off x="4087907" y="959397"/>
            <a:ext cx="7989302" cy="4539497"/>
          </a:xfrm>
          <a:prstGeom prst="rect">
            <a:avLst/>
          </a:prstGeom>
        </p:spPr>
      </p:pic>
      <p:sp>
        <p:nvSpPr>
          <p:cNvPr id="6" name="Rectangle 1">
            <a:extLst>
              <a:ext uri="{FF2B5EF4-FFF2-40B4-BE49-F238E27FC236}">
                <a16:creationId xmlns:a16="http://schemas.microsoft.com/office/drawing/2014/main" id="{1A694A78-5A9E-1279-2B65-C8F72A776458}"/>
              </a:ext>
            </a:extLst>
          </p:cNvPr>
          <p:cNvSpPr>
            <a:spLocks noGrp="1" noChangeArrowheads="1"/>
          </p:cNvSpPr>
          <p:nvPr>
            <p:ph type="title"/>
          </p:nvPr>
        </p:nvSpPr>
        <p:spPr bwMode="auto">
          <a:xfrm>
            <a:off x="422622" y="1569640"/>
            <a:ext cx="366519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Zipcode </a:t>
            </a:r>
            <a:r>
              <a:rPr kumimoji="0" lang="en-US" altLang="en-US" sz="1800" b="1" i="0" u="none" strike="noStrike" cap="none" normalizeH="0" baseline="0" dirty="0">
                <a:ln>
                  <a:noFill/>
                </a:ln>
                <a:solidFill>
                  <a:schemeClr val="tx1"/>
                </a:solidFill>
                <a:effectLst/>
                <a:latin typeface="Arial" panose="020B0604020202020204" pitchFamily="34" charset="0"/>
              </a:rPr>
              <a:t>98134</a:t>
            </a:r>
            <a:r>
              <a:rPr kumimoji="0" lang="en-US" altLang="en-US" sz="1800" b="0" i="0" u="none" strike="noStrike" cap="none" normalizeH="0" baseline="0" dirty="0">
                <a:ln>
                  <a:noFill/>
                </a:ln>
                <a:solidFill>
                  <a:schemeClr val="tx1"/>
                </a:solidFill>
                <a:effectLst/>
                <a:latin typeface="Arial" panose="020B0604020202020204" pitchFamily="34" charset="0"/>
              </a:rPr>
              <a:t> has the highest average price, indicating premium listings.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Zipcode </a:t>
            </a:r>
            <a:r>
              <a:rPr kumimoji="0" lang="en-US" altLang="en-US" sz="1800" b="1" i="0" u="none" strike="noStrike" cap="none" normalizeH="0" baseline="0" dirty="0">
                <a:ln>
                  <a:noFill/>
                </a:ln>
                <a:solidFill>
                  <a:schemeClr val="tx1"/>
                </a:solidFill>
                <a:effectLst/>
                <a:latin typeface="Arial" panose="020B0604020202020204" pitchFamily="34" charset="0"/>
              </a:rPr>
              <a:t>98125</a:t>
            </a:r>
            <a:r>
              <a:rPr kumimoji="0" lang="en-US" altLang="en-US" sz="1800" b="0" i="0" u="none" strike="noStrike" cap="none" normalizeH="0" baseline="0" dirty="0">
                <a:ln>
                  <a:noFill/>
                </a:ln>
                <a:solidFill>
                  <a:schemeClr val="tx1"/>
                </a:solidFill>
                <a:effectLst/>
                <a:latin typeface="Arial" panose="020B0604020202020204" pitchFamily="34" charset="0"/>
              </a:rPr>
              <a:t> has the lowest average price, suggesting more affordable options.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Significant price variations exist across zip codes, highlighting location as a key factor in pricing. </a:t>
            </a:r>
          </a:p>
        </p:txBody>
      </p:sp>
    </p:spTree>
    <p:extLst>
      <p:ext uri="{BB962C8B-B14F-4D97-AF65-F5344CB8AC3E}">
        <p14:creationId xmlns:p14="http://schemas.microsoft.com/office/powerpoint/2010/main" val="45527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93734C-410F-F059-9E27-22344F2920C8}"/>
            </a:ext>
          </a:extLst>
        </p:cNvPr>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4E1756A7-52B0-14BE-DF32-8E2F311EFF26}"/>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B5CEABB6-07DC-46E8-9B57-56EC44A396E5}" type="slidenum">
              <a:rPr lang="en-GB" smtClean="0"/>
              <a:pPr rtl="0">
                <a:spcAft>
                  <a:spcPts val="600"/>
                </a:spcAft>
              </a:pPr>
              <a:t>8</a:t>
            </a:fld>
            <a:endParaRPr lang="en-GB"/>
          </a:p>
        </p:txBody>
      </p:sp>
      <p:pic>
        <p:nvPicPr>
          <p:cNvPr id="4" name="Picture 3">
            <a:extLst>
              <a:ext uri="{FF2B5EF4-FFF2-40B4-BE49-F238E27FC236}">
                <a16:creationId xmlns:a16="http://schemas.microsoft.com/office/drawing/2014/main" id="{AD1F39C4-CF43-F153-D95E-032108A3804D}"/>
              </a:ext>
            </a:extLst>
          </p:cNvPr>
          <p:cNvPicPr>
            <a:picLocks noChangeAspect="1"/>
          </p:cNvPicPr>
          <p:nvPr/>
        </p:nvPicPr>
        <p:blipFill>
          <a:blip r:embed="rId3"/>
          <a:stretch>
            <a:fillRect/>
          </a:stretch>
        </p:blipFill>
        <p:spPr>
          <a:xfrm>
            <a:off x="4397051" y="1028700"/>
            <a:ext cx="7690615" cy="4246686"/>
          </a:xfrm>
          <a:prstGeom prst="rect">
            <a:avLst/>
          </a:prstGeom>
        </p:spPr>
      </p:pic>
      <p:sp>
        <p:nvSpPr>
          <p:cNvPr id="7" name="Rectangle 1">
            <a:extLst>
              <a:ext uri="{FF2B5EF4-FFF2-40B4-BE49-F238E27FC236}">
                <a16:creationId xmlns:a16="http://schemas.microsoft.com/office/drawing/2014/main" id="{933B5E20-9B31-A515-1729-2C4D72A3BC04}"/>
              </a:ext>
            </a:extLst>
          </p:cNvPr>
          <p:cNvSpPr>
            <a:spLocks noGrp="1" noChangeArrowheads="1"/>
          </p:cNvSpPr>
          <p:nvPr>
            <p:ph type="title"/>
          </p:nvPr>
        </p:nvSpPr>
        <p:spPr bwMode="auto">
          <a:xfrm>
            <a:off x="307732" y="1028069"/>
            <a:ext cx="372732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Revenue steadily increases throughout the year, peaking in mid-July.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slight dip in revenue occurs in the late summer and early autumn months.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Revenue starts to rise again in December, indicating higher demand during the holiday season.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Seasonal trends suggest that summer and the end-of-year holidays are optimal times for revenue generation. </a:t>
            </a:r>
          </a:p>
        </p:txBody>
      </p:sp>
    </p:spTree>
    <p:extLst>
      <p:ext uri="{BB962C8B-B14F-4D97-AF65-F5344CB8AC3E}">
        <p14:creationId xmlns:p14="http://schemas.microsoft.com/office/powerpoint/2010/main" val="2170687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145C8-32F8-ACC3-7BD9-849BB542D60B}"/>
            </a:ext>
          </a:extLst>
        </p:cNvPr>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FC83802A-D921-BBEF-F15B-75D0EF992E7A}"/>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B5CEABB6-07DC-46E8-9B57-56EC44A396E5}" type="slidenum">
              <a:rPr lang="en-GB" smtClean="0"/>
              <a:pPr rtl="0">
                <a:spcAft>
                  <a:spcPts val="600"/>
                </a:spcAft>
              </a:pPr>
              <a:t>9</a:t>
            </a:fld>
            <a:endParaRPr lang="en-GB"/>
          </a:p>
        </p:txBody>
      </p:sp>
      <p:sp>
        <p:nvSpPr>
          <p:cNvPr id="7" name="Rectangle 1">
            <a:extLst>
              <a:ext uri="{FF2B5EF4-FFF2-40B4-BE49-F238E27FC236}">
                <a16:creationId xmlns:a16="http://schemas.microsoft.com/office/drawing/2014/main" id="{38902FE2-8C83-7D8E-1B1F-B428C86D7771}"/>
              </a:ext>
            </a:extLst>
          </p:cNvPr>
          <p:cNvSpPr>
            <a:spLocks noGrp="1" noChangeArrowheads="1"/>
          </p:cNvSpPr>
          <p:nvPr>
            <p:ph type="title"/>
          </p:nvPr>
        </p:nvSpPr>
        <p:spPr bwMode="auto">
          <a:xfrm>
            <a:off x="876350" y="2957495"/>
            <a:ext cx="383396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chemeClr val="tx1"/>
                </a:solidFill>
                <a:latin typeface="Arial" panose="020B0604020202020204" pitchFamily="34" charset="0"/>
              </a:rPr>
              <a:t>The average price increases with the number of bedrooms, peaking at $584.8 for 6-bedroom listings, indicating a strong correlation between property size and pricing.</a:t>
            </a:r>
            <a:endParaRPr lang="en-US" altLang="en-US" sz="1800" dirty="0">
              <a:solidFill>
                <a:schemeClr val="tx1"/>
              </a:solidFill>
              <a:latin typeface="Arial" panose="020B0604020202020204" pitchFamily="34" charset="0"/>
            </a:endParaRPr>
          </a:p>
        </p:txBody>
      </p:sp>
      <p:pic>
        <p:nvPicPr>
          <p:cNvPr id="3" name="Picture 2">
            <a:extLst>
              <a:ext uri="{FF2B5EF4-FFF2-40B4-BE49-F238E27FC236}">
                <a16:creationId xmlns:a16="http://schemas.microsoft.com/office/drawing/2014/main" id="{7F4AA6EB-B3E8-2834-6036-B9142489D047}"/>
              </a:ext>
            </a:extLst>
          </p:cNvPr>
          <p:cNvPicPr>
            <a:picLocks noChangeAspect="1"/>
          </p:cNvPicPr>
          <p:nvPr/>
        </p:nvPicPr>
        <p:blipFill>
          <a:blip r:embed="rId3"/>
          <a:stretch>
            <a:fillRect/>
          </a:stretch>
        </p:blipFill>
        <p:spPr>
          <a:xfrm>
            <a:off x="5116530" y="791307"/>
            <a:ext cx="6641371" cy="5275386"/>
          </a:xfrm>
          <a:prstGeom prst="rect">
            <a:avLst/>
          </a:prstGeom>
        </p:spPr>
      </p:pic>
    </p:spTree>
    <p:extLst>
      <p:ext uri="{BB962C8B-B14F-4D97-AF65-F5344CB8AC3E}">
        <p14:creationId xmlns:p14="http://schemas.microsoft.com/office/powerpoint/2010/main" val="187112228"/>
      </p:ext>
    </p:extLst>
  </p:cSld>
  <p:clrMapOvr>
    <a:masterClrMapping/>
  </p:clrMapOvr>
</p:sld>
</file>

<file path=ppt/theme/theme1.xml><?xml version="1.0" encoding="utf-8"?>
<a:theme xmlns:a="http://schemas.openxmlformats.org/drawingml/2006/main" name="Office Theme">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419037_TF66722518_Win32" id="{8E0D3186-379A-4167-A721-EFAF4FD4F9A8}" vid="{9F09F86B-45C3-4C60-8D63-B9139CB4CC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E6AE0A-D4B0-4A5B-9359-3C20E0AE6F6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E0C88140-B977-44ED-8877-83D5BCE76393}">
  <ds:schemaRefs>
    <ds:schemaRef ds:uri="http://schemas.microsoft.com/sharepoint/v3/contenttype/forms"/>
  </ds:schemaRefs>
</ds:datastoreItem>
</file>

<file path=customXml/itemProps3.xml><?xml version="1.0" encoding="utf-8"?>
<ds:datastoreItem xmlns:ds="http://schemas.openxmlformats.org/officeDocument/2006/customXml" ds:itemID="{34F12D6A-2BE8-4847-A724-6F141C79A2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58</TotalTime>
  <Words>524</Words>
  <Application>Microsoft Office PowerPoint</Application>
  <PresentationFormat>Widescreen</PresentationFormat>
  <Paragraphs>81</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Bodoni MT</vt:lpstr>
      <vt:lpstr>Calibri</vt:lpstr>
      <vt:lpstr>Source Sans Pro Light</vt:lpstr>
      <vt:lpstr>Times New Roman</vt:lpstr>
      <vt:lpstr>Office Theme</vt:lpstr>
      <vt:lpstr>Airbnb Listings Dashboard</vt:lpstr>
      <vt:lpstr>Contents</vt:lpstr>
      <vt:lpstr>Project Brief </vt:lpstr>
      <vt:lpstr>Dataset Overview</vt:lpstr>
      <vt:lpstr>Problems or Challenges in the Dataset </vt:lpstr>
      <vt:lpstr>Data Cleaning Transformation Process </vt:lpstr>
      <vt:lpstr> Zipcode 98134 has the highest average price, indicating premium listings. Zipcode 98125 has the lowest average price, suggesting more affordable options. Significant price variations exist across zip codes, highlighting location as a key factor in pricing. </vt:lpstr>
      <vt:lpstr> Revenue steadily increases throughout the year, peaking in mid-July. A slight dip in revenue occurs in the late summer and early autumn months. Revenue starts to rise again in December, indicating higher demand during the holiday season. Seasonal trends suggest that summer and the end-of-year holidays are optimal times for revenue generation. </vt:lpstr>
      <vt:lpstr>The average price increases with the number of bedrooms, peaking at $584.8 for 6-bedroom listings, indicating a strong correlation between property size and pricing.</vt:lpstr>
      <vt:lpstr> Listings with 1 bedroom dominate the market with 1,811 entries, indicating a preference for smaller properties. 2-bedroom listings are the second most common, with 483 entries. Properties with 3 or more bedrooms are significantly less frequent, with only 5 listings having 6 bedrooms, highlighting their rarity. </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Swapna Macha</dc:creator>
  <cp:lastModifiedBy>Swapna Macha</cp:lastModifiedBy>
  <cp:revision>4</cp:revision>
  <dcterms:created xsi:type="dcterms:W3CDTF">2024-12-01T11:50:14Z</dcterms:created>
  <dcterms:modified xsi:type="dcterms:W3CDTF">2024-12-02T19:12:38Z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