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theme/themeOverride3.xml" ContentType="application/vnd.openxmlformats-officedocument.themeOverride+xml"/>
  <Override PartName="/ppt/notesSlides/notesSlide6.xml" ContentType="application/vnd.openxmlformats-officedocument.presentationml.notesSlide+xml"/>
  <Override PartName="/ppt/theme/themeOverride4.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5.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85" r:id="rId6"/>
    <p:sldId id="278" r:id="rId7"/>
    <p:sldId id="289" r:id="rId8"/>
    <p:sldId id="290" r:id="rId9"/>
    <p:sldId id="291" r:id="rId10"/>
    <p:sldId id="293" r:id="rId11"/>
    <p:sldId id="261" r:id="rId12"/>
    <p:sldId id="294" r:id="rId13"/>
    <p:sldId id="296" r:id="rId14"/>
    <p:sldId id="297" r:id="rId15"/>
    <p:sldId id="298" r:id="rId16"/>
    <p:sldId id="281" r:id="rId17"/>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1EE"/>
    <a:srgbClr val="D8D2CD"/>
    <a:srgbClr val="A5A5A5"/>
    <a:srgbClr val="BEB9AA"/>
    <a:srgbClr val="C0C9C2"/>
    <a:srgbClr val="AA9D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3595" autoAdjust="0"/>
  </p:normalViewPr>
  <p:slideViewPr>
    <p:cSldViewPr snapToGrid="0">
      <p:cViewPr>
        <p:scale>
          <a:sx n="75" d="100"/>
          <a:sy n="75" d="100"/>
        </p:scale>
        <p:origin x="456" y="360"/>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6" d="100"/>
          <a:sy n="96" d="100"/>
        </p:scale>
        <p:origin x="355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2DE8E1-0C4C-43A3-BD6D-E38684265403}"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00E092FF-BD14-40F2-9DC3-D839A1FE1B71}">
      <dgm:prSet/>
      <dgm:spPr/>
      <dgm:t>
        <a:bodyPr/>
        <a:lstStyle/>
        <a:p>
          <a:r>
            <a:rPr lang="en-GB"/>
            <a:t>01-Project Brief</a:t>
          </a:r>
          <a:endParaRPr lang="en-US"/>
        </a:p>
      </dgm:t>
    </dgm:pt>
    <dgm:pt modelId="{1A449236-3150-4D05-84C2-B0397AA98922}" type="parTrans" cxnId="{1DE20C39-CD74-48A7-8DCF-180EF4129C9F}">
      <dgm:prSet/>
      <dgm:spPr/>
      <dgm:t>
        <a:bodyPr/>
        <a:lstStyle/>
        <a:p>
          <a:endParaRPr lang="en-US"/>
        </a:p>
      </dgm:t>
    </dgm:pt>
    <dgm:pt modelId="{420B3E6B-D770-494F-A135-6C41F533027D}" type="sibTrans" cxnId="{1DE20C39-CD74-48A7-8DCF-180EF4129C9F}">
      <dgm:prSet/>
      <dgm:spPr/>
      <dgm:t>
        <a:bodyPr/>
        <a:lstStyle/>
        <a:p>
          <a:endParaRPr lang="en-US"/>
        </a:p>
      </dgm:t>
    </dgm:pt>
    <dgm:pt modelId="{313ECB31-8739-4DBB-A4BF-E3BE3D6B432A}">
      <dgm:prSet/>
      <dgm:spPr/>
      <dgm:t>
        <a:bodyPr/>
        <a:lstStyle/>
        <a:p>
          <a:r>
            <a:rPr lang="en-GB"/>
            <a:t>02-Dataset Overview</a:t>
          </a:r>
          <a:endParaRPr lang="en-US"/>
        </a:p>
      </dgm:t>
    </dgm:pt>
    <dgm:pt modelId="{B4656009-A095-48C3-8B76-C283C21B3353}" type="parTrans" cxnId="{D9C2D578-B398-412D-A573-7BBA66A51140}">
      <dgm:prSet/>
      <dgm:spPr/>
      <dgm:t>
        <a:bodyPr/>
        <a:lstStyle/>
        <a:p>
          <a:endParaRPr lang="en-US"/>
        </a:p>
      </dgm:t>
    </dgm:pt>
    <dgm:pt modelId="{D98844D3-2730-4E31-B6D7-2B5C14B440E7}" type="sibTrans" cxnId="{D9C2D578-B398-412D-A573-7BBA66A51140}">
      <dgm:prSet/>
      <dgm:spPr/>
      <dgm:t>
        <a:bodyPr/>
        <a:lstStyle/>
        <a:p>
          <a:endParaRPr lang="en-US"/>
        </a:p>
      </dgm:t>
    </dgm:pt>
    <dgm:pt modelId="{1F6BACF0-F8A5-40D0-B939-2125B1712E1C}">
      <dgm:prSet/>
      <dgm:spPr/>
      <dgm:t>
        <a:bodyPr/>
        <a:lstStyle/>
        <a:p>
          <a:r>
            <a:rPr lang="en-US"/>
            <a:t>03-Dataset Structure</a:t>
          </a:r>
        </a:p>
      </dgm:t>
    </dgm:pt>
    <dgm:pt modelId="{26FF4549-413A-438E-AB6B-E5A0F59157FF}" type="parTrans" cxnId="{26C143B6-E456-4C32-9B92-A7E7A60F7E2B}">
      <dgm:prSet/>
      <dgm:spPr/>
      <dgm:t>
        <a:bodyPr/>
        <a:lstStyle/>
        <a:p>
          <a:endParaRPr lang="en-US"/>
        </a:p>
      </dgm:t>
    </dgm:pt>
    <dgm:pt modelId="{114BBCF7-D4C6-493F-87FB-02BA04C2135C}" type="sibTrans" cxnId="{26C143B6-E456-4C32-9B92-A7E7A60F7E2B}">
      <dgm:prSet/>
      <dgm:spPr/>
      <dgm:t>
        <a:bodyPr/>
        <a:lstStyle/>
        <a:p>
          <a:endParaRPr lang="en-US"/>
        </a:p>
      </dgm:t>
    </dgm:pt>
    <dgm:pt modelId="{58B8F7B6-819A-4349-95E3-72AAB0BFA40A}">
      <dgm:prSet/>
      <dgm:spPr/>
      <dgm:t>
        <a:bodyPr/>
        <a:lstStyle/>
        <a:p>
          <a:r>
            <a:rPr lang="en-US"/>
            <a:t>04-Problems or challenges in the Data</a:t>
          </a:r>
        </a:p>
      </dgm:t>
    </dgm:pt>
    <dgm:pt modelId="{B3CE7DC0-7753-4654-A911-7A5194E512E5}" type="parTrans" cxnId="{18C24BC6-1826-4F91-813A-CE8A0BF644C9}">
      <dgm:prSet/>
      <dgm:spPr/>
      <dgm:t>
        <a:bodyPr/>
        <a:lstStyle/>
        <a:p>
          <a:endParaRPr lang="en-US"/>
        </a:p>
      </dgm:t>
    </dgm:pt>
    <dgm:pt modelId="{3ABB2EA4-2B43-4F4C-AD28-E84ED7469BF1}" type="sibTrans" cxnId="{18C24BC6-1826-4F91-813A-CE8A0BF644C9}">
      <dgm:prSet/>
      <dgm:spPr/>
      <dgm:t>
        <a:bodyPr/>
        <a:lstStyle/>
        <a:p>
          <a:endParaRPr lang="en-US"/>
        </a:p>
      </dgm:t>
    </dgm:pt>
    <dgm:pt modelId="{1FF190EF-5B4C-4D18-B176-FBED3A3975B5}">
      <dgm:prSet/>
      <dgm:spPr/>
      <dgm:t>
        <a:bodyPr/>
        <a:lstStyle/>
        <a:p>
          <a:r>
            <a:rPr lang="en-US"/>
            <a:t>05-Data Cleaning Process </a:t>
          </a:r>
        </a:p>
      </dgm:t>
    </dgm:pt>
    <dgm:pt modelId="{9E7FEBD8-844B-4AE2-8A0E-1E876D66F450}" type="parTrans" cxnId="{5454FD21-A411-4BC9-979E-CF5927521F6D}">
      <dgm:prSet/>
      <dgm:spPr/>
      <dgm:t>
        <a:bodyPr/>
        <a:lstStyle/>
        <a:p>
          <a:endParaRPr lang="en-US"/>
        </a:p>
      </dgm:t>
    </dgm:pt>
    <dgm:pt modelId="{88022E3C-87D9-40E3-B4D2-E413E180A32D}" type="sibTrans" cxnId="{5454FD21-A411-4BC9-979E-CF5927521F6D}">
      <dgm:prSet/>
      <dgm:spPr/>
      <dgm:t>
        <a:bodyPr/>
        <a:lstStyle/>
        <a:p>
          <a:endParaRPr lang="en-US"/>
        </a:p>
      </dgm:t>
    </dgm:pt>
    <dgm:pt modelId="{FBADF5C3-C0DB-47DD-AC87-F982A04A36ED}">
      <dgm:prSet/>
      <dgm:spPr/>
      <dgm:t>
        <a:bodyPr/>
        <a:lstStyle/>
        <a:p>
          <a:r>
            <a:rPr lang="en-US"/>
            <a:t>06-Data Transformation Insights</a:t>
          </a:r>
        </a:p>
      </dgm:t>
    </dgm:pt>
    <dgm:pt modelId="{105437D8-89AB-467F-988B-3B510E2ED1E9}" type="parTrans" cxnId="{2A124B49-E033-45CC-ACE6-49957F33FEFB}">
      <dgm:prSet/>
      <dgm:spPr/>
      <dgm:t>
        <a:bodyPr/>
        <a:lstStyle/>
        <a:p>
          <a:endParaRPr lang="en-US"/>
        </a:p>
      </dgm:t>
    </dgm:pt>
    <dgm:pt modelId="{563D1CDF-1FAE-43DC-BC65-6D41BD2EBEC4}" type="sibTrans" cxnId="{2A124B49-E033-45CC-ACE6-49957F33FEFB}">
      <dgm:prSet/>
      <dgm:spPr/>
      <dgm:t>
        <a:bodyPr/>
        <a:lstStyle/>
        <a:p>
          <a:endParaRPr lang="en-US"/>
        </a:p>
      </dgm:t>
    </dgm:pt>
    <dgm:pt modelId="{7713B177-2E5F-44CA-AEDB-641838602B58}">
      <dgm:prSet/>
      <dgm:spPr/>
      <dgm:t>
        <a:bodyPr/>
        <a:lstStyle/>
        <a:p>
          <a:r>
            <a:rPr lang="en-US"/>
            <a:t>07-Recommendations</a:t>
          </a:r>
        </a:p>
      </dgm:t>
    </dgm:pt>
    <dgm:pt modelId="{7A3F6759-2829-45F0-8AFB-F0B0C01C1FD5}" type="parTrans" cxnId="{A7F181B1-2EC7-492B-A3B8-6542CBC45C78}">
      <dgm:prSet/>
      <dgm:spPr/>
      <dgm:t>
        <a:bodyPr/>
        <a:lstStyle/>
        <a:p>
          <a:endParaRPr lang="en-US"/>
        </a:p>
      </dgm:t>
    </dgm:pt>
    <dgm:pt modelId="{62618CD4-BF37-4C97-BA94-94CAACB49EC4}" type="sibTrans" cxnId="{A7F181B1-2EC7-492B-A3B8-6542CBC45C78}">
      <dgm:prSet/>
      <dgm:spPr/>
      <dgm:t>
        <a:bodyPr/>
        <a:lstStyle/>
        <a:p>
          <a:endParaRPr lang="en-US"/>
        </a:p>
      </dgm:t>
    </dgm:pt>
    <dgm:pt modelId="{DD7333D3-AB2C-4EEB-8D0E-E4ADE3BAAF8B}" type="pres">
      <dgm:prSet presAssocID="{E42DE8E1-0C4C-43A3-BD6D-E38684265403}" presName="root" presStyleCnt="0">
        <dgm:presLayoutVars>
          <dgm:dir/>
          <dgm:resizeHandles val="exact"/>
        </dgm:presLayoutVars>
      </dgm:prSet>
      <dgm:spPr/>
    </dgm:pt>
    <dgm:pt modelId="{45C1AEB3-B637-4BDF-BF65-D37D8B9DC57E}" type="pres">
      <dgm:prSet presAssocID="{00E092FF-BD14-40F2-9DC3-D839A1FE1B71}" presName="compNode" presStyleCnt="0"/>
      <dgm:spPr/>
    </dgm:pt>
    <dgm:pt modelId="{B72A0385-55B8-4E38-A717-B4612D6549F8}" type="pres">
      <dgm:prSet presAssocID="{00E092FF-BD14-40F2-9DC3-D839A1FE1B71}" presName="bgRect" presStyleLbl="bgShp" presStyleIdx="0" presStyleCnt="7"/>
      <dgm:spPr/>
    </dgm:pt>
    <dgm:pt modelId="{1F06FA2B-AD9F-4454-AD3E-9BB8EDB50B69}" type="pres">
      <dgm:prSet presAssocID="{00E092FF-BD14-40F2-9DC3-D839A1FE1B71}"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uzzle"/>
        </a:ext>
      </dgm:extLst>
    </dgm:pt>
    <dgm:pt modelId="{0F2F5871-B7A4-42E6-8B91-3F02002FF7EB}" type="pres">
      <dgm:prSet presAssocID="{00E092FF-BD14-40F2-9DC3-D839A1FE1B71}" presName="spaceRect" presStyleCnt="0"/>
      <dgm:spPr/>
    </dgm:pt>
    <dgm:pt modelId="{A3BEE7EE-8BCE-4B48-8BF3-5186E4BE9CB2}" type="pres">
      <dgm:prSet presAssocID="{00E092FF-BD14-40F2-9DC3-D839A1FE1B71}" presName="parTx" presStyleLbl="revTx" presStyleIdx="0" presStyleCnt="7">
        <dgm:presLayoutVars>
          <dgm:chMax val="0"/>
          <dgm:chPref val="0"/>
        </dgm:presLayoutVars>
      </dgm:prSet>
      <dgm:spPr/>
    </dgm:pt>
    <dgm:pt modelId="{5609B37B-DD4B-4308-A8BE-5B8CE7F3B632}" type="pres">
      <dgm:prSet presAssocID="{420B3E6B-D770-494F-A135-6C41F533027D}" presName="sibTrans" presStyleCnt="0"/>
      <dgm:spPr/>
    </dgm:pt>
    <dgm:pt modelId="{0C6EF33D-0768-4EAF-88D9-8703E2868F4B}" type="pres">
      <dgm:prSet presAssocID="{313ECB31-8739-4DBB-A4BF-E3BE3D6B432A}" presName="compNode" presStyleCnt="0"/>
      <dgm:spPr/>
    </dgm:pt>
    <dgm:pt modelId="{ECA5A2B3-6FD1-4D49-8563-805121DFBFB5}" type="pres">
      <dgm:prSet presAssocID="{313ECB31-8739-4DBB-A4BF-E3BE3D6B432A}" presName="bgRect" presStyleLbl="bgShp" presStyleIdx="1" presStyleCnt="7"/>
      <dgm:spPr/>
    </dgm:pt>
    <dgm:pt modelId="{4D31C97A-3FC7-4435-AE8C-C2F026387418}" type="pres">
      <dgm:prSet presAssocID="{313ECB31-8739-4DBB-A4BF-E3BE3D6B432A}"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AA7DAA5D-4248-4F28-A91D-8A556A21D5CD}" type="pres">
      <dgm:prSet presAssocID="{313ECB31-8739-4DBB-A4BF-E3BE3D6B432A}" presName="spaceRect" presStyleCnt="0"/>
      <dgm:spPr/>
    </dgm:pt>
    <dgm:pt modelId="{82FF18F8-1361-4FD3-9C04-400FDE74ACEE}" type="pres">
      <dgm:prSet presAssocID="{313ECB31-8739-4DBB-A4BF-E3BE3D6B432A}" presName="parTx" presStyleLbl="revTx" presStyleIdx="1" presStyleCnt="7">
        <dgm:presLayoutVars>
          <dgm:chMax val="0"/>
          <dgm:chPref val="0"/>
        </dgm:presLayoutVars>
      </dgm:prSet>
      <dgm:spPr/>
    </dgm:pt>
    <dgm:pt modelId="{EF84E51B-C681-4B92-AC46-270F378CCD40}" type="pres">
      <dgm:prSet presAssocID="{D98844D3-2730-4E31-B6D7-2B5C14B440E7}" presName="sibTrans" presStyleCnt="0"/>
      <dgm:spPr/>
    </dgm:pt>
    <dgm:pt modelId="{4C0EFFC2-31A3-4084-89B8-CBAB20E96C16}" type="pres">
      <dgm:prSet presAssocID="{1F6BACF0-F8A5-40D0-B939-2125B1712E1C}" presName="compNode" presStyleCnt="0"/>
      <dgm:spPr/>
    </dgm:pt>
    <dgm:pt modelId="{461023FC-81AB-4F52-9488-2AF811213B6E}" type="pres">
      <dgm:prSet presAssocID="{1F6BACF0-F8A5-40D0-B939-2125B1712E1C}" presName="bgRect" presStyleLbl="bgShp" presStyleIdx="2" presStyleCnt="7"/>
      <dgm:spPr/>
    </dgm:pt>
    <dgm:pt modelId="{6EF5A50F-5AB4-4EE4-A554-BEF5C440CC4B}" type="pres">
      <dgm:prSet presAssocID="{1F6BACF0-F8A5-40D0-B939-2125B1712E1C}"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C8853739-CC82-4F40-93AC-03475E774660}" type="pres">
      <dgm:prSet presAssocID="{1F6BACF0-F8A5-40D0-B939-2125B1712E1C}" presName="spaceRect" presStyleCnt="0"/>
      <dgm:spPr/>
    </dgm:pt>
    <dgm:pt modelId="{D9245CDB-8DE5-49E4-B36F-45711FFE3117}" type="pres">
      <dgm:prSet presAssocID="{1F6BACF0-F8A5-40D0-B939-2125B1712E1C}" presName="parTx" presStyleLbl="revTx" presStyleIdx="2" presStyleCnt="7">
        <dgm:presLayoutVars>
          <dgm:chMax val="0"/>
          <dgm:chPref val="0"/>
        </dgm:presLayoutVars>
      </dgm:prSet>
      <dgm:spPr/>
    </dgm:pt>
    <dgm:pt modelId="{AE8C95C3-E81E-4602-8BE5-1C7DEEC631EF}" type="pres">
      <dgm:prSet presAssocID="{114BBCF7-D4C6-493F-87FB-02BA04C2135C}" presName="sibTrans" presStyleCnt="0"/>
      <dgm:spPr/>
    </dgm:pt>
    <dgm:pt modelId="{AA5CC6BE-7608-478A-A1E1-67B3C8344254}" type="pres">
      <dgm:prSet presAssocID="{58B8F7B6-819A-4349-95E3-72AAB0BFA40A}" presName="compNode" presStyleCnt="0"/>
      <dgm:spPr/>
    </dgm:pt>
    <dgm:pt modelId="{F0682DA9-4902-49B3-B166-42FE7E44384B}" type="pres">
      <dgm:prSet presAssocID="{58B8F7B6-819A-4349-95E3-72AAB0BFA40A}" presName="bgRect" presStyleLbl="bgShp" presStyleIdx="3" presStyleCnt="7"/>
      <dgm:spPr/>
    </dgm:pt>
    <dgm:pt modelId="{0713BB01-370B-47F3-8DE6-E59E5CA5EE91}" type="pres">
      <dgm:prSet presAssocID="{58B8F7B6-819A-4349-95E3-72AAB0BFA40A}"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6C49DF96-2B7D-4044-8A3D-D72BD3DFCE4C}" type="pres">
      <dgm:prSet presAssocID="{58B8F7B6-819A-4349-95E3-72AAB0BFA40A}" presName="spaceRect" presStyleCnt="0"/>
      <dgm:spPr/>
    </dgm:pt>
    <dgm:pt modelId="{849E2FB7-08E0-45DB-A230-6E9CE995A547}" type="pres">
      <dgm:prSet presAssocID="{58B8F7B6-819A-4349-95E3-72AAB0BFA40A}" presName="parTx" presStyleLbl="revTx" presStyleIdx="3" presStyleCnt="7">
        <dgm:presLayoutVars>
          <dgm:chMax val="0"/>
          <dgm:chPref val="0"/>
        </dgm:presLayoutVars>
      </dgm:prSet>
      <dgm:spPr/>
    </dgm:pt>
    <dgm:pt modelId="{167729F8-47B6-4FD3-9CEC-2B27FBC779A2}" type="pres">
      <dgm:prSet presAssocID="{3ABB2EA4-2B43-4F4C-AD28-E84ED7469BF1}" presName="sibTrans" presStyleCnt="0"/>
      <dgm:spPr/>
    </dgm:pt>
    <dgm:pt modelId="{DA8A1897-F971-4B64-97CF-3BABE3567B11}" type="pres">
      <dgm:prSet presAssocID="{1FF190EF-5B4C-4D18-B176-FBED3A3975B5}" presName="compNode" presStyleCnt="0"/>
      <dgm:spPr/>
    </dgm:pt>
    <dgm:pt modelId="{75C0957D-3D6B-4608-8A28-755F1A18AE4B}" type="pres">
      <dgm:prSet presAssocID="{1FF190EF-5B4C-4D18-B176-FBED3A3975B5}" presName="bgRect" presStyleLbl="bgShp" presStyleIdx="4" presStyleCnt="7"/>
      <dgm:spPr/>
    </dgm:pt>
    <dgm:pt modelId="{24D5E991-9C8E-4D35-8050-B1C96EF63D47}" type="pres">
      <dgm:prSet presAssocID="{1FF190EF-5B4C-4D18-B176-FBED3A3975B5}"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op and bucket"/>
        </a:ext>
      </dgm:extLst>
    </dgm:pt>
    <dgm:pt modelId="{76065633-435E-45FF-9B42-4951C7F6AEAA}" type="pres">
      <dgm:prSet presAssocID="{1FF190EF-5B4C-4D18-B176-FBED3A3975B5}" presName="spaceRect" presStyleCnt="0"/>
      <dgm:spPr/>
    </dgm:pt>
    <dgm:pt modelId="{628CEBFF-77FF-4B30-9AF2-C1B7CF8574FA}" type="pres">
      <dgm:prSet presAssocID="{1FF190EF-5B4C-4D18-B176-FBED3A3975B5}" presName="parTx" presStyleLbl="revTx" presStyleIdx="4" presStyleCnt="7">
        <dgm:presLayoutVars>
          <dgm:chMax val="0"/>
          <dgm:chPref val="0"/>
        </dgm:presLayoutVars>
      </dgm:prSet>
      <dgm:spPr/>
    </dgm:pt>
    <dgm:pt modelId="{507FED78-53D0-446A-8B6B-F3A53E88AF04}" type="pres">
      <dgm:prSet presAssocID="{88022E3C-87D9-40E3-B4D2-E413E180A32D}" presName="sibTrans" presStyleCnt="0"/>
      <dgm:spPr/>
    </dgm:pt>
    <dgm:pt modelId="{3F15EC32-E80A-4A17-9EC8-B2914D70B09C}" type="pres">
      <dgm:prSet presAssocID="{FBADF5C3-C0DB-47DD-AC87-F982A04A36ED}" presName="compNode" presStyleCnt="0"/>
      <dgm:spPr/>
    </dgm:pt>
    <dgm:pt modelId="{63910431-6C9B-40EB-8012-9B77415434FE}" type="pres">
      <dgm:prSet presAssocID="{FBADF5C3-C0DB-47DD-AC87-F982A04A36ED}" presName="bgRect" presStyleLbl="bgShp" presStyleIdx="5" presStyleCnt="7"/>
      <dgm:spPr/>
    </dgm:pt>
    <dgm:pt modelId="{7357B1C3-7AE9-4F08-8FB7-7098C58D84BF}" type="pres">
      <dgm:prSet presAssocID="{FBADF5C3-C0DB-47DD-AC87-F982A04A36ED}"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ead with Gears"/>
        </a:ext>
      </dgm:extLst>
    </dgm:pt>
    <dgm:pt modelId="{81D7E6A2-4F91-4817-ACA2-B3607ADE8DF6}" type="pres">
      <dgm:prSet presAssocID="{FBADF5C3-C0DB-47DD-AC87-F982A04A36ED}" presName="spaceRect" presStyleCnt="0"/>
      <dgm:spPr/>
    </dgm:pt>
    <dgm:pt modelId="{5113253C-43C4-406E-BCB7-B4C906A6D121}" type="pres">
      <dgm:prSet presAssocID="{FBADF5C3-C0DB-47DD-AC87-F982A04A36ED}" presName="parTx" presStyleLbl="revTx" presStyleIdx="5" presStyleCnt="7">
        <dgm:presLayoutVars>
          <dgm:chMax val="0"/>
          <dgm:chPref val="0"/>
        </dgm:presLayoutVars>
      </dgm:prSet>
      <dgm:spPr/>
    </dgm:pt>
    <dgm:pt modelId="{FA7DA55B-1DDD-4EFE-B05E-4EEB676E2742}" type="pres">
      <dgm:prSet presAssocID="{563D1CDF-1FAE-43DC-BC65-6D41BD2EBEC4}" presName="sibTrans" presStyleCnt="0"/>
      <dgm:spPr/>
    </dgm:pt>
    <dgm:pt modelId="{0B49D4A7-4C6A-4B7A-A4F4-DDF24FD0A4CD}" type="pres">
      <dgm:prSet presAssocID="{7713B177-2E5F-44CA-AEDB-641838602B58}" presName="compNode" presStyleCnt="0"/>
      <dgm:spPr/>
    </dgm:pt>
    <dgm:pt modelId="{690C9F1E-3AB6-46D0-B3E1-F11BF1AAD9AC}" type="pres">
      <dgm:prSet presAssocID="{7713B177-2E5F-44CA-AEDB-641838602B58}" presName="bgRect" presStyleLbl="bgShp" presStyleIdx="6" presStyleCnt="7"/>
      <dgm:spPr/>
    </dgm:pt>
    <dgm:pt modelId="{A6A42CEA-A6BF-4C5E-B7DE-176EA736B13F}" type="pres">
      <dgm:prSet presAssocID="{7713B177-2E5F-44CA-AEDB-641838602B58}"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heckmark"/>
        </a:ext>
      </dgm:extLst>
    </dgm:pt>
    <dgm:pt modelId="{D895B85C-217F-4D52-89C4-3170DD3AA041}" type="pres">
      <dgm:prSet presAssocID="{7713B177-2E5F-44CA-AEDB-641838602B58}" presName="spaceRect" presStyleCnt="0"/>
      <dgm:spPr/>
    </dgm:pt>
    <dgm:pt modelId="{01438BD6-49DD-4B49-A203-0585717A7E47}" type="pres">
      <dgm:prSet presAssocID="{7713B177-2E5F-44CA-AEDB-641838602B58}" presName="parTx" presStyleLbl="revTx" presStyleIdx="6" presStyleCnt="7">
        <dgm:presLayoutVars>
          <dgm:chMax val="0"/>
          <dgm:chPref val="0"/>
        </dgm:presLayoutVars>
      </dgm:prSet>
      <dgm:spPr/>
    </dgm:pt>
  </dgm:ptLst>
  <dgm:cxnLst>
    <dgm:cxn modelId="{5454FD21-A411-4BC9-979E-CF5927521F6D}" srcId="{E42DE8E1-0C4C-43A3-BD6D-E38684265403}" destId="{1FF190EF-5B4C-4D18-B176-FBED3A3975B5}" srcOrd="4" destOrd="0" parTransId="{9E7FEBD8-844B-4AE2-8A0E-1E876D66F450}" sibTransId="{88022E3C-87D9-40E3-B4D2-E413E180A32D}"/>
    <dgm:cxn modelId="{1DE20C39-CD74-48A7-8DCF-180EF4129C9F}" srcId="{E42DE8E1-0C4C-43A3-BD6D-E38684265403}" destId="{00E092FF-BD14-40F2-9DC3-D839A1FE1B71}" srcOrd="0" destOrd="0" parTransId="{1A449236-3150-4D05-84C2-B0397AA98922}" sibTransId="{420B3E6B-D770-494F-A135-6C41F533027D}"/>
    <dgm:cxn modelId="{297E613B-C28E-4440-8F14-D931A2F729BF}" type="presOf" srcId="{313ECB31-8739-4DBB-A4BF-E3BE3D6B432A}" destId="{82FF18F8-1361-4FD3-9C04-400FDE74ACEE}" srcOrd="0" destOrd="0" presId="urn:microsoft.com/office/officeart/2018/2/layout/IconVerticalSolidList"/>
    <dgm:cxn modelId="{A340785E-DFE6-442C-A8B7-83A8B89166B6}" type="presOf" srcId="{00E092FF-BD14-40F2-9DC3-D839A1FE1B71}" destId="{A3BEE7EE-8BCE-4B48-8BF3-5186E4BE9CB2}" srcOrd="0" destOrd="0" presId="urn:microsoft.com/office/officeart/2018/2/layout/IconVerticalSolidList"/>
    <dgm:cxn modelId="{8BFC9864-D223-44B3-B9D4-D0913FD6FF76}" type="presOf" srcId="{1FF190EF-5B4C-4D18-B176-FBED3A3975B5}" destId="{628CEBFF-77FF-4B30-9AF2-C1B7CF8574FA}" srcOrd="0" destOrd="0" presId="urn:microsoft.com/office/officeart/2018/2/layout/IconVerticalSolidList"/>
    <dgm:cxn modelId="{2A124B49-E033-45CC-ACE6-49957F33FEFB}" srcId="{E42DE8E1-0C4C-43A3-BD6D-E38684265403}" destId="{FBADF5C3-C0DB-47DD-AC87-F982A04A36ED}" srcOrd="5" destOrd="0" parTransId="{105437D8-89AB-467F-988B-3B510E2ED1E9}" sibTransId="{563D1CDF-1FAE-43DC-BC65-6D41BD2EBEC4}"/>
    <dgm:cxn modelId="{D9C2D578-B398-412D-A573-7BBA66A51140}" srcId="{E42DE8E1-0C4C-43A3-BD6D-E38684265403}" destId="{313ECB31-8739-4DBB-A4BF-E3BE3D6B432A}" srcOrd="1" destOrd="0" parTransId="{B4656009-A095-48C3-8B76-C283C21B3353}" sibTransId="{D98844D3-2730-4E31-B6D7-2B5C14B440E7}"/>
    <dgm:cxn modelId="{D80D4C96-DC03-4252-A846-D668F230E4A7}" type="presOf" srcId="{E42DE8E1-0C4C-43A3-BD6D-E38684265403}" destId="{DD7333D3-AB2C-4EEB-8D0E-E4ADE3BAAF8B}" srcOrd="0" destOrd="0" presId="urn:microsoft.com/office/officeart/2018/2/layout/IconVerticalSolidList"/>
    <dgm:cxn modelId="{FEFFEFA5-4FFC-4BD6-88EE-6C09C0B36ED5}" type="presOf" srcId="{FBADF5C3-C0DB-47DD-AC87-F982A04A36ED}" destId="{5113253C-43C4-406E-BCB7-B4C906A6D121}" srcOrd="0" destOrd="0" presId="urn:microsoft.com/office/officeart/2018/2/layout/IconVerticalSolidList"/>
    <dgm:cxn modelId="{FEBEAFB0-FE72-490E-9388-E3C337E2AB7E}" type="presOf" srcId="{1F6BACF0-F8A5-40D0-B939-2125B1712E1C}" destId="{D9245CDB-8DE5-49E4-B36F-45711FFE3117}" srcOrd="0" destOrd="0" presId="urn:microsoft.com/office/officeart/2018/2/layout/IconVerticalSolidList"/>
    <dgm:cxn modelId="{A7F181B1-2EC7-492B-A3B8-6542CBC45C78}" srcId="{E42DE8E1-0C4C-43A3-BD6D-E38684265403}" destId="{7713B177-2E5F-44CA-AEDB-641838602B58}" srcOrd="6" destOrd="0" parTransId="{7A3F6759-2829-45F0-8AFB-F0B0C01C1FD5}" sibTransId="{62618CD4-BF37-4C97-BA94-94CAACB49EC4}"/>
    <dgm:cxn modelId="{26C143B6-E456-4C32-9B92-A7E7A60F7E2B}" srcId="{E42DE8E1-0C4C-43A3-BD6D-E38684265403}" destId="{1F6BACF0-F8A5-40D0-B939-2125B1712E1C}" srcOrd="2" destOrd="0" parTransId="{26FF4549-413A-438E-AB6B-E5A0F59157FF}" sibTransId="{114BBCF7-D4C6-493F-87FB-02BA04C2135C}"/>
    <dgm:cxn modelId="{18C24BC6-1826-4F91-813A-CE8A0BF644C9}" srcId="{E42DE8E1-0C4C-43A3-BD6D-E38684265403}" destId="{58B8F7B6-819A-4349-95E3-72AAB0BFA40A}" srcOrd="3" destOrd="0" parTransId="{B3CE7DC0-7753-4654-A911-7A5194E512E5}" sibTransId="{3ABB2EA4-2B43-4F4C-AD28-E84ED7469BF1}"/>
    <dgm:cxn modelId="{C15B05FA-C6D4-483A-B33D-19B27AAC42A2}" type="presOf" srcId="{58B8F7B6-819A-4349-95E3-72AAB0BFA40A}" destId="{849E2FB7-08E0-45DB-A230-6E9CE995A547}" srcOrd="0" destOrd="0" presId="urn:microsoft.com/office/officeart/2018/2/layout/IconVerticalSolidList"/>
    <dgm:cxn modelId="{319EC0FE-C2CC-4DAF-869D-A02A64A84138}" type="presOf" srcId="{7713B177-2E5F-44CA-AEDB-641838602B58}" destId="{01438BD6-49DD-4B49-A203-0585717A7E47}" srcOrd="0" destOrd="0" presId="urn:microsoft.com/office/officeart/2018/2/layout/IconVerticalSolidList"/>
    <dgm:cxn modelId="{C70E7F3E-1F2F-4D2F-A60C-73F99FBEB43D}" type="presParOf" srcId="{DD7333D3-AB2C-4EEB-8D0E-E4ADE3BAAF8B}" destId="{45C1AEB3-B637-4BDF-BF65-D37D8B9DC57E}" srcOrd="0" destOrd="0" presId="urn:microsoft.com/office/officeart/2018/2/layout/IconVerticalSolidList"/>
    <dgm:cxn modelId="{7A707D5A-B023-44D6-B3FB-EBE38CDE8602}" type="presParOf" srcId="{45C1AEB3-B637-4BDF-BF65-D37D8B9DC57E}" destId="{B72A0385-55B8-4E38-A717-B4612D6549F8}" srcOrd="0" destOrd="0" presId="urn:microsoft.com/office/officeart/2018/2/layout/IconVerticalSolidList"/>
    <dgm:cxn modelId="{097E148D-F495-4239-B26F-0C12913C3D09}" type="presParOf" srcId="{45C1AEB3-B637-4BDF-BF65-D37D8B9DC57E}" destId="{1F06FA2B-AD9F-4454-AD3E-9BB8EDB50B69}" srcOrd="1" destOrd="0" presId="urn:microsoft.com/office/officeart/2018/2/layout/IconVerticalSolidList"/>
    <dgm:cxn modelId="{80470347-1F4B-4800-BBB2-75C0B768AAC3}" type="presParOf" srcId="{45C1AEB3-B637-4BDF-BF65-D37D8B9DC57E}" destId="{0F2F5871-B7A4-42E6-8B91-3F02002FF7EB}" srcOrd="2" destOrd="0" presId="urn:microsoft.com/office/officeart/2018/2/layout/IconVerticalSolidList"/>
    <dgm:cxn modelId="{8A8F1971-F64B-4CD0-A657-D304A4B79C68}" type="presParOf" srcId="{45C1AEB3-B637-4BDF-BF65-D37D8B9DC57E}" destId="{A3BEE7EE-8BCE-4B48-8BF3-5186E4BE9CB2}" srcOrd="3" destOrd="0" presId="urn:microsoft.com/office/officeart/2018/2/layout/IconVerticalSolidList"/>
    <dgm:cxn modelId="{3D549565-0CF1-4993-B384-2721B7C925FD}" type="presParOf" srcId="{DD7333D3-AB2C-4EEB-8D0E-E4ADE3BAAF8B}" destId="{5609B37B-DD4B-4308-A8BE-5B8CE7F3B632}" srcOrd="1" destOrd="0" presId="urn:microsoft.com/office/officeart/2018/2/layout/IconVerticalSolidList"/>
    <dgm:cxn modelId="{1722C2A9-A729-4EA2-9DA0-BF618489DA01}" type="presParOf" srcId="{DD7333D3-AB2C-4EEB-8D0E-E4ADE3BAAF8B}" destId="{0C6EF33D-0768-4EAF-88D9-8703E2868F4B}" srcOrd="2" destOrd="0" presId="urn:microsoft.com/office/officeart/2018/2/layout/IconVerticalSolidList"/>
    <dgm:cxn modelId="{F24CA652-D3C0-4845-89AB-D030118AEC6A}" type="presParOf" srcId="{0C6EF33D-0768-4EAF-88D9-8703E2868F4B}" destId="{ECA5A2B3-6FD1-4D49-8563-805121DFBFB5}" srcOrd="0" destOrd="0" presId="urn:microsoft.com/office/officeart/2018/2/layout/IconVerticalSolidList"/>
    <dgm:cxn modelId="{CB27177D-18FC-4958-968A-7263369289D3}" type="presParOf" srcId="{0C6EF33D-0768-4EAF-88D9-8703E2868F4B}" destId="{4D31C97A-3FC7-4435-AE8C-C2F026387418}" srcOrd="1" destOrd="0" presId="urn:microsoft.com/office/officeart/2018/2/layout/IconVerticalSolidList"/>
    <dgm:cxn modelId="{030B40C7-B197-4F8B-92A8-1280E1530722}" type="presParOf" srcId="{0C6EF33D-0768-4EAF-88D9-8703E2868F4B}" destId="{AA7DAA5D-4248-4F28-A91D-8A556A21D5CD}" srcOrd="2" destOrd="0" presId="urn:microsoft.com/office/officeart/2018/2/layout/IconVerticalSolidList"/>
    <dgm:cxn modelId="{28D9914C-315B-49EB-A702-D2ECB2C78328}" type="presParOf" srcId="{0C6EF33D-0768-4EAF-88D9-8703E2868F4B}" destId="{82FF18F8-1361-4FD3-9C04-400FDE74ACEE}" srcOrd="3" destOrd="0" presId="urn:microsoft.com/office/officeart/2018/2/layout/IconVerticalSolidList"/>
    <dgm:cxn modelId="{43E0972A-F6E0-4591-A5F8-A07206D67A05}" type="presParOf" srcId="{DD7333D3-AB2C-4EEB-8D0E-E4ADE3BAAF8B}" destId="{EF84E51B-C681-4B92-AC46-270F378CCD40}" srcOrd="3" destOrd="0" presId="urn:microsoft.com/office/officeart/2018/2/layout/IconVerticalSolidList"/>
    <dgm:cxn modelId="{7B2028F6-AAB7-45B3-9A77-4CC47D5C6976}" type="presParOf" srcId="{DD7333D3-AB2C-4EEB-8D0E-E4ADE3BAAF8B}" destId="{4C0EFFC2-31A3-4084-89B8-CBAB20E96C16}" srcOrd="4" destOrd="0" presId="urn:microsoft.com/office/officeart/2018/2/layout/IconVerticalSolidList"/>
    <dgm:cxn modelId="{4F75CAF5-4573-46F2-83A5-10904AB26726}" type="presParOf" srcId="{4C0EFFC2-31A3-4084-89B8-CBAB20E96C16}" destId="{461023FC-81AB-4F52-9488-2AF811213B6E}" srcOrd="0" destOrd="0" presId="urn:microsoft.com/office/officeart/2018/2/layout/IconVerticalSolidList"/>
    <dgm:cxn modelId="{227A03FA-0FAE-4850-913F-1DE5E95BD173}" type="presParOf" srcId="{4C0EFFC2-31A3-4084-89B8-CBAB20E96C16}" destId="{6EF5A50F-5AB4-4EE4-A554-BEF5C440CC4B}" srcOrd="1" destOrd="0" presId="urn:microsoft.com/office/officeart/2018/2/layout/IconVerticalSolidList"/>
    <dgm:cxn modelId="{485A657B-9F62-47AA-93C0-BFD9A96DDE99}" type="presParOf" srcId="{4C0EFFC2-31A3-4084-89B8-CBAB20E96C16}" destId="{C8853739-CC82-4F40-93AC-03475E774660}" srcOrd="2" destOrd="0" presId="urn:microsoft.com/office/officeart/2018/2/layout/IconVerticalSolidList"/>
    <dgm:cxn modelId="{9DF42DF5-F2A7-4EB3-A6D5-E1EA9A31F6E2}" type="presParOf" srcId="{4C0EFFC2-31A3-4084-89B8-CBAB20E96C16}" destId="{D9245CDB-8DE5-49E4-B36F-45711FFE3117}" srcOrd="3" destOrd="0" presId="urn:microsoft.com/office/officeart/2018/2/layout/IconVerticalSolidList"/>
    <dgm:cxn modelId="{47DF31D5-2945-4B65-B3E5-2E3A9B6A5B06}" type="presParOf" srcId="{DD7333D3-AB2C-4EEB-8D0E-E4ADE3BAAF8B}" destId="{AE8C95C3-E81E-4602-8BE5-1C7DEEC631EF}" srcOrd="5" destOrd="0" presId="urn:microsoft.com/office/officeart/2018/2/layout/IconVerticalSolidList"/>
    <dgm:cxn modelId="{E4D7BE60-8851-410A-84F4-744484D9B2CF}" type="presParOf" srcId="{DD7333D3-AB2C-4EEB-8D0E-E4ADE3BAAF8B}" destId="{AA5CC6BE-7608-478A-A1E1-67B3C8344254}" srcOrd="6" destOrd="0" presId="urn:microsoft.com/office/officeart/2018/2/layout/IconVerticalSolidList"/>
    <dgm:cxn modelId="{12B03F45-ADC6-45B0-9B2B-CB491011B0B4}" type="presParOf" srcId="{AA5CC6BE-7608-478A-A1E1-67B3C8344254}" destId="{F0682DA9-4902-49B3-B166-42FE7E44384B}" srcOrd="0" destOrd="0" presId="urn:microsoft.com/office/officeart/2018/2/layout/IconVerticalSolidList"/>
    <dgm:cxn modelId="{7489F55E-2A1A-4D33-BE3D-3E7770664BD4}" type="presParOf" srcId="{AA5CC6BE-7608-478A-A1E1-67B3C8344254}" destId="{0713BB01-370B-47F3-8DE6-E59E5CA5EE91}" srcOrd="1" destOrd="0" presId="urn:microsoft.com/office/officeart/2018/2/layout/IconVerticalSolidList"/>
    <dgm:cxn modelId="{410E9D6E-024B-4FDA-B2FF-A10C9F750309}" type="presParOf" srcId="{AA5CC6BE-7608-478A-A1E1-67B3C8344254}" destId="{6C49DF96-2B7D-4044-8A3D-D72BD3DFCE4C}" srcOrd="2" destOrd="0" presId="urn:microsoft.com/office/officeart/2018/2/layout/IconVerticalSolidList"/>
    <dgm:cxn modelId="{70957968-DA1A-47DE-B688-9B32923685E9}" type="presParOf" srcId="{AA5CC6BE-7608-478A-A1E1-67B3C8344254}" destId="{849E2FB7-08E0-45DB-A230-6E9CE995A547}" srcOrd="3" destOrd="0" presId="urn:microsoft.com/office/officeart/2018/2/layout/IconVerticalSolidList"/>
    <dgm:cxn modelId="{EC094B54-F49E-4DE1-83EF-B553591529DA}" type="presParOf" srcId="{DD7333D3-AB2C-4EEB-8D0E-E4ADE3BAAF8B}" destId="{167729F8-47B6-4FD3-9CEC-2B27FBC779A2}" srcOrd="7" destOrd="0" presId="urn:microsoft.com/office/officeart/2018/2/layout/IconVerticalSolidList"/>
    <dgm:cxn modelId="{902CB507-2ECC-460B-9DB4-B0A0E3A49F9B}" type="presParOf" srcId="{DD7333D3-AB2C-4EEB-8D0E-E4ADE3BAAF8B}" destId="{DA8A1897-F971-4B64-97CF-3BABE3567B11}" srcOrd="8" destOrd="0" presId="urn:microsoft.com/office/officeart/2018/2/layout/IconVerticalSolidList"/>
    <dgm:cxn modelId="{6374974B-247F-408E-80B0-C88C85CEBED1}" type="presParOf" srcId="{DA8A1897-F971-4B64-97CF-3BABE3567B11}" destId="{75C0957D-3D6B-4608-8A28-755F1A18AE4B}" srcOrd="0" destOrd="0" presId="urn:microsoft.com/office/officeart/2018/2/layout/IconVerticalSolidList"/>
    <dgm:cxn modelId="{C349F048-9BB8-4639-882D-FB17A3E91737}" type="presParOf" srcId="{DA8A1897-F971-4B64-97CF-3BABE3567B11}" destId="{24D5E991-9C8E-4D35-8050-B1C96EF63D47}" srcOrd="1" destOrd="0" presId="urn:microsoft.com/office/officeart/2018/2/layout/IconVerticalSolidList"/>
    <dgm:cxn modelId="{EBF5A13E-F098-4CCF-AE74-019205B1A787}" type="presParOf" srcId="{DA8A1897-F971-4B64-97CF-3BABE3567B11}" destId="{76065633-435E-45FF-9B42-4951C7F6AEAA}" srcOrd="2" destOrd="0" presId="urn:microsoft.com/office/officeart/2018/2/layout/IconVerticalSolidList"/>
    <dgm:cxn modelId="{E80ADE8A-FF2A-493E-8B01-0448F944D00B}" type="presParOf" srcId="{DA8A1897-F971-4B64-97CF-3BABE3567B11}" destId="{628CEBFF-77FF-4B30-9AF2-C1B7CF8574FA}" srcOrd="3" destOrd="0" presId="urn:microsoft.com/office/officeart/2018/2/layout/IconVerticalSolidList"/>
    <dgm:cxn modelId="{3F8CDA63-4AA9-4111-9922-75853509D998}" type="presParOf" srcId="{DD7333D3-AB2C-4EEB-8D0E-E4ADE3BAAF8B}" destId="{507FED78-53D0-446A-8B6B-F3A53E88AF04}" srcOrd="9" destOrd="0" presId="urn:microsoft.com/office/officeart/2018/2/layout/IconVerticalSolidList"/>
    <dgm:cxn modelId="{CA02779F-9305-4CA3-9660-3DBF279CA1A0}" type="presParOf" srcId="{DD7333D3-AB2C-4EEB-8D0E-E4ADE3BAAF8B}" destId="{3F15EC32-E80A-4A17-9EC8-B2914D70B09C}" srcOrd="10" destOrd="0" presId="urn:microsoft.com/office/officeart/2018/2/layout/IconVerticalSolidList"/>
    <dgm:cxn modelId="{5B4D4C8B-C457-4998-AC51-3732602545E3}" type="presParOf" srcId="{3F15EC32-E80A-4A17-9EC8-B2914D70B09C}" destId="{63910431-6C9B-40EB-8012-9B77415434FE}" srcOrd="0" destOrd="0" presId="urn:microsoft.com/office/officeart/2018/2/layout/IconVerticalSolidList"/>
    <dgm:cxn modelId="{7FB87115-F9C5-48ED-B6CB-8BD7E0646E9A}" type="presParOf" srcId="{3F15EC32-E80A-4A17-9EC8-B2914D70B09C}" destId="{7357B1C3-7AE9-4F08-8FB7-7098C58D84BF}" srcOrd="1" destOrd="0" presId="urn:microsoft.com/office/officeart/2018/2/layout/IconVerticalSolidList"/>
    <dgm:cxn modelId="{25A58111-942C-401B-BC3C-6452C9E38C05}" type="presParOf" srcId="{3F15EC32-E80A-4A17-9EC8-B2914D70B09C}" destId="{81D7E6A2-4F91-4817-ACA2-B3607ADE8DF6}" srcOrd="2" destOrd="0" presId="urn:microsoft.com/office/officeart/2018/2/layout/IconVerticalSolidList"/>
    <dgm:cxn modelId="{57DFA38B-4972-49B4-B684-4283AE7BC2FF}" type="presParOf" srcId="{3F15EC32-E80A-4A17-9EC8-B2914D70B09C}" destId="{5113253C-43C4-406E-BCB7-B4C906A6D121}" srcOrd="3" destOrd="0" presId="urn:microsoft.com/office/officeart/2018/2/layout/IconVerticalSolidList"/>
    <dgm:cxn modelId="{6E9FB218-D44C-4758-B48D-951D55D8FC03}" type="presParOf" srcId="{DD7333D3-AB2C-4EEB-8D0E-E4ADE3BAAF8B}" destId="{FA7DA55B-1DDD-4EFE-B05E-4EEB676E2742}" srcOrd="11" destOrd="0" presId="urn:microsoft.com/office/officeart/2018/2/layout/IconVerticalSolidList"/>
    <dgm:cxn modelId="{1173D9A9-9A4A-4A0B-91B2-4E4DE03D6094}" type="presParOf" srcId="{DD7333D3-AB2C-4EEB-8D0E-E4ADE3BAAF8B}" destId="{0B49D4A7-4C6A-4B7A-A4F4-DDF24FD0A4CD}" srcOrd="12" destOrd="0" presId="urn:microsoft.com/office/officeart/2018/2/layout/IconVerticalSolidList"/>
    <dgm:cxn modelId="{A84DE7AE-BCF0-4848-85EA-D2BE1B177DEA}" type="presParOf" srcId="{0B49D4A7-4C6A-4B7A-A4F4-DDF24FD0A4CD}" destId="{690C9F1E-3AB6-46D0-B3E1-F11BF1AAD9AC}" srcOrd="0" destOrd="0" presId="urn:microsoft.com/office/officeart/2018/2/layout/IconVerticalSolidList"/>
    <dgm:cxn modelId="{248E6F7C-3B0A-4AB4-8E2E-30A40E4DE061}" type="presParOf" srcId="{0B49D4A7-4C6A-4B7A-A4F4-DDF24FD0A4CD}" destId="{A6A42CEA-A6BF-4C5E-B7DE-176EA736B13F}" srcOrd="1" destOrd="0" presId="urn:microsoft.com/office/officeart/2018/2/layout/IconVerticalSolidList"/>
    <dgm:cxn modelId="{5B9F7776-5951-43E7-8D2E-D1107A7C725A}" type="presParOf" srcId="{0B49D4A7-4C6A-4B7A-A4F4-DDF24FD0A4CD}" destId="{D895B85C-217F-4D52-89C4-3170DD3AA041}" srcOrd="2" destOrd="0" presId="urn:microsoft.com/office/officeart/2018/2/layout/IconVerticalSolidList"/>
    <dgm:cxn modelId="{463740B9-FCD9-437A-83A1-9B64172E2DBA}" type="presParOf" srcId="{0B49D4A7-4C6A-4B7A-A4F4-DDF24FD0A4CD}" destId="{01438BD6-49DD-4B49-A203-0585717A7E4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2A0385-55B8-4E38-A717-B4612D6549F8}">
      <dsp:nvSpPr>
        <dsp:cNvPr id="0" name=""/>
        <dsp:cNvSpPr/>
      </dsp:nvSpPr>
      <dsp:spPr>
        <a:xfrm>
          <a:off x="0" y="415"/>
          <a:ext cx="10499725" cy="57177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06FA2B-AD9F-4454-AD3E-9BB8EDB50B69}">
      <dsp:nvSpPr>
        <dsp:cNvPr id="0" name=""/>
        <dsp:cNvSpPr/>
      </dsp:nvSpPr>
      <dsp:spPr>
        <a:xfrm>
          <a:off x="172962" y="129064"/>
          <a:ext cx="314476" cy="3144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BEE7EE-8BCE-4B48-8BF3-5186E4BE9CB2}">
      <dsp:nvSpPr>
        <dsp:cNvPr id="0" name=""/>
        <dsp:cNvSpPr/>
      </dsp:nvSpPr>
      <dsp:spPr>
        <a:xfrm>
          <a:off x="660401" y="415"/>
          <a:ext cx="9839323" cy="571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13" tIns="60513" rIns="60513" bIns="60513" numCol="1" spcCol="1270" anchor="ctr" anchorCtr="0">
          <a:noAutofit/>
        </a:bodyPr>
        <a:lstStyle/>
        <a:p>
          <a:pPr marL="0" lvl="0" indent="0" algn="l" defTabSz="711200">
            <a:lnSpc>
              <a:spcPct val="90000"/>
            </a:lnSpc>
            <a:spcBef>
              <a:spcPct val="0"/>
            </a:spcBef>
            <a:spcAft>
              <a:spcPct val="35000"/>
            </a:spcAft>
            <a:buNone/>
          </a:pPr>
          <a:r>
            <a:rPr lang="en-GB" sz="1600" kern="1200"/>
            <a:t>01-Project Brief</a:t>
          </a:r>
          <a:endParaRPr lang="en-US" sz="1600" kern="1200"/>
        </a:p>
      </dsp:txBody>
      <dsp:txXfrm>
        <a:off x="660401" y="415"/>
        <a:ext cx="9839323" cy="571775"/>
      </dsp:txXfrm>
    </dsp:sp>
    <dsp:sp modelId="{ECA5A2B3-6FD1-4D49-8563-805121DFBFB5}">
      <dsp:nvSpPr>
        <dsp:cNvPr id="0" name=""/>
        <dsp:cNvSpPr/>
      </dsp:nvSpPr>
      <dsp:spPr>
        <a:xfrm>
          <a:off x="0" y="715135"/>
          <a:ext cx="10499725" cy="57177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31C97A-3FC7-4435-AE8C-C2F026387418}">
      <dsp:nvSpPr>
        <dsp:cNvPr id="0" name=""/>
        <dsp:cNvSpPr/>
      </dsp:nvSpPr>
      <dsp:spPr>
        <a:xfrm>
          <a:off x="172962" y="843784"/>
          <a:ext cx="314476" cy="3144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FF18F8-1361-4FD3-9C04-400FDE74ACEE}">
      <dsp:nvSpPr>
        <dsp:cNvPr id="0" name=""/>
        <dsp:cNvSpPr/>
      </dsp:nvSpPr>
      <dsp:spPr>
        <a:xfrm>
          <a:off x="660401" y="715135"/>
          <a:ext cx="9839323" cy="571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13" tIns="60513" rIns="60513" bIns="60513" numCol="1" spcCol="1270" anchor="ctr" anchorCtr="0">
          <a:noAutofit/>
        </a:bodyPr>
        <a:lstStyle/>
        <a:p>
          <a:pPr marL="0" lvl="0" indent="0" algn="l" defTabSz="711200">
            <a:lnSpc>
              <a:spcPct val="90000"/>
            </a:lnSpc>
            <a:spcBef>
              <a:spcPct val="0"/>
            </a:spcBef>
            <a:spcAft>
              <a:spcPct val="35000"/>
            </a:spcAft>
            <a:buNone/>
          </a:pPr>
          <a:r>
            <a:rPr lang="en-GB" sz="1600" kern="1200"/>
            <a:t>02-Dataset Overview</a:t>
          </a:r>
          <a:endParaRPr lang="en-US" sz="1600" kern="1200"/>
        </a:p>
      </dsp:txBody>
      <dsp:txXfrm>
        <a:off x="660401" y="715135"/>
        <a:ext cx="9839323" cy="571775"/>
      </dsp:txXfrm>
    </dsp:sp>
    <dsp:sp modelId="{461023FC-81AB-4F52-9488-2AF811213B6E}">
      <dsp:nvSpPr>
        <dsp:cNvPr id="0" name=""/>
        <dsp:cNvSpPr/>
      </dsp:nvSpPr>
      <dsp:spPr>
        <a:xfrm>
          <a:off x="0" y="1429854"/>
          <a:ext cx="10499725" cy="57177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F5A50F-5AB4-4EE4-A554-BEF5C440CC4B}">
      <dsp:nvSpPr>
        <dsp:cNvPr id="0" name=""/>
        <dsp:cNvSpPr/>
      </dsp:nvSpPr>
      <dsp:spPr>
        <a:xfrm>
          <a:off x="172962" y="1558504"/>
          <a:ext cx="314476" cy="3144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245CDB-8DE5-49E4-B36F-45711FFE3117}">
      <dsp:nvSpPr>
        <dsp:cNvPr id="0" name=""/>
        <dsp:cNvSpPr/>
      </dsp:nvSpPr>
      <dsp:spPr>
        <a:xfrm>
          <a:off x="660401" y="1429854"/>
          <a:ext cx="9839323" cy="571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13" tIns="60513" rIns="60513" bIns="60513" numCol="1" spcCol="1270" anchor="ctr" anchorCtr="0">
          <a:noAutofit/>
        </a:bodyPr>
        <a:lstStyle/>
        <a:p>
          <a:pPr marL="0" lvl="0" indent="0" algn="l" defTabSz="711200">
            <a:lnSpc>
              <a:spcPct val="90000"/>
            </a:lnSpc>
            <a:spcBef>
              <a:spcPct val="0"/>
            </a:spcBef>
            <a:spcAft>
              <a:spcPct val="35000"/>
            </a:spcAft>
            <a:buNone/>
          </a:pPr>
          <a:r>
            <a:rPr lang="en-US" sz="1600" kern="1200"/>
            <a:t>03-Dataset Structure</a:t>
          </a:r>
        </a:p>
      </dsp:txBody>
      <dsp:txXfrm>
        <a:off x="660401" y="1429854"/>
        <a:ext cx="9839323" cy="571775"/>
      </dsp:txXfrm>
    </dsp:sp>
    <dsp:sp modelId="{F0682DA9-4902-49B3-B166-42FE7E44384B}">
      <dsp:nvSpPr>
        <dsp:cNvPr id="0" name=""/>
        <dsp:cNvSpPr/>
      </dsp:nvSpPr>
      <dsp:spPr>
        <a:xfrm>
          <a:off x="0" y="2144574"/>
          <a:ext cx="10499725" cy="57177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13BB01-370B-47F3-8DE6-E59E5CA5EE91}">
      <dsp:nvSpPr>
        <dsp:cNvPr id="0" name=""/>
        <dsp:cNvSpPr/>
      </dsp:nvSpPr>
      <dsp:spPr>
        <a:xfrm>
          <a:off x="172962" y="2273224"/>
          <a:ext cx="314476" cy="3144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9E2FB7-08E0-45DB-A230-6E9CE995A547}">
      <dsp:nvSpPr>
        <dsp:cNvPr id="0" name=""/>
        <dsp:cNvSpPr/>
      </dsp:nvSpPr>
      <dsp:spPr>
        <a:xfrm>
          <a:off x="660401" y="2144574"/>
          <a:ext cx="9839323" cy="571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13" tIns="60513" rIns="60513" bIns="60513" numCol="1" spcCol="1270" anchor="ctr" anchorCtr="0">
          <a:noAutofit/>
        </a:bodyPr>
        <a:lstStyle/>
        <a:p>
          <a:pPr marL="0" lvl="0" indent="0" algn="l" defTabSz="711200">
            <a:lnSpc>
              <a:spcPct val="90000"/>
            </a:lnSpc>
            <a:spcBef>
              <a:spcPct val="0"/>
            </a:spcBef>
            <a:spcAft>
              <a:spcPct val="35000"/>
            </a:spcAft>
            <a:buNone/>
          </a:pPr>
          <a:r>
            <a:rPr lang="en-US" sz="1600" kern="1200"/>
            <a:t>04-Problems or challenges in the Data</a:t>
          </a:r>
        </a:p>
      </dsp:txBody>
      <dsp:txXfrm>
        <a:off x="660401" y="2144574"/>
        <a:ext cx="9839323" cy="571775"/>
      </dsp:txXfrm>
    </dsp:sp>
    <dsp:sp modelId="{75C0957D-3D6B-4608-8A28-755F1A18AE4B}">
      <dsp:nvSpPr>
        <dsp:cNvPr id="0" name=""/>
        <dsp:cNvSpPr/>
      </dsp:nvSpPr>
      <dsp:spPr>
        <a:xfrm>
          <a:off x="0" y="2859294"/>
          <a:ext cx="10499725" cy="57177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D5E991-9C8E-4D35-8050-B1C96EF63D47}">
      <dsp:nvSpPr>
        <dsp:cNvPr id="0" name=""/>
        <dsp:cNvSpPr/>
      </dsp:nvSpPr>
      <dsp:spPr>
        <a:xfrm>
          <a:off x="172962" y="2987943"/>
          <a:ext cx="314476" cy="31447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8CEBFF-77FF-4B30-9AF2-C1B7CF8574FA}">
      <dsp:nvSpPr>
        <dsp:cNvPr id="0" name=""/>
        <dsp:cNvSpPr/>
      </dsp:nvSpPr>
      <dsp:spPr>
        <a:xfrm>
          <a:off x="660401" y="2859294"/>
          <a:ext cx="9839323" cy="571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13" tIns="60513" rIns="60513" bIns="60513" numCol="1" spcCol="1270" anchor="ctr" anchorCtr="0">
          <a:noAutofit/>
        </a:bodyPr>
        <a:lstStyle/>
        <a:p>
          <a:pPr marL="0" lvl="0" indent="0" algn="l" defTabSz="711200">
            <a:lnSpc>
              <a:spcPct val="90000"/>
            </a:lnSpc>
            <a:spcBef>
              <a:spcPct val="0"/>
            </a:spcBef>
            <a:spcAft>
              <a:spcPct val="35000"/>
            </a:spcAft>
            <a:buNone/>
          </a:pPr>
          <a:r>
            <a:rPr lang="en-US" sz="1600" kern="1200"/>
            <a:t>05-Data Cleaning Process </a:t>
          </a:r>
        </a:p>
      </dsp:txBody>
      <dsp:txXfrm>
        <a:off x="660401" y="2859294"/>
        <a:ext cx="9839323" cy="571775"/>
      </dsp:txXfrm>
    </dsp:sp>
    <dsp:sp modelId="{63910431-6C9B-40EB-8012-9B77415434FE}">
      <dsp:nvSpPr>
        <dsp:cNvPr id="0" name=""/>
        <dsp:cNvSpPr/>
      </dsp:nvSpPr>
      <dsp:spPr>
        <a:xfrm>
          <a:off x="0" y="3574014"/>
          <a:ext cx="10499725" cy="57177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57B1C3-7AE9-4F08-8FB7-7098C58D84BF}">
      <dsp:nvSpPr>
        <dsp:cNvPr id="0" name=""/>
        <dsp:cNvSpPr/>
      </dsp:nvSpPr>
      <dsp:spPr>
        <a:xfrm>
          <a:off x="172962" y="3702663"/>
          <a:ext cx="314476" cy="31447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13253C-43C4-406E-BCB7-B4C906A6D121}">
      <dsp:nvSpPr>
        <dsp:cNvPr id="0" name=""/>
        <dsp:cNvSpPr/>
      </dsp:nvSpPr>
      <dsp:spPr>
        <a:xfrm>
          <a:off x="660401" y="3574014"/>
          <a:ext cx="9839323" cy="571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13" tIns="60513" rIns="60513" bIns="60513" numCol="1" spcCol="1270" anchor="ctr" anchorCtr="0">
          <a:noAutofit/>
        </a:bodyPr>
        <a:lstStyle/>
        <a:p>
          <a:pPr marL="0" lvl="0" indent="0" algn="l" defTabSz="711200">
            <a:lnSpc>
              <a:spcPct val="90000"/>
            </a:lnSpc>
            <a:spcBef>
              <a:spcPct val="0"/>
            </a:spcBef>
            <a:spcAft>
              <a:spcPct val="35000"/>
            </a:spcAft>
            <a:buNone/>
          </a:pPr>
          <a:r>
            <a:rPr lang="en-US" sz="1600" kern="1200"/>
            <a:t>06-Data Transformation Insights</a:t>
          </a:r>
        </a:p>
      </dsp:txBody>
      <dsp:txXfrm>
        <a:off x="660401" y="3574014"/>
        <a:ext cx="9839323" cy="571775"/>
      </dsp:txXfrm>
    </dsp:sp>
    <dsp:sp modelId="{690C9F1E-3AB6-46D0-B3E1-F11BF1AAD9AC}">
      <dsp:nvSpPr>
        <dsp:cNvPr id="0" name=""/>
        <dsp:cNvSpPr/>
      </dsp:nvSpPr>
      <dsp:spPr>
        <a:xfrm>
          <a:off x="0" y="4288733"/>
          <a:ext cx="10499725" cy="57177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A42CEA-A6BF-4C5E-B7DE-176EA736B13F}">
      <dsp:nvSpPr>
        <dsp:cNvPr id="0" name=""/>
        <dsp:cNvSpPr/>
      </dsp:nvSpPr>
      <dsp:spPr>
        <a:xfrm>
          <a:off x="172962" y="4417383"/>
          <a:ext cx="314476" cy="31447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438BD6-49DD-4B49-A203-0585717A7E47}">
      <dsp:nvSpPr>
        <dsp:cNvPr id="0" name=""/>
        <dsp:cNvSpPr/>
      </dsp:nvSpPr>
      <dsp:spPr>
        <a:xfrm>
          <a:off x="660401" y="4288733"/>
          <a:ext cx="9839323" cy="571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13" tIns="60513" rIns="60513" bIns="60513" numCol="1" spcCol="1270" anchor="ctr" anchorCtr="0">
          <a:noAutofit/>
        </a:bodyPr>
        <a:lstStyle/>
        <a:p>
          <a:pPr marL="0" lvl="0" indent="0" algn="l" defTabSz="711200">
            <a:lnSpc>
              <a:spcPct val="90000"/>
            </a:lnSpc>
            <a:spcBef>
              <a:spcPct val="0"/>
            </a:spcBef>
            <a:spcAft>
              <a:spcPct val="35000"/>
            </a:spcAft>
            <a:buNone/>
          </a:pPr>
          <a:r>
            <a:rPr lang="en-US" sz="1600" kern="1200"/>
            <a:t>07-Recommendations</a:t>
          </a:r>
        </a:p>
      </dsp:txBody>
      <dsp:txXfrm>
        <a:off x="660401" y="4288733"/>
        <a:ext cx="9839323" cy="57177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9252438-D667-4C38-BF75-FE2529BF7A1D}" type="datetime1">
              <a:rPr lang="en-GB" smtClean="0"/>
              <a:t>29/11/2024</a:t>
            </a:fld>
            <a:endParaRPr lang="en-GB" dirty="0"/>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8A06BE-7519-4B21-9E1D-AE6D6E69C38F}" type="slidenum">
              <a:rPr lang="en-GB" smtClean="0"/>
              <a:t>‹#›</a:t>
            </a:fld>
            <a:endParaRPr lang="en-GB"/>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5B6C6B-D6BA-4B99-A9D8-61BDEA902623}" type="datetime1">
              <a:rPr lang="en-GB" smtClean="0"/>
              <a:pPr/>
              <a:t>29/11/2024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A9B2C62-FE30-453D-946B-754E9E42C845}" type="slidenum">
              <a:rPr lang="en-GB" noProof="0" smtClean="0"/>
              <a:t>‹#›</a:t>
            </a:fld>
            <a:endParaRPr lang="en-GB" noProof="0"/>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a:t>Line spacing + Page numbers</a:t>
            </a:r>
          </a:p>
        </p:txBody>
      </p:sp>
      <p:sp>
        <p:nvSpPr>
          <p:cNvPr id="4" name="Slide Number Placeholder 3"/>
          <p:cNvSpPr>
            <a:spLocks noGrp="1"/>
          </p:cNvSpPr>
          <p:nvPr>
            <p:ph type="sldNum" sz="quarter" idx="5"/>
          </p:nvPr>
        </p:nvSpPr>
        <p:spPr/>
        <p:txBody>
          <a:bodyPr rtlCol="0"/>
          <a:lstStyle/>
          <a:p>
            <a:pPr rtl="0"/>
            <a:fld id="{5A9B2C62-FE30-453D-946B-754E9E42C845}" type="slidenum">
              <a:rPr lang="en-GB" smtClean="0"/>
              <a:t>1</a:t>
            </a:fld>
            <a:endParaRPr lang="en-GB"/>
          </a:p>
        </p:txBody>
      </p:sp>
    </p:spTree>
    <p:extLst>
      <p:ext uri="{BB962C8B-B14F-4D97-AF65-F5344CB8AC3E}">
        <p14:creationId xmlns:p14="http://schemas.microsoft.com/office/powerpoint/2010/main" val="1777375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5C973A-00F7-7296-D568-60A456C1FF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28E491-533B-29AC-382B-49C77A0F85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5495BF-51E5-3865-145E-75AC5CE9E40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46389CA-1A9D-C878-B19D-46520271555E}"/>
              </a:ext>
            </a:extLst>
          </p:cNvPr>
          <p:cNvSpPr>
            <a:spLocks noGrp="1"/>
          </p:cNvSpPr>
          <p:nvPr>
            <p:ph type="sldNum" sz="quarter" idx="5"/>
          </p:nvPr>
        </p:nvSpPr>
        <p:spPr/>
        <p:txBody>
          <a:bodyPr/>
          <a:lstStyle/>
          <a:p>
            <a:pPr rtl="0"/>
            <a:fld id="{5A9B2C62-FE30-453D-946B-754E9E42C845}" type="slidenum">
              <a:rPr lang="en-GB" smtClean="0"/>
              <a:t>10</a:t>
            </a:fld>
            <a:endParaRPr lang="en-GB"/>
          </a:p>
        </p:txBody>
      </p:sp>
    </p:spTree>
    <p:extLst>
      <p:ext uri="{BB962C8B-B14F-4D97-AF65-F5344CB8AC3E}">
        <p14:creationId xmlns:p14="http://schemas.microsoft.com/office/powerpoint/2010/main" val="301485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21B15-961C-FF03-EB77-A54CD08745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04772F-9C4F-3DB6-20EA-C3DE2651D3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52064F-1CC6-54B5-8C39-4562DD3257C7}"/>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5743B473-BCA6-A853-37F7-2D8D6747ABC3}"/>
              </a:ext>
            </a:extLst>
          </p:cNvPr>
          <p:cNvSpPr>
            <a:spLocks noGrp="1"/>
          </p:cNvSpPr>
          <p:nvPr>
            <p:ph type="sldNum" sz="quarter" idx="5"/>
          </p:nvPr>
        </p:nvSpPr>
        <p:spPr/>
        <p:txBody>
          <a:bodyPr/>
          <a:lstStyle/>
          <a:p>
            <a:pPr rtl="0"/>
            <a:fld id="{5A9B2C62-FE30-453D-946B-754E9E42C845}" type="slidenum">
              <a:rPr lang="en-GB" smtClean="0"/>
              <a:t>11</a:t>
            </a:fld>
            <a:endParaRPr lang="en-GB"/>
          </a:p>
        </p:txBody>
      </p:sp>
    </p:spTree>
    <p:extLst>
      <p:ext uri="{BB962C8B-B14F-4D97-AF65-F5344CB8AC3E}">
        <p14:creationId xmlns:p14="http://schemas.microsoft.com/office/powerpoint/2010/main" val="260300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52A8F-AD45-EC5D-5C88-C2BA566046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C8A5A7-B82C-B366-E7A0-9B575F3271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24B811-299A-E96C-BDC7-3734D9826F7C}"/>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52387DE7-53F4-1BBB-0F59-C6B6920C1195}"/>
              </a:ext>
            </a:extLst>
          </p:cNvPr>
          <p:cNvSpPr>
            <a:spLocks noGrp="1"/>
          </p:cNvSpPr>
          <p:nvPr>
            <p:ph type="sldNum" sz="quarter" idx="5"/>
          </p:nvPr>
        </p:nvSpPr>
        <p:spPr/>
        <p:txBody>
          <a:bodyPr/>
          <a:lstStyle/>
          <a:p>
            <a:pPr rtl="0"/>
            <a:fld id="{5A9B2C62-FE30-453D-946B-754E9E42C845}" type="slidenum">
              <a:rPr lang="en-GB" smtClean="0"/>
              <a:t>12</a:t>
            </a:fld>
            <a:endParaRPr lang="en-GB"/>
          </a:p>
        </p:txBody>
      </p:sp>
    </p:spTree>
    <p:extLst>
      <p:ext uri="{BB962C8B-B14F-4D97-AF65-F5344CB8AC3E}">
        <p14:creationId xmlns:p14="http://schemas.microsoft.com/office/powerpoint/2010/main" val="4268558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A9B2C62-FE30-453D-946B-754E9E42C845}" type="slidenum">
              <a:rPr lang="en-GB" smtClean="0"/>
              <a:t>13</a:t>
            </a:fld>
            <a:endParaRPr lang="en-GB"/>
          </a:p>
        </p:txBody>
      </p:sp>
    </p:spTree>
    <p:extLst>
      <p:ext uri="{BB962C8B-B14F-4D97-AF65-F5344CB8AC3E}">
        <p14:creationId xmlns:p14="http://schemas.microsoft.com/office/powerpoint/2010/main" val="1605271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A9B2C62-FE30-453D-946B-754E9E42C845}" type="slidenum">
              <a:rPr lang="en-GB" smtClean="0"/>
              <a:t>2</a:t>
            </a:fld>
            <a:endParaRPr lang="en-GB"/>
          </a:p>
        </p:txBody>
      </p:sp>
    </p:spTree>
    <p:extLst>
      <p:ext uri="{BB962C8B-B14F-4D97-AF65-F5344CB8AC3E}">
        <p14:creationId xmlns:p14="http://schemas.microsoft.com/office/powerpoint/2010/main" val="947094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A9B2C62-FE30-453D-946B-754E9E42C845}" type="slidenum">
              <a:rPr lang="en-GB" smtClean="0"/>
              <a:t>3</a:t>
            </a:fld>
            <a:endParaRPr lang="en-GB"/>
          </a:p>
        </p:txBody>
      </p:sp>
    </p:spTree>
    <p:extLst>
      <p:ext uri="{BB962C8B-B14F-4D97-AF65-F5344CB8AC3E}">
        <p14:creationId xmlns:p14="http://schemas.microsoft.com/office/powerpoint/2010/main" val="3619213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BD09A-FB53-0889-CABA-1DA853DB3D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E085B1-E7FB-9F5D-6B9F-483CFCD432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661D55-2E00-953E-D641-1167F2FA997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4E0AB2CB-CEC8-E83E-582F-97E180B5350C}"/>
              </a:ext>
            </a:extLst>
          </p:cNvPr>
          <p:cNvSpPr>
            <a:spLocks noGrp="1"/>
          </p:cNvSpPr>
          <p:nvPr>
            <p:ph type="sldNum" sz="quarter" idx="5"/>
          </p:nvPr>
        </p:nvSpPr>
        <p:spPr/>
        <p:txBody>
          <a:bodyPr/>
          <a:lstStyle/>
          <a:p>
            <a:pPr rtl="0"/>
            <a:fld id="{5A9B2C62-FE30-453D-946B-754E9E42C845}" type="slidenum">
              <a:rPr lang="en-GB" smtClean="0"/>
              <a:t>4</a:t>
            </a:fld>
            <a:endParaRPr lang="en-GB"/>
          </a:p>
        </p:txBody>
      </p:sp>
    </p:spTree>
    <p:extLst>
      <p:ext uri="{BB962C8B-B14F-4D97-AF65-F5344CB8AC3E}">
        <p14:creationId xmlns:p14="http://schemas.microsoft.com/office/powerpoint/2010/main" val="1437894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3EC7F-2012-9424-B19C-9D236D4DC4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3B316A-2203-2CE8-AF75-7570B4F24D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5FB354-6782-7AB0-E0B6-6B8398314530}"/>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9103A469-4F02-9523-6092-5C29EEB8F81D}"/>
              </a:ext>
            </a:extLst>
          </p:cNvPr>
          <p:cNvSpPr>
            <a:spLocks noGrp="1"/>
          </p:cNvSpPr>
          <p:nvPr>
            <p:ph type="sldNum" sz="quarter" idx="5"/>
          </p:nvPr>
        </p:nvSpPr>
        <p:spPr/>
        <p:txBody>
          <a:bodyPr/>
          <a:lstStyle/>
          <a:p>
            <a:pPr rtl="0"/>
            <a:fld id="{5A9B2C62-FE30-453D-946B-754E9E42C845}" type="slidenum">
              <a:rPr lang="en-GB" smtClean="0"/>
              <a:t>5</a:t>
            </a:fld>
            <a:endParaRPr lang="en-GB"/>
          </a:p>
        </p:txBody>
      </p:sp>
    </p:spTree>
    <p:extLst>
      <p:ext uri="{BB962C8B-B14F-4D97-AF65-F5344CB8AC3E}">
        <p14:creationId xmlns:p14="http://schemas.microsoft.com/office/powerpoint/2010/main" val="391469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97191C-F86E-508C-B835-BCD2EB5CE0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398D27-4F6B-C9AD-AF6E-D96D352A4F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B647FF-7C77-553B-F31F-282979E6FEA3}"/>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EFF73753-636E-26D1-CA09-E43C2B6D1A70}"/>
              </a:ext>
            </a:extLst>
          </p:cNvPr>
          <p:cNvSpPr>
            <a:spLocks noGrp="1"/>
          </p:cNvSpPr>
          <p:nvPr>
            <p:ph type="sldNum" sz="quarter" idx="5"/>
          </p:nvPr>
        </p:nvSpPr>
        <p:spPr/>
        <p:txBody>
          <a:bodyPr/>
          <a:lstStyle/>
          <a:p>
            <a:pPr rtl="0"/>
            <a:fld id="{5A9B2C62-FE30-453D-946B-754E9E42C845}" type="slidenum">
              <a:rPr lang="en-GB" smtClean="0"/>
              <a:t>6</a:t>
            </a:fld>
            <a:endParaRPr lang="en-GB"/>
          </a:p>
        </p:txBody>
      </p:sp>
    </p:spTree>
    <p:extLst>
      <p:ext uri="{BB962C8B-B14F-4D97-AF65-F5344CB8AC3E}">
        <p14:creationId xmlns:p14="http://schemas.microsoft.com/office/powerpoint/2010/main" val="3714366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6CCAA-AE44-B7B6-65C9-C164A0A287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6FB9F0-31DA-F0A9-AF64-F702307E85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FCC2D0-6244-34C8-23D9-F710B966349B}"/>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A4196B37-FBA8-B1F1-BDEB-B9518DBC86D5}"/>
              </a:ext>
            </a:extLst>
          </p:cNvPr>
          <p:cNvSpPr>
            <a:spLocks noGrp="1"/>
          </p:cNvSpPr>
          <p:nvPr>
            <p:ph type="sldNum" sz="quarter" idx="5"/>
          </p:nvPr>
        </p:nvSpPr>
        <p:spPr/>
        <p:txBody>
          <a:bodyPr/>
          <a:lstStyle/>
          <a:p>
            <a:pPr rtl="0"/>
            <a:fld id="{5A9B2C62-FE30-453D-946B-754E9E42C845}" type="slidenum">
              <a:rPr lang="en-GB" smtClean="0"/>
              <a:t>7</a:t>
            </a:fld>
            <a:endParaRPr lang="en-GB"/>
          </a:p>
        </p:txBody>
      </p:sp>
    </p:spTree>
    <p:extLst>
      <p:ext uri="{BB962C8B-B14F-4D97-AF65-F5344CB8AC3E}">
        <p14:creationId xmlns:p14="http://schemas.microsoft.com/office/powerpoint/2010/main" val="2628107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A9B2C62-FE30-453D-946B-754E9E42C845}" type="slidenum">
              <a:rPr lang="en-GB" smtClean="0"/>
              <a:t>8</a:t>
            </a:fld>
            <a:endParaRPr lang="en-GB"/>
          </a:p>
        </p:txBody>
      </p:sp>
    </p:spTree>
    <p:extLst>
      <p:ext uri="{BB962C8B-B14F-4D97-AF65-F5344CB8AC3E}">
        <p14:creationId xmlns:p14="http://schemas.microsoft.com/office/powerpoint/2010/main" val="4272987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BF384C-AEC5-9993-FDE0-BDC4F41DEE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853C11-9B85-CAF0-2A20-BCEA6518DF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F1D0AA-1382-D24B-A067-E06A56EA12F0}"/>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17E95F9-ECF5-1B07-9ADB-AC4D3CF6174F}"/>
              </a:ext>
            </a:extLst>
          </p:cNvPr>
          <p:cNvSpPr>
            <a:spLocks noGrp="1"/>
          </p:cNvSpPr>
          <p:nvPr>
            <p:ph type="sldNum" sz="quarter" idx="5"/>
          </p:nvPr>
        </p:nvSpPr>
        <p:spPr/>
        <p:txBody>
          <a:bodyPr/>
          <a:lstStyle/>
          <a:p>
            <a:pPr rtl="0"/>
            <a:fld id="{5A9B2C62-FE30-453D-946B-754E9E42C845}" type="slidenum">
              <a:rPr lang="en-GB" smtClean="0"/>
              <a:t>9</a:t>
            </a:fld>
            <a:endParaRPr lang="en-GB"/>
          </a:p>
        </p:txBody>
      </p:sp>
    </p:spTree>
    <p:extLst>
      <p:ext uri="{BB962C8B-B14F-4D97-AF65-F5344CB8AC3E}">
        <p14:creationId xmlns:p14="http://schemas.microsoft.com/office/powerpoint/2010/main" val="853844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rtlCol="0">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rtl="0"/>
            <a:r>
              <a:rPr lang="en-US" noProof="0"/>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rtlCol="0"/>
          <a:lstStyle/>
          <a:p>
            <a:pPr rtl="0"/>
            <a:r>
              <a:rPr lang="en-US" noProof="0"/>
              <a:t>Click icon to add picture</a:t>
            </a:r>
            <a:endParaRPr lang="en-GB" noProof="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rtl="0">
              <a:lnSpc>
                <a:spcPts val="6500"/>
              </a:lnSpc>
              <a:spcBef>
                <a:spcPts val="1000"/>
              </a:spcBef>
              <a:buFont typeface="Arial" panose="020B0604020202020204" pitchFamily="34" charset="0"/>
            </a:pPr>
            <a:r>
              <a:rPr lang="en-US" noProof="0"/>
              <a:t>Click to edit Master title style</a:t>
            </a:r>
            <a:endParaRPr lang="en-GB" noProof="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rtlCol="0"/>
          <a:lstStyle/>
          <a:p>
            <a:pPr rtl="0"/>
            <a:r>
              <a:rPr lang="en-US"/>
              <a:t>Click icon to add picture</a:t>
            </a:r>
            <a:endParaRPr lang="en-GB" dirty="0"/>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rtlCol="0">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i="0" u="none" strike="noStrike" kern="1200" cap="none" spc="0" normalizeH="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GB" sz="140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rtl="0"/>
            <a:endParaRPr lang="en-GB"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rtlCol="0">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i="0" u="none" strike="noStrike" kern="1200" cap="none" spc="0" normalizeH="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GB" sz="140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rtl="0"/>
            <a:endParaRPr lang="en-GB"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rtlCol="0">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i="0" u="none" strike="noStrike" kern="1200" cap="none" spc="0" normalizeH="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GB" sz="140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rtl="0"/>
            <a:endParaRPr lang="en-GB"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93497F88-F998-41A5-BC0A-E2A29362C110}" type="datetime1">
              <a:rPr lang="en-GB" smtClean="0"/>
              <a:t>29/11/2024</a:t>
            </a:fld>
            <a:endParaRPr lang="en-GB"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en-GB" smtClean="0"/>
              <a:pPr/>
              <a:t>‹#›</a:t>
            </a:fld>
            <a:endParaRPr lang="en-GB"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rtl="0">
              <a:spcBef>
                <a:spcPts val="1000"/>
              </a:spcBef>
              <a:buFont typeface="Arial" panose="020B0604020202020204" pitchFamily="34" charset="0"/>
            </a:pPr>
            <a:r>
              <a:rPr lang="en-GB"/>
              <a:t>Click to add title</a:t>
            </a:r>
            <a:endParaRPr lang="en-GB" dirty="0"/>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5182D509-9528-4261-83F4-67DE45097B71}" type="datetime1">
              <a:rPr lang="en-GB" noProof="0" smtClean="0"/>
              <a:t>29/11/2024</a:t>
            </a:fld>
            <a:endParaRPr lang="en-GB" noProof="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en-GB" noProof="0" smtClean="0"/>
              <a:pPr/>
              <a:t>‹#›</a:t>
            </a:fld>
            <a:endParaRPr lang="en-GB" noProof="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rtl="0"/>
            <a:r>
              <a:rPr lang="en-GB" noProof="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rtlCol="0"/>
          <a:lstStyle/>
          <a:p>
            <a:pPr rtl="0"/>
            <a:r>
              <a:rPr lang="en-US" noProof="0"/>
              <a:t>Click icon to add picture</a:t>
            </a:r>
            <a:endParaRPr lang="en-GB" noProof="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rtlCol="0"/>
          <a:lstStyle/>
          <a:p>
            <a:pPr rtl="0"/>
            <a:r>
              <a:rPr lang="en-US" noProof="0"/>
              <a:t>Click icon to add picture</a:t>
            </a:r>
            <a:endParaRPr lang="en-GB" noProof="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rtlCol="0">
            <a:noAutofit/>
          </a:bodyPr>
          <a:lstStyle>
            <a:lvl1pPr marL="0" indent="0">
              <a:lnSpc>
                <a:spcPct val="90000"/>
              </a:lnSpc>
              <a:buNone/>
              <a:defRPr sz="8800" b="1">
                <a:solidFill>
                  <a:schemeClr val="bg1"/>
                </a:solidFill>
              </a:defRPr>
            </a:lvl1pPr>
          </a:lstStyle>
          <a:p>
            <a:pPr lvl="0" rtl="0"/>
            <a:r>
              <a:rPr lang="en-GB" noProof="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rtlCol="0">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rtl="0"/>
            <a:r>
              <a:rPr lang="en-US" noProof="0"/>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rtlCol="0">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6BC12EAE-6163-46B0-965C-FF1F9535DB54}" type="datetime1">
              <a:rPr lang="en-GB" noProof="0" smtClean="0"/>
              <a:t>29/11/2024</a:t>
            </a:fld>
            <a:endParaRPr lang="en-GB" noProof="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en-GB" noProof="0" smtClean="0"/>
              <a:pPr/>
              <a:t>‹#›</a:t>
            </a:fld>
            <a:endParaRPr lang="en-GB" noProof="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rtl="0">
              <a:spcBef>
                <a:spcPts val="1000"/>
              </a:spcBef>
              <a:buFont typeface="Arial" panose="020B0604020202020204" pitchFamily="34" charset="0"/>
            </a:pPr>
            <a:r>
              <a:rPr lang="en-GB" noProof="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rtlCol="0">
            <a:normAutofit/>
          </a:bodyPr>
          <a:lstStyle>
            <a:lvl1pPr marL="0" indent="0">
              <a:lnSpc>
                <a:spcPct val="150000"/>
              </a:lnSpc>
              <a:buNone/>
              <a:defRPr sz="2000">
                <a:solidFill>
                  <a:schemeClr val="accent2">
                    <a:lumMod val="50000"/>
                  </a:schemeClr>
                </a:solidFill>
              </a:defRPr>
            </a:lvl1pPr>
          </a:lstStyle>
          <a:p>
            <a:pPr lvl="0" rtl="0"/>
            <a:r>
              <a:rPr lang="en-US" noProof="0"/>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657F6B3C-B259-4C25-8B1A-5E5583912D40}" type="datetime1">
              <a:rPr lang="en-GB" noProof="0" smtClean="0"/>
              <a:t>29/11/2024</a:t>
            </a:fld>
            <a:endParaRPr lang="en-GB" noProof="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en-GB" noProof="0" smtClean="0"/>
              <a:pPr/>
              <a:t>‹#›</a:t>
            </a:fld>
            <a:endParaRPr lang="en-GB" noProof="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rtl="0">
              <a:lnSpc>
                <a:spcPts val="6500"/>
              </a:lnSpc>
              <a:spcBef>
                <a:spcPts val="1000"/>
              </a:spcBef>
              <a:buFont typeface="Arial" panose="020B0604020202020204" pitchFamily="34" charset="0"/>
            </a:pPr>
            <a:r>
              <a:rPr lang="en-US" noProof="0"/>
              <a:t>Click to edit Master title style</a:t>
            </a:r>
            <a:endParaRPr lang="en-GB" noProof="0"/>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rtlCol="0"/>
          <a:lstStyle/>
          <a:p>
            <a:pPr rtl="0"/>
            <a:r>
              <a:rPr lang="en-US" noProof="0"/>
              <a:t>Click icon to add picture</a:t>
            </a:r>
            <a:endParaRPr lang="en-GB" noProof="0"/>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rtlCol="0"/>
          <a:lstStyle/>
          <a:p>
            <a:pPr rtl="0"/>
            <a:r>
              <a:rPr lang="en-US" noProof="0"/>
              <a:t>Click icon to add picture</a:t>
            </a:r>
            <a:endParaRPr lang="en-GB" noProof="0"/>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rtlCol="0"/>
          <a:lstStyle/>
          <a:p>
            <a:pPr rtl="0"/>
            <a:r>
              <a:rPr lang="en-US" noProof="0"/>
              <a:t>Click icon to add picture</a:t>
            </a:r>
            <a:endParaRPr lang="en-GB" noProof="0"/>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rtlCol="0">
            <a:noAutofit/>
          </a:bodyPr>
          <a:lstStyle>
            <a:lvl1pPr marL="0" indent="0">
              <a:lnSpc>
                <a:spcPct val="90000"/>
              </a:lnSpc>
              <a:buNone/>
              <a:defRPr sz="8800" b="1">
                <a:solidFill>
                  <a:schemeClr val="bg1"/>
                </a:solidFill>
                <a:latin typeface="+mj-lt"/>
              </a:defRPr>
            </a:lvl1pPr>
          </a:lstStyle>
          <a:p>
            <a:pPr lvl="0" rtl="0"/>
            <a:r>
              <a:rPr lang="en-GB" noProof="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rtlCol="0">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rtl="0"/>
            <a:r>
              <a:rPr lang="en-US" noProof="0"/>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7CFE58C8-5EFC-4EA4-ADE6-76CFBA08C1D9}" type="datetime1">
              <a:rPr lang="en-GB" noProof="0" smtClean="0"/>
              <a:t>29/11/2024</a:t>
            </a:fld>
            <a:endParaRPr lang="en-GB" noProof="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en-GB" noProof="0" smtClean="0"/>
              <a:pPr/>
              <a:t>‹#›</a:t>
            </a:fld>
            <a:endParaRPr lang="en-GB" noProof="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rtl="0">
              <a:spcBef>
                <a:spcPts val="1000"/>
              </a:spcBef>
              <a:buFont typeface="Arial" panose="020B0604020202020204" pitchFamily="34" charset="0"/>
            </a:pPr>
            <a:r>
              <a:rPr lang="en-GB" noProof="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rtlCol="0">
            <a:noAutofit/>
          </a:bodyPr>
          <a:lstStyle>
            <a:lvl1pPr marL="0" indent="0">
              <a:lnSpc>
                <a:spcPct val="90000"/>
              </a:lnSpc>
              <a:buNone/>
              <a:defRPr sz="8800">
                <a:solidFill>
                  <a:schemeClr val="bg1"/>
                </a:solidFill>
              </a:defRPr>
            </a:lvl1pPr>
          </a:lstStyle>
          <a:p>
            <a:pPr lvl="0" rtl="0"/>
            <a:r>
              <a:rPr lang="en-GB" noProof="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rtl="0">
              <a:spcBef>
                <a:spcPts val="1000"/>
              </a:spcBef>
              <a:buFont typeface="Arial" panose="020B0604020202020204" pitchFamily="34" charset="0"/>
            </a:pPr>
            <a:r>
              <a:rPr lang="en-US" noProof="0"/>
              <a:t>Click to edit Master title style</a:t>
            </a:r>
            <a:endParaRPr lang="en-GB" noProof="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28218FD1-0D8C-44DA-BDCB-F602AF0F2A77}" type="datetime1">
              <a:rPr lang="en-GB" noProof="0" smtClean="0"/>
              <a:t>29/11/2024</a:t>
            </a:fld>
            <a:endParaRPr lang="en-GB" noProof="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B8D97C3D-3189-471F-B6F0-BAF2DE1A9F28}" type="datetime1">
              <a:rPr lang="en-GB" noProof="0" smtClean="0"/>
              <a:t>29/11/2024</a:t>
            </a:fld>
            <a:endParaRPr lang="en-GB" noProof="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en-GB" noProof="0" smtClean="0"/>
              <a:pPr/>
              <a:t>‹#›</a:t>
            </a:fld>
            <a:endParaRPr lang="en-GB" noProof="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rtlCol="0"/>
          <a:lstStyle/>
          <a:p>
            <a:pPr rtl="0"/>
            <a:r>
              <a:rPr lang="en-US" noProof="0"/>
              <a:t>Click icon to add picture</a:t>
            </a:r>
            <a:endParaRPr lang="en-GB" noProof="0"/>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rtlCol="0" anchor="t">
            <a:normAutofit/>
          </a:bodyPr>
          <a:lstStyle>
            <a:lvl1pPr>
              <a:lnSpc>
                <a:spcPct val="150000"/>
              </a:lnSpc>
              <a:spcBef>
                <a:spcPts val="1000"/>
              </a:spcBef>
              <a:defRPr sz="2000">
                <a:solidFill>
                  <a:schemeClr val="accent2">
                    <a:lumMod val="50000"/>
                  </a:schemeClr>
                </a:solidFill>
              </a:defRPr>
            </a:lvl1pPr>
          </a:lstStyle>
          <a:p>
            <a:pPr rtl="0"/>
            <a:r>
              <a:rPr lang="en-US" noProof="0"/>
              <a:t>Click to edit Master title style</a:t>
            </a:r>
            <a:endParaRPr lang="en-GB" noProof="0"/>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3D2CC581-0E81-499A-8A7A-9F28C5DB5D31}" type="datetime1">
              <a:rPr lang="en-GB" noProof="0" smtClean="0"/>
              <a:t>29/11/2024</a:t>
            </a:fld>
            <a:endParaRPr lang="en-GB" noProof="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en-GB" noProof="0" smtClean="0"/>
              <a:pPr/>
              <a:t>‹#›</a:t>
            </a:fld>
            <a:endParaRPr lang="en-GB" noProof="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rtl="0"/>
            <a:r>
              <a:rPr lang="en-GB" noProof="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rtlCol="0">
            <a:noAutofit/>
          </a:bodyPr>
          <a:lstStyle>
            <a:lvl1pPr marL="0" indent="0">
              <a:lnSpc>
                <a:spcPct val="90000"/>
              </a:lnSpc>
              <a:buNone/>
              <a:defRPr sz="8800" b="1">
                <a:solidFill>
                  <a:schemeClr val="tx1"/>
                </a:solidFill>
              </a:defRPr>
            </a:lvl1pPr>
          </a:lstStyle>
          <a:p>
            <a:pPr lvl="0" rtl="0"/>
            <a:r>
              <a:rPr lang="en-GB" noProof="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rtlCol="0"/>
          <a:lstStyle/>
          <a:p>
            <a:pPr rtl="0"/>
            <a:r>
              <a:rPr lang="en-US" noProof="0"/>
              <a:t>Click icon to add picture</a:t>
            </a:r>
            <a:endParaRPr lang="en-GB" noProof="0"/>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rtlCol="0"/>
          <a:lstStyle/>
          <a:p>
            <a:pPr rtl="0"/>
            <a:r>
              <a:rPr lang="en-US" noProof="0"/>
              <a:t>Click icon to add picture</a:t>
            </a:r>
            <a:endParaRPr lang="en-GB" noProof="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rtlCol="0"/>
          <a:lstStyle/>
          <a:p>
            <a:pPr rtl="0"/>
            <a:r>
              <a:rPr lang="en-US" noProof="0"/>
              <a:t>Click icon to add picture</a:t>
            </a:r>
            <a:endParaRPr lang="en-GB" noProof="0"/>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rtlCol="0"/>
          <a:lstStyle/>
          <a:p>
            <a:pPr rtl="0"/>
            <a:r>
              <a:rPr lang="en-US" noProof="0"/>
              <a:t>Click icon to add picture</a:t>
            </a:r>
            <a:endParaRPr lang="en-GB" noProof="0"/>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rtlCol="0"/>
          <a:lstStyle/>
          <a:p>
            <a:pPr rtl="0"/>
            <a:r>
              <a:rPr lang="en-US" noProof="0"/>
              <a:t>Click icon to add picture</a:t>
            </a:r>
            <a:endParaRPr lang="en-GB" noProof="0"/>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A35A1939-91BF-40FE-B9AD-CBB20D475D42}" type="datetime1">
              <a:rPr lang="en-GB" noProof="0" smtClean="0"/>
              <a:t>29/11/2024</a:t>
            </a:fld>
            <a:endParaRPr lang="en-GB" noProof="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en-GB" noProof="0" smtClean="0"/>
              <a:pPr/>
              <a:t>‹#›</a:t>
            </a:fld>
            <a:endParaRPr lang="en-GB" noProof="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rtl="0">
              <a:spcBef>
                <a:spcPts val="1000"/>
              </a:spcBef>
              <a:buFont typeface="Arial" panose="020B0604020202020204" pitchFamily="34" charset="0"/>
            </a:pPr>
            <a:r>
              <a:rPr lang="en-US" noProof="0"/>
              <a:t>Click to edit Master title style</a:t>
            </a:r>
            <a:endParaRPr lang="en-GB" noProof="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rtlCol="0">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rtl="0"/>
            <a:r>
              <a:rPr lang="en-GB" noProof="0"/>
              <a:t>Name</a:t>
            </a:r>
          </a:p>
          <a:p>
            <a:pPr lvl="0" rtl="0"/>
            <a:r>
              <a:rPr lang="en-GB" noProof="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rtlCol="0">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rtl="0"/>
            <a:r>
              <a:rPr lang="en-GB" noProof="0"/>
              <a:t>Name</a:t>
            </a:r>
          </a:p>
          <a:p>
            <a:pPr lvl="0" rtl="0"/>
            <a:r>
              <a:rPr lang="en-GB" noProof="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rtlCol="0">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rtl="0"/>
            <a:r>
              <a:rPr lang="en-GB" noProof="0"/>
              <a:t>Name</a:t>
            </a:r>
          </a:p>
          <a:p>
            <a:pPr lvl="0" rtl="0"/>
            <a:r>
              <a:rPr lang="en-GB" noProof="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rtlCol="0">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rtl="0"/>
            <a:r>
              <a:rPr lang="en-GB" noProof="0"/>
              <a:t>Name</a:t>
            </a:r>
          </a:p>
          <a:p>
            <a:pPr lvl="0" rtl="0"/>
            <a:r>
              <a:rPr lang="en-GB" noProof="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rtlCol="0">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rtl="0"/>
            <a:r>
              <a:rPr lang="en-GB" noProof="0"/>
              <a:t>Name</a:t>
            </a:r>
          </a:p>
          <a:p>
            <a:pPr lvl="0" rtl="0"/>
            <a:r>
              <a:rPr lang="en-GB" noProof="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rtlCol="0"/>
          <a:lstStyle/>
          <a:p>
            <a:pPr rtl="0"/>
            <a:r>
              <a:rPr lang="en-US" noProof="0"/>
              <a:t>Click icon to add picture</a:t>
            </a:r>
            <a:endParaRPr lang="en-GB" noProof="0"/>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rtlCol="0">
            <a:normAutofit/>
          </a:bodyPr>
          <a:lstStyle>
            <a:lvl1pPr marL="0" indent="0">
              <a:buNone/>
              <a:defRPr/>
            </a:lvl1pPr>
          </a:lstStyle>
          <a:p>
            <a:pPr lvl="0" rtl="0"/>
            <a:r>
              <a:rPr lang="en-US" sz="1600" noProof="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6F0773E1-7C4B-4C59-BEC6-FC5196EB0414}" type="datetime1">
              <a:rPr lang="en-GB" noProof="0" smtClean="0"/>
              <a:t>29/11/2024</a:t>
            </a:fld>
            <a:endParaRPr lang="en-GB" noProof="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en-GB" noProof="0" smtClean="0"/>
              <a:pPr/>
              <a:t>‹#›</a:t>
            </a:fld>
            <a:endParaRPr lang="en-GB" noProof="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rtl="0"/>
            <a:r>
              <a:rPr lang="en-GB" noProof="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B7455E70-3AD3-40C3-B441-2AA3E33898D9}" type="datetime1">
              <a:rPr lang="en-GB" noProof="0" smtClean="0"/>
              <a:t>29/11/2024</a:t>
            </a:fld>
            <a:endParaRPr lang="en-GB" noProof="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GB" noProof="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hemeOverride" Target="../theme/themeOverride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4" name="Rectangle 1053">
            <a:extLst>
              <a:ext uri="{FF2B5EF4-FFF2-40B4-BE49-F238E27FC236}">
                <a16:creationId xmlns:a16="http://schemas.microsoft.com/office/drawing/2014/main" id="{FA69AAE0-49D5-4C8B-8BA2-55898C00E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4" name="Picture 20" descr="A group of cookies on a cooling rack&#10;&#10;Description automatically generated">
            <a:extLst>
              <a:ext uri="{FF2B5EF4-FFF2-40B4-BE49-F238E27FC236}">
                <a16:creationId xmlns:a16="http://schemas.microsoft.com/office/drawing/2014/main" id="{4EDFE867-E41B-47F0-E59A-BF37C73FAE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168" r="2" b="6814"/>
          <a:stretch/>
        </p:blipFill>
        <p:spPr bwMode="auto">
          <a:xfrm>
            <a:off x="-4" y="-4"/>
            <a:ext cx="7534640" cy="6857984"/>
          </a:xfrm>
          <a:custGeom>
            <a:avLst/>
            <a:gdLst/>
            <a:ahLst/>
            <a:cxnLst/>
            <a:rect l="l" t="t" r="r" b="b"/>
            <a:pathLst>
              <a:path w="7534640" h="6857984">
                <a:moveTo>
                  <a:pt x="0" y="0"/>
                </a:moveTo>
                <a:lnTo>
                  <a:pt x="7534640" y="0"/>
                </a:lnTo>
                <a:lnTo>
                  <a:pt x="7534640" y="3832811"/>
                </a:lnTo>
                <a:lnTo>
                  <a:pt x="7344853" y="3826712"/>
                </a:lnTo>
                <a:cubicBezTo>
                  <a:pt x="7344853" y="3826712"/>
                  <a:pt x="7341511" y="3826712"/>
                  <a:pt x="7341511" y="3826712"/>
                </a:cubicBezTo>
                <a:cubicBezTo>
                  <a:pt x="7274667" y="3823370"/>
                  <a:pt x="7211169" y="3823370"/>
                  <a:pt x="7144324" y="3820027"/>
                </a:cubicBezTo>
                <a:cubicBezTo>
                  <a:pt x="6913719" y="3820027"/>
                  <a:pt x="6683113" y="3820027"/>
                  <a:pt x="6455848" y="3820027"/>
                </a:cubicBezTo>
                <a:cubicBezTo>
                  <a:pt x="6231926" y="3910265"/>
                  <a:pt x="5987951" y="3833396"/>
                  <a:pt x="5767372" y="3903581"/>
                </a:cubicBezTo>
                <a:cubicBezTo>
                  <a:pt x="5533423" y="3900239"/>
                  <a:pt x="5312845" y="3970423"/>
                  <a:pt x="5082238" y="4000503"/>
                </a:cubicBezTo>
                <a:cubicBezTo>
                  <a:pt x="4908446" y="4013871"/>
                  <a:pt x="4731314" y="3997160"/>
                  <a:pt x="4570892" y="4067345"/>
                </a:cubicBezTo>
                <a:cubicBezTo>
                  <a:pt x="4447233" y="4124161"/>
                  <a:pt x="4350312" y="4197688"/>
                  <a:pt x="4483996" y="4348083"/>
                </a:cubicBezTo>
                <a:cubicBezTo>
                  <a:pt x="4644419" y="4344742"/>
                  <a:pt x="4627708" y="4598742"/>
                  <a:pt x="4788129" y="4561979"/>
                </a:cubicBezTo>
                <a:cubicBezTo>
                  <a:pt x="4754709" y="4678954"/>
                  <a:pt x="4641076" y="4618795"/>
                  <a:pt x="4600971" y="4705690"/>
                </a:cubicBezTo>
                <a:cubicBezTo>
                  <a:pt x="4684524" y="4779217"/>
                  <a:pt x="4844945" y="4725744"/>
                  <a:pt x="4871683" y="4879480"/>
                </a:cubicBezTo>
                <a:cubicBezTo>
                  <a:pt x="4838262" y="5039902"/>
                  <a:pt x="4945210" y="5019849"/>
                  <a:pt x="5032105" y="5029876"/>
                </a:cubicBezTo>
                <a:cubicBezTo>
                  <a:pt x="5239317" y="5049930"/>
                  <a:pt x="5439843" y="5063297"/>
                  <a:pt x="5643713" y="5096719"/>
                </a:cubicBezTo>
                <a:cubicBezTo>
                  <a:pt x="5693844" y="5106745"/>
                  <a:pt x="5810819" y="5083350"/>
                  <a:pt x="5800794" y="5186956"/>
                </a:cubicBezTo>
                <a:cubicBezTo>
                  <a:pt x="5790767" y="5270508"/>
                  <a:pt x="5700529" y="5240431"/>
                  <a:pt x="5643713" y="5243772"/>
                </a:cubicBezTo>
                <a:cubicBezTo>
                  <a:pt x="5329553" y="5283879"/>
                  <a:pt x="5012052" y="5220378"/>
                  <a:pt x="4701235" y="5223719"/>
                </a:cubicBezTo>
                <a:cubicBezTo>
                  <a:pt x="4664472" y="5223719"/>
                  <a:pt x="4657787" y="5334009"/>
                  <a:pt x="4577576" y="5297246"/>
                </a:cubicBezTo>
                <a:cubicBezTo>
                  <a:pt x="4788129" y="5397510"/>
                  <a:pt x="5767372" y="5424248"/>
                  <a:pt x="6094900" y="5477721"/>
                </a:cubicBezTo>
                <a:cubicBezTo>
                  <a:pt x="5754004" y="5858724"/>
                  <a:pt x="5429817" y="5628117"/>
                  <a:pt x="5159105" y="5842012"/>
                </a:cubicBezTo>
                <a:cubicBezTo>
                  <a:pt x="5159105" y="5842012"/>
                  <a:pt x="5212580" y="5842012"/>
                  <a:pt x="5443187" y="5912197"/>
                </a:cubicBezTo>
                <a:cubicBezTo>
                  <a:pt x="5627002" y="5969012"/>
                  <a:pt x="5536765" y="6049223"/>
                  <a:pt x="6001321" y="6202962"/>
                </a:cubicBezTo>
                <a:cubicBezTo>
                  <a:pt x="5824188" y="6253093"/>
                  <a:pt x="5593581" y="6156172"/>
                  <a:pt x="5506685" y="6416857"/>
                </a:cubicBezTo>
                <a:cubicBezTo>
                  <a:pt x="5643713" y="6463648"/>
                  <a:pt x="5807477" y="6420200"/>
                  <a:pt x="5904398" y="6543858"/>
                </a:cubicBezTo>
                <a:cubicBezTo>
                  <a:pt x="5934478" y="6580622"/>
                  <a:pt x="5964557" y="6604017"/>
                  <a:pt x="6001321" y="6624068"/>
                </a:cubicBezTo>
                <a:cubicBezTo>
                  <a:pt x="5984612" y="6630754"/>
                  <a:pt x="5964557" y="6637437"/>
                  <a:pt x="5951188" y="6644121"/>
                </a:cubicBezTo>
                <a:cubicBezTo>
                  <a:pt x="5977925" y="6667518"/>
                  <a:pt x="6663060" y="6794517"/>
                  <a:pt x="6836850" y="6797860"/>
                </a:cubicBezTo>
                <a:cubicBezTo>
                  <a:pt x="6761652" y="6822926"/>
                  <a:pt x="6636845" y="6844075"/>
                  <a:pt x="6553814" y="6856412"/>
                </a:cubicBezTo>
                <a:lnTo>
                  <a:pt x="6542822" y="6857984"/>
                </a:lnTo>
                <a:lnTo>
                  <a:pt x="0" y="6857984"/>
                </a:lnTo>
                <a:close/>
              </a:path>
            </a:pathLst>
          </a:cu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6039292" y="3962400"/>
            <a:ext cx="5810171" cy="1690409"/>
          </a:xfrm>
        </p:spPr>
        <p:txBody>
          <a:bodyPr vert="horz" lIns="91440" tIns="45720" rIns="91440" bIns="45720" rtlCol="0" anchor="b">
            <a:normAutofit fontScale="90000"/>
          </a:bodyPr>
          <a:lstStyle/>
          <a:p>
            <a:r>
              <a:rPr lang="en-US" sz="3700" b="1" kern="1200" spc="400" dirty="0">
                <a:solidFill>
                  <a:schemeClr val="tx1"/>
                </a:solidFill>
                <a:latin typeface="+mj-lt"/>
                <a:ea typeface="+mj-ea"/>
                <a:cs typeface="+mj-cs"/>
              </a:rPr>
              <a:t>Dynamic Excel Dashboard For Cookie</a:t>
            </a:r>
            <a:br>
              <a:rPr lang="en-US" sz="3700" b="1" kern="1200" spc="400" dirty="0">
                <a:solidFill>
                  <a:schemeClr val="tx1"/>
                </a:solidFill>
                <a:latin typeface="+mj-lt"/>
                <a:ea typeface="+mj-ea"/>
                <a:cs typeface="+mj-cs"/>
              </a:rPr>
            </a:br>
            <a:r>
              <a:rPr lang="en-US" sz="3700" b="1" kern="1200" spc="400" dirty="0">
                <a:solidFill>
                  <a:schemeClr val="tx1"/>
                </a:solidFill>
                <a:latin typeface="+mj-lt"/>
                <a:ea typeface="+mj-ea"/>
                <a:cs typeface="+mj-cs"/>
              </a:rPr>
              <a:t>Company</a:t>
            </a:r>
            <a:endParaRPr lang="en-US" sz="3700" b="1" kern="1200" dirty="0">
              <a:solidFill>
                <a:schemeClr val="tx1"/>
              </a:solidFill>
              <a:latin typeface="+mj-lt"/>
              <a:ea typeface="+mj-ea"/>
              <a:cs typeface="+mj-cs"/>
            </a:endParaRPr>
          </a:p>
        </p:txBody>
      </p:sp>
      <p:sp>
        <p:nvSpPr>
          <p:cNvPr id="1045" name="Text Placeholder 5">
            <a:extLst>
              <a:ext uri="{FF2B5EF4-FFF2-40B4-BE49-F238E27FC236}">
                <a16:creationId xmlns:a16="http://schemas.microsoft.com/office/drawing/2014/main" id="{1CF62D14-5AE7-06B8-72D4-78E774B1B65F}"/>
              </a:ext>
            </a:extLst>
          </p:cNvPr>
          <p:cNvSpPr>
            <a:spLocks noGrp="1"/>
          </p:cNvSpPr>
          <p:nvPr>
            <p:ph type="body" sz="quarter" idx="16"/>
          </p:nvPr>
        </p:nvSpPr>
        <p:spPr>
          <a:xfrm>
            <a:off x="6036241" y="5652809"/>
            <a:ext cx="3148400" cy="351751"/>
          </a:xfrm>
        </p:spPr>
        <p:txBody>
          <a:bodyPr vert="horz" lIns="91440" tIns="45720" rIns="91440" bIns="45720" rtlCol="0">
            <a:normAutofit fontScale="92500" lnSpcReduction="20000"/>
          </a:bodyPr>
          <a:lstStyle/>
          <a:p>
            <a:pPr marL="0" indent="0">
              <a:lnSpc>
                <a:spcPct val="90000"/>
              </a:lnSpc>
              <a:buNone/>
            </a:pPr>
            <a:r>
              <a:rPr lang="en-US" sz="2400" kern="1200" dirty="0">
                <a:solidFill>
                  <a:schemeClr val="tx1"/>
                </a:solidFill>
                <a:latin typeface="+mn-lt"/>
                <a:ea typeface="+mn-ea"/>
                <a:cs typeface="+mn-cs"/>
              </a:rPr>
              <a:t>By Swapna Macha</a:t>
            </a:r>
          </a:p>
        </p:txBody>
      </p:sp>
      <p:pic>
        <p:nvPicPr>
          <p:cNvPr id="1032" name="Picture 8" descr="A logo for a company&#10;&#10;Description automatically generated">
            <a:extLst>
              <a:ext uri="{FF2B5EF4-FFF2-40B4-BE49-F238E27FC236}">
                <a16:creationId xmlns:a16="http://schemas.microsoft.com/office/drawing/2014/main" id="{68BF36E3-0D2F-0C78-985F-2EE6932261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6888" r="-1" b="7680"/>
          <a:stretch/>
        </p:blipFill>
        <p:spPr bwMode="auto">
          <a:xfrm>
            <a:off x="7653541" y="6"/>
            <a:ext cx="4538463" cy="3877247"/>
          </a:xfrm>
          <a:custGeom>
            <a:avLst/>
            <a:gdLst/>
            <a:ahLst/>
            <a:cxnLst/>
            <a:rect l="l" t="t" r="r" b="b"/>
            <a:pathLst>
              <a:path w="4538463" h="3877247">
                <a:moveTo>
                  <a:pt x="0" y="0"/>
                </a:moveTo>
                <a:lnTo>
                  <a:pt x="4538463" y="0"/>
                </a:lnTo>
                <a:lnTo>
                  <a:pt x="4538463" y="3437173"/>
                </a:lnTo>
                <a:lnTo>
                  <a:pt x="4530710" y="3429000"/>
                </a:lnTo>
                <a:cubicBezTo>
                  <a:pt x="4370289" y="3495842"/>
                  <a:pt x="4239946" y="3686344"/>
                  <a:pt x="4056129" y="3636211"/>
                </a:cubicBezTo>
                <a:cubicBezTo>
                  <a:pt x="3872313" y="3589422"/>
                  <a:pt x="3788760" y="3830055"/>
                  <a:pt x="3618310" y="3756528"/>
                </a:cubicBezTo>
                <a:cubicBezTo>
                  <a:pt x="3394389" y="3823371"/>
                  <a:pt x="3163783" y="3823371"/>
                  <a:pt x="2933176" y="3810002"/>
                </a:cubicBezTo>
                <a:cubicBezTo>
                  <a:pt x="2702570" y="3840081"/>
                  <a:pt x="2471962" y="3873503"/>
                  <a:pt x="2238015" y="3850107"/>
                </a:cubicBezTo>
                <a:cubicBezTo>
                  <a:pt x="2007408" y="3870161"/>
                  <a:pt x="1783486" y="3883529"/>
                  <a:pt x="1552880" y="3863476"/>
                </a:cubicBezTo>
                <a:cubicBezTo>
                  <a:pt x="1322274" y="3886870"/>
                  <a:pt x="1091667" y="3876844"/>
                  <a:pt x="864402" y="3860134"/>
                </a:cubicBezTo>
                <a:cubicBezTo>
                  <a:pt x="757455" y="3860134"/>
                  <a:pt x="653849" y="3856792"/>
                  <a:pt x="546902" y="3856792"/>
                </a:cubicBezTo>
                <a:cubicBezTo>
                  <a:pt x="404861" y="3850108"/>
                  <a:pt x="262821" y="3845095"/>
                  <a:pt x="120363" y="3840499"/>
                </a:cubicBezTo>
                <a:lnTo>
                  <a:pt x="0" y="3836632"/>
                </a:lnTo>
                <a:close/>
              </a:path>
            </a:pathLst>
          </a:custGeom>
          <a:noFill/>
          <a:extLst>
            <a:ext uri="{909E8E84-426E-40DD-AFC4-6F175D3DCCD1}">
              <a14:hiddenFill xmlns:a14="http://schemas.microsoft.com/office/drawing/2010/main">
                <a:solidFill>
                  <a:srgbClr val="FFFFFF"/>
                </a:solidFill>
              </a14:hiddenFill>
            </a:ext>
          </a:extLst>
        </p:spPr>
      </p:pic>
      <p:sp>
        <p:nvSpPr>
          <p:cNvPr id="23" name="Date Placeholder 1">
            <a:extLst>
              <a:ext uri="{FF2B5EF4-FFF2-40B4-BE49-F238E27FC236}">
                <a16:creationId xmlns:a16="http://schemas.microsoft.com/office/drawing/2014/main" id="{D3E1BA96-8A3B-4EB3-E559-8ACD9A90A5B9}"/>
              </a:ext>
            </a:extLst>
          </p:cNvPr>
          <p:cNvSpPr>
            <a:spLocks noGrp="1"/>
          </p:cNvSpPr>
          <p:nvPr>
            <p:ph type="dt" sz="half" idx="2"/>
          </p:nvPr>
        </p:nvSpPr>
        <p:spPr>
          <a:xfrm>
            <a:off x="838200" y="6356350"/>
            <a:ext cx="2743200" cy="365125"/>
          </a:xfrm>
        </p:spPr>
        <p:txBody>
          <a:bodyPr vert="horz" lIns="91440" tIns="45720" rIns="91440" bIns="45720" rtlCol="0" anchor="ctr">
            <a:normAutofit/>
          </a:bodyPr>
          <a:lstStyle/>
          <a:p>
            <a:pPr>
              <a:spcAft>
                <a:spcPts val="600"/>
              </a:spcAft>
            </a:pPr>
            <a:fld id="{5182D509-9528-4261-83F4-67DE45097B71}" type="datetime1">
              <a:rPr lang="en-US" sz="1200" noProof="0">
                <a:solidFill>
                  <a:srgbClr val="FFFFFF"/>
                </a:solidFill>
              </a:rPr>
              <a:pPr>
                <a:spcAft>
                  <a:spcPts val="600"/>
                </a:spcAft>
              </a:pPr>
              <a:t>11/29/2024</a:t>
            </a:fld>
            <a:endParaRPr lang="en-US" sz="1200" noProof="0">
              <a:solidFill>
                <a:srgbClr val="FFFFFF"/>
              </a:solidFill>
            </a:endParaRPr>
          </a:p>
        </p:txBody>
      </p:sp>
      <p:sp>
        <p:nvSpPr>
          <p:cNvPr id="25" name="Slide Number Placeholder 2">
            <a:extLst>
              <a:ext uri="{FF2B5EF4-FFF2-40B4-BE49-F238E27FC236}">
                <a16:creationId xmlns:a16="http://schemas.microsoft.com/office/drawing/2014/main" id="{482C1E86-4AA2-E773-C417-E555187E90EC}"/>
              </a:ext>
            </a:extLst>
          </p:cNvPr>
          <p:cNvSpPr>
            <a:spLocks noGrp="1"/>
          </p:cNvSpPr>
          <p:nvPr>
            <p:ph type="sldNum" sz="quarter" idx="4"/>
          </p:nvPr>
        </p:nvSpPr>
        <p:spPr>
          <a:xfrm>
            <a:off x="10455400" y="6356350"/>
            <a:ext cx="898400" cy="365125"/>
          </a:xfrm>
        </p:spPr>
        <p:txBody>
          <a:bodyPr vert="horz" lIns="91440" tIns="45720" rIns="91440" bIns="45720" rtlCol="0" anchor="ctr">
            <a:normAutofit/>
          </a:bodyPr>
          <a:lstStyle/>
          <a:p>
            <a:pPr>
              <a:spcAft>
                <a:spcPts val="600"/>
              </a:spcAft>
            </a:pPr>
            <a:fld id="{294A09A9-5501-47C1-A89A-A340965A2BE2}" type="slidenum">
              <a:rPr lang="en-US" sz="1200" noProof="0" smtClean="0">
                <a:latin typeface="+mn-lt"/>
                <a:cs typeface="+mn-cs"/>
              </a:rPr>
              <a:pPr>
                <a:spcAft>
                  <a:spcPts val="600"/>
                </a:spcAft>
              </a:pPr>
              <a:t>1</a:t>
            </a:fld>
            <a:endParaRPr lang="en-US" sz="1200" noProof="0">
              <a:latin typeface="+mn-lt"/>
              <a:cs typeface="+mn-cs"/>
            </a:endParaRP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BFB28A-2026-4ED1-47F1-C046325F226F}"/>
            </a:ext>
          </a:extLst>
        </p:cNvPr>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BB0EAFC-E7B8-74F0-6425-FBC2513E33A5}"/>
              </a:ext>
            </a:extLst>
          </p:cNvPr>
          <p:cNvSpPr>
            <a:spLocks noGrp="1"/>
          </p:cNvSpPr>
          <p:nvPr>
            <p:ph type="title"/>
          </p:nvPr>
        </p:nvSpPr>
        <p:spPr>
          <a:xfrm>
            <a:off x="711996" y="2346793"/>
            <a:ext cx="2924843" cy="3172364"/>
          </a:xfrm>
        </p:spPr>
        <p:txBody>
          <a:bodyPr vert="horz" lIns="91440" tIns="45720" rIns="91440" bIns="45720" rtlCol="0" anchor="b">
            <a:noAutofit/>
          </a:bodyPr>
          <a:lstStyle/>
          <a:p>
            <a:pPr algn="l">
              <a:spcAft>
                <a:spcPts val="600"/>
              </a:spcAft>
            </a:pPr>
            <a:r>
              <a:rPr lang="en-US" sz="2400" kern="1200" dirty="0">
                <a:solidFill>
                  <a:srgbClr val="595959"/>
                </a:solidFill>
                <a:latin typeface="Roboto" panose="02000000000000000000" pitchFamily="2" charset="0"/>
                <a:ea typeface="Roboto" panose="02000000000000000000" pitchFamily="2" charset="0"/>
                <a:cs typeface="Roboto" panose="02000000000000000000" pitchFamily="2" charset="0"/>
              </a:rPr>
              <a:t>India and the United States were the most profitable markets, while Fortune Cookies and Sugar Cookies underperformed, requiring improvement strategies</a:t>
            </a:r>
            <a:r>
              <a:rPr lang="en-US" sz="2400" kern="1200" dirty="0">
                <a:solidFill>
                  <a:srgbClr val="595959"/>
                </a:solidFill>
                <a:latin typeface="+mj-lt"/>
                <a:ea typeface="+mj-ea"/>
                <a:cs typeface="+mj-cs"/>
              </a:rPr>
              <a:t>.</a:t>
            </a:r>
          </a:p>
        </p:txBody>
      </p:sp>
      <p:pic>
        <p:nvPicPr>
          <p:cNvPr id="2" name="Picture 1">
            <a:extLst>
              <a:ext uri="{FF2B5EF4-FFF2-40B4-BE49-F238E27FC236}">
                <a16:creationId xmlns:a16="http://schemas.microsoft.com/office/drawing/2014/main" id="{28C90A78-7640-5309-00B4-39B076035FA6}"/>
              </a:ext>
            </a:extLst>
          </p:cNvPr>
          <p:cNvPicPr>
            <a:picLocks noChangeAspect="1"/>
          </p:cNvPicPr>
          <p:nvPr/>
        </p:nvPicPr>
        <p:blipFill>
          <a:blip r:embed="rId3"/>
          <a:stretch>
            <a:fillRect/>
          </a:stretch>
        </p:blipFill>
        <p:spPr>
          <a:xfrm>
            <a:off x="4731782" y="1351280"/>
            <a:ext cx="7442639" cy="4167877"/>
          </a:xfrm>
          <a:prstGeom prst="rect">
            <a:avLst/>
          </a:prstGeom>
        </p:spPr>
      </p:pic>
      <p:sp>
        <p:nvSpPr>
          <p:cNvPr id="9" name="Slide Number Placeholder 8">
            <a:extLst>
              <a:ext uri="{FF2B5EF4-FFF2-40B4-BE49-F238E27FC236}">
                <a16:creationId xmlns:a16="http://schemas.microsoft.com/office/drawing/2014/main" id="{B10BA99B-8555-4AB7-F6AF-780CB04FC431}"/>
              </a:ext>
            </a:extLst>
          </p:cNvPr>
          <p:cNvSpPr>
            <a:spLocks noGrp="1"/>
          </p:cNvSpPr>
          <p:nvPr>
            <p:ph type="sldNum" sz="quarter" idx="4"/>
          </p:nvPr>
        </p:nvSpPr>
        <p:spPr>
          <a:xfrm>
            <a:off x="9180576" y="6356350"/>
            <a:ext cx="2743200" cy="365125"/>
          </a:xfrm>
        </p:spPr>
        <p:txBody>
          <a:bodyPr vert="horz" lIns="91440" tIns="45720" rIns="91440" bIns="45720" rtlCol="0" anchor="ctr">
            <a:normAutofit/>
          </a:bodyPr>
          <a:lstStyle/>
          <a:p>
            <a:pPr>
              <a:spcAft>
                <a:spcPts val="600"/>
              </a:spcAft>
            </a:pPr>
            <a:fld id="{294A09A9-5501-47C1-A89A-A340965A2BE2}" type="slidenum">
              <a:rPr lang="en-US">
                <a:latin typeface="+mn-lt"/>
                <a:cs typeface="+mn-cs"/>
              </a:rPr>
              <a:pPr>
                <a:spcAft>
                  <a:spcPts val="600"/>
                </a:spcAft>
              </a:pPr>
              <a:t>10</a:t>
            </a:fld>
            <a:endParaRPr lang="en-US">
              <a:latin typeface="+mn-lt"/>
              <a:cs typeface="+mn-cs"/>
            </a:endParaRPr>
          </a:p>
        </p:txBody>
      </p:sp>
    </p:spTree>
    <p:extLst>
      <p:ext uri="{BB962C8B-B14F-4D97-AF65-F5344CB8AC3E}">
        <p14:creationId xmlns:p14="http://schemas.microsoft.com/office/powerpoint/2010/main" val="490186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C47CA0E-CBC8-7F2E-0712-7C444E0E1561}"/>
            </a:ext>
          </a:extLst>
        </p:cNvPr>
        <p:cNvGrpSpPr/>
        <p:nvPr/>
      </p:nvGrpSpPr>
      <p:grpSpPr>
        <a:xfrm>
          <a:off x="0" y="0"/>
          <a:ext cx="0" cy="0"/>
          <a:chOff x="0" y="0"/>
          <a:chExt cx="0" cy="0"/>
        </a:xfrm>
      </p:grpSpPr>
      <p:sp>
        <p:nvSpPr>
          <p:cNvPr id="129" name="Rectangle 12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Freeform: Shape 13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ectangle 13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Shape 13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Slide Number Placeholder 8">
            <a:extLst>
              <a:ext uri="{FF2B5EF4-FFF2-40B4-BE49-F238E27FC236}">
                <a16:creationId xmlns:a16="http://schemas.microsoft.com/office/drawing/2014/main" id="{41B828CB-50AE-5691-FC44-6C4B1AB61C3C}"/>
              </a:ext>
            </a:extLst>
          </p:cNvPr>
          <p:cNvSpPr>
            <a:spLocks noGrp="1"/>
          </p:cNvSpPr>
          <p:nvPr>
            <p:ph type="sldNum" sz="quarter" idx="4"/>
          </p:nvPr>
        </p:nvSpPr>
        <p:spPr>
          <a:xfrm>
            <a:off x="8805333" y="6356350"/>
            <a:ext cx="2743200" cy="365125"/>
          </a:xfrm>
        </p:spPr>
        <p:txBody>
          <a:bodyPr vert="horz" lIns="91440" tIns="45720" rIns="91440" bIns="45720" rtlCol="0" anchor="ctr">
            <a:normAutofit/>
          </a:bodyPr>
          <a:lstStyle/>
          <a:p>
            <a:pPr>
              <a:spcAft>
                <a:spcPts val="600"/>
              </a:spcAft>
            </a:pPr>
            <a:fld id="{294A09A9-5501-47C1-A89A-A340965A2BE2}" type="slidenum">
              <a:rPr lang="en-US" sz="1200" smtClean="0">
                <a:latin typeface="+mn-lt"/>
                <a:cs typeface="+mn-cs"/>
              </a:rPr>
              <a:pPr>
                <a:spcAft>
                  <a:spcPts val="600"/>
                </a:spcAft>
              </a:pPr>
              <a:t>11</a:t>
            </a:fld>
            <a:endParaRPr lang="en-US" sz="1200">
              <a:latin typeface="+mn-lt"/>
              <a:cs typeface="+mn-cs"/>
            </a:endParaRPr>
          </a:p>
        </p:txBody>
      </p:sp>
      <p:sp>
        <p:nvSpPr>
          <p:cNvPr id="139" name="Isosceles Triangle 13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ED0FECB-AB30-7502-4725-A5E8B9F7606D}"/>
              </a:ext>
            </a:extLst>
          </p:cNvPr>
          <p:cNvPicPr>
            <a:picLocks noChangeAspect="1"/>
          </p:cNvPicPr>
          <p:nvPr/>
        </p:nvPicPr>
        <p:blipFill>
          <a:blip r:embed="rId3"/>
          <a:stretch>
            <a:fillRect/>
          </a:stretch>
        </p:blipFill>
        <p:spPr>
          <a:xfrm>
            <a:off x="643467" y="811784"/>
            <a:ext cx="10905066" cy="5234430"/>
          </a:xfrm>
          <a:prstGeom prst="rect">
            <a:avLst/>
          </a:prstGeom>
          <a:ln>
            <a:noFill/>
          </a:ln>
        </p:spPr>
      </p:pic>
      <p:sp>
        <p:nvSpPr>
          <p:cNvPr id="141" name="Isosceles Triangle 14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1940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8FFECC96-2CFE-AE54-2B52-E4F5FA7EDDD7}"/>
            </a:ext>
          </a:extLst>
        </p:cNvPr>
        <p:cNvGrpSpPr/>
        <p:nvPr/>
      </p:nvGrpSpPr>
      <p:grpSpPr>
        <a:xfrm>
          <a:off x="0" y="0"/>
          <a:ext cx="0" cy="0"/>
          <a:chOff x="0" y="0"/>
          <a:chExt cx="0" cy="0"/>
        </a:xfrm>
      </p:grpSpPr>
      <p:sp>
        <p:nvSpPr>
          <p:cNvPr id="25" name="Text Placeholder 24">
            <a:extLst>
              <a:ext uri="{FF2B5EF4-FFF2-40B4-BE49-F238E27FC236}">
                <a16:creationId xmlns:a16="http://schemas.microsoft.com/office/drawing/2014/main" id="{1DACF19E-604D-C6E4-2924-C2EABF240AB8}"/>
              </a:ext>
            </a:extLst>
          </p:cNvPr>
          <p:cNvSpPr>
            <a:spLocks noGrp="1"/>
          </p:cNvSpPr>
          <p:nvPr>
            <p:ph type="body" sz="quarter" idx="15"/>
          </p:nvPr>
        </p:nvSpPr>
        <p:spPr>
          <a:xfrm>
            <a:off x="268999" y="0"/>
            <a:ext cx="2956560" cy="1333500"/>
          </a:xfrm>
        </p:spPr>
        <p:txBody>
          <a:bodyPr rtlCol="0"/>
          <a:lstStyle/>
          <a:p>
            <a:pPr rtl="0"/>
            <a:r>
              <a:rPr lang="en-GB" dirty="0"/>
              <a:t>04</a:t>
            </a:r>
          </a:p>
        </p:txBody>
      </p:sp>
      <p:sp>
        <p:nvSpPr>
          <p:cNvPr id="35" name="Slide Number Placeholder 34">
            <a:extLst>
              <a:ext uri="{FF2B5EF4-FFF2-40B4-BE49-F238E27FC236}">
                <a16:creationId xmlns:a16="http://schemas.microsoft.com/office/drawing/2014/main" id="{8071FB34-EE97-4659-BBCB-0AB63B26D416}"/>
              </a:ext>
            </a:extLst>
          </p:cNvPr>
          <p:cNvSpPr>
            <a:spLocks noGrp="1"/>
          </p:cNvSpPr>
          <p:nvPr>
            <p:ph type="sldNum" sz="quarter" idx="4"/>
          </p:nvPr>
        </p:nvSpPr>
        <p:spPr/>
        <p:txBody>
          <a:bodyPr rtlCol="0"/>
          <a:lstStyle/>
          <a:p>
            <a:pPr rtl="0"/>
            <a:fld id="{294A09A9-5501-47C1-A89A-A340965A2BE2}" type="slidenum">
              <a:rPr lang="en-GB" smtClean="0"/>
              <a:pPr rtl="0"/>
              <a:t>12</a:t>
            </a:fld>
            <a:endParaRPr lang="en-GB"/>
          </a:p>
        </p:txBody>
      </p:sp>
      <p:sp>
        <p:nvSpPr>
          <p:cNvPr id="18" name="Title 17">
            <a:extLst>
              <a:ext uri="{FF2B5EF4-FFF2-40B4-BE49-F238E27FC236}">
                <a16:creationId xmlns:a16="http://schemas.microsoft.com/office/drawing/2014/main" id="{123C3FF6-AE01-2DFC-2D76-B6CA41CB6036}"/>
              </a:ext>
            </a:extLst>
          </p:cNvPr>
          <p:cNvSpPr>
            <a:spLocks noGrp="1"/>
          </p:cNvSpPr>
          <p:nvPr>
            <p:ph type="title"/>
          </p:nvPr>
        </p:nvSpPr>
        <p:spPr>
          <a:xfrm>
            <a:off x="685801" y="0"/>
            <a:ext cx="10001249" cy="1340615"/>
          </a:xfrm>
        </p:spPr>
        <p:txBody>
          <a:bodyPr rtlCol="0"/>
          <a:lstStyle/>
          <a:p>
            <a:r>
              <a:rPr lang="en-US" sz="4000" b="1" dirty="0">
                <a:solidFill>
                  <a:srgbClr val="666666"/>
                </a:solidFill>
                <a:latin typeface="Roboto"/>
                <a:ea typeface="Roboto"/>
                <a:cs typeface="Roboto"/>
              </a:rPr>
              <a:t>Recommendations</a:t>
            </a:r>
            <a:endParaRPr lang="en-GB" sz="4000" b="1" dirty="0">
              <a:solidFill>
                <a:srgbClr val="666666"/>
              </a:solidFill>
              <a:latin typeface="Roboto"/>
              <a:ea typeface="Roboto"/>
              <a:cs typeface="Roboto"/>
            </a:endParaRPr>
          </a:p>
        </p:txBody>
      </p:sp>
      <p:sp>
        <p:nvSpPr>
          <p:cNvPr id="6" name="Rectangle 2">
            <a:extLst>
              <a:ext uri="{FF2B5EF4-FFF2-40B4-BE49-F238E27FC236}">
                <a16:creationId xmlns:a16="http://schemas.microsoft.com/office/drawing/2014/main" id="{95EAC31A-4F99-343F-F4E8-17D618F33098}"/>
              </a:ext>
            </a:extLst>
          </p:cNvPr>
          <p:cNvSpPr>
            <a:spLocks noGrp="1" noChangeArrowheads="1"/>
          </p:cNvSpPr>
          <p:nvPr>
            <p:ph type="body" sz="quarter" idx="13"/>
          </p:nvPr>
        </p:nvSpPr>
        <p:spPr bwMode="auto">
          <a:xfrm>
            <a:off x="64724" y="1548293"/>
            <a:ext cx="1199392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Focus on promoting high-performing products like Chocolate Chip during peak months.</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Address cost inefficiencies for low-profit cookies to improve margins.</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Focus on expanding sales in India and the United States, the most profitable markets.</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Increase marketing for top-selling products like Chocolate Chip and White Chocolate Macadamia Nut Cookies.</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Improve sales strategies for Fortune Cookies and Sugar Cookies to increase their performance.</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Launch special campaigns during peak sales months like November and December.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101906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4C1777-B62D-468E-BE34-64A07CED098F}"/>
              </a:ext>
            </a:extLst>
          </p:cNvPr>
          <p:cNvSpPr>
            <a:spLocks noGrp="1"/>
          </p:cNvSpPr>
          <p:nvPr>
            <p:ph type="title"/>
          </p:nvPr>
        </p:nvSpPr>
        <p:spPr>
          <a:xfrm>
            <a:off x="4489128" y="2773680"/>
            <a:ext cx="3213743" cy="655320"/>
          </a:xfrm>
        </p:spPr>
        <p:txBody>
          <a:bodyPr rtlCol="0">
            <a:normAutofit fontScale="90000"/>
          </a:bodyPr>
          <a:lstStyle/>
          <a:p>
            <a:pPr rtl="0"/>
            <a:r>
              <a:rPr lang="en-GB" dirty="0"/>
              <a:t>Thank You</a:t>
            </a:r>
          </a:p>
        </p:txBody>
      </p:sp>
    </p:spTree>
    <p:extLst>
      <p:ext uri="{BB962C8B-B14F-4D97-AF65-F5344CB8AC3E}">
        <p14:creationId xmlns:p14="http://schemas.microsoft.com/office/powerpoint/2010/main" val="675137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AA7B234E-FE17-4087-92FD-3802CA26E967}"/>
              </a:ext>
            </a:extLst>
          </p:cNvPr>
          <p:cNvSpPr>
            <a:spLocks noGrp="1"/>
          </p:cNvSpPr>
          <p:nvPr>
            <p:ph type="sldNum" sz="quarter" idx="4"/>
          </p:nvPr>
        </p:nvSpPr>
        <p:spPr>
          <a:xfrm>
            <a:off x="9315450" y="6486982"/>
            <a:ext cx="2743200" cy="365125"/>
          </a:xfrm>
        </p:spPr>
        <p:txBody>
          <a:bodyPr rtlCol="0" anchor="ctr">
            <a:normAutofit/>
          </a:bodyPr>
          <a:lstStyle/>
          <a:p>
            <a:pPr rtl="0">
              <a:spcAft>
                <a:spcPts val="600"/>
              </a:spcAft>
            </a:pPr>
            <a:fld id="{294A09A9-5501-47C1-A89A-A340965A2BE2}" type="slidenum">
              <a:rPr lang="en-GB" smtClean="0"/>
              <a:pPr rtl="0">
                <a:spcAft>
                  <a:spcPts val="600"/>
                </a:spcAft>
              </a:pPr>
              <a:t>2</a:t>
            </a:fld>
            <a:endParaRPr lang="en-GB"/>
          </a:p>
        </p:txBody>
      </p:sp>
      <p:sp>
        <p:nvSpPr>
          <p:cNvPr id="14" name="Title 13">
            <a:extLst>
              <a:ext uri="{FF2B5EF4-FFF2-40B4-BE49-F238E27FC236}">
                <a16:creationId xmlns:a16="http://schemas.microsoft.com/office/drawing/2014/main" id="{BEC46ADB-55E5-43DA-8E91-C49412A33045}"/>
              </a:ext>
            </a:extLst>
          </p:cNvPr>
          <p:cNvSpPr>
            <a:spLocks noGrp="1"/>
          </p:cNvSpPr>
          <p:nvPr>
            <p:ph type="title"/>
          </p:nvPr>
        </p:nvSpPr>
        <p:spPr>
          <a:xfrm>
            <a:off x="854074" y="122239"/>
            <a:ext cx="10499725" cy="1355724"/>
          </a:xfrm>
        </p:spPr>
        <p:txBody>
          <a:bodyPr rtlCol="0" anchor="ctr">
            <a:normAutofit/>
          </a:bodyPr>
          <a:lstStyle/>
          <a:p>
            <a:pPr rtl="0"/>
            <a:r>
              <a:rPr lang="en-GB" dirty="0"/>
              <a:t>Contents</a:t>
            </a:r>
          </a:p>
        </p:txBody>
      </p:sp>
      <p:graphicFrame>
        <p:nvGraphicFramePr>
          <p:cNvPr id="16" name="Text Placeholder 1">
            <a:extLst>
              <a:ext uri="{FF2B5EF4-FFF2-40B4-BE49-F238E27FC236}">
                <a16:creationId xmlns:a16="http://schemas.microsoft.com/office/drawing/2014/main" id="{072691C2-53C0-2453-886A-B0F1A0FF2B06}"/>
              </a:ext>
            </a:extLst>
          </p:cNvPr>
          <p:cNvGraphicFramePr/>
          <p:nvPr>
            <p:extLst>
              <p:ext uri="{D42A27DB-BD31-4B8C-83A1-F6EECF244321}">
                <p14:modId xmlns:p14="http://schemas.microsoft.com/office/powerpoint/2010/main" val="1080564729"/>
              </p:ext>
            </p:extLst>
          </p:nvPr>
        </p:nvGraphicFramePr>
        <p:xfrm>
          <a:off x="854075" y="1625600"/>
          <a:ext cx="10499725" cy="4860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551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rtlCol="0"/>
          <a:lstStyle/>
          <a:p>
            <a:pPr rtl="0"/>
            <a:r>
              <a:rPr lang="en-GB" dirty="0"/>
              <a:t>01</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p:txBody>
          <a:bodyPr rtlCol="0"/>
          <a:lstStyle/>
          <a:p>
            <a:r>
              <a:rPr lang="en-US" sz="4400" b="1" dirty="0">
                <a:solidFill>
                  <a:srgbClr val="666666"/>
                </a:solidFill>
                <a:latin typeface="Roboto"/>
                <a:ea typeface="Roboto"/>
                <a:cs typeface="Roboto"/>
              </a:rPr>
              <a:t>Project</a:t>
            </a:r>
            <a:r>
              <a:rPr lang="en-US" sz="3600" b="1" dirty="0">
                <a:solidFill>
                  <a:srgbClr val="666666"/>
                </a:solidFill>
                <a:latin typeface="Roboto"/>
                <a:ea typeface="Roboto"/>
                <a:cs typeface="Roboto"/>
              </a:rPr>
              <a:t> </a:t>
            </a:r>
            <a:r>
              <a:rPr lang="en-US" sz="4400" b="1" dirty="0">
                <a:solidFill>
                  <a:srgbClr val="666666"/>
                </a:solidFill>
                <a:latin typeface="Roboto"/>
                <a:ea typeface="Roboto"/>
                <a:cs typeface="Roboto"/>
              </a:rPr>
              <a:t>Brief</a:t>
            </a:r>
            <a:endParaRPr lang="en-GB"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833933" y="1572769"/>
            <a:ext cx="10797235" cy="4767260"/>
          </a:xfrm>
        </p:spPr>
        <p:txBody>
          <a:bodyPr rtlCol="0">
            <a:normAutofit/>
          </a:bodyPr>
          <a:lstStyle/>
          <a:p>
            <a:pPr marL="285750" indent="-285750">
              <a:buFont typeface="Arial" panose="020B0604020202020204" pitchFamily="34" charset="0"/>
              <a:buChar char="•"/>
            </a:pPr>
            <a:r>
              <a:rPr lang="en-US" sz="1800" dirty="0">
                <a:solidFill>
                  <a:srgbClr val="666666"/>
                </a:solidFill>
                <a:latin typeface="Roboto"/>
                <a:ea typeface="Roboto"/>
                <a:cs typeface="Roboto"/>
              </a:rPr>
              <a:t>This project focuses on the creation of an interactive Excel dashboard to analyze cookie sales data from the years 2019 and 2020. </a:t>
            </a:r>
          </a:p>
          <a:p>
            <a:pPr marL="285750" indent="-285750">
              <a:buFont typeface="Arial" panose="020B0604020202020204" pitchFamily="34" charset="0"/>
              <a:buChar char="•"/>
            </a:pPr>
            <a:r>
              <a:rPr lang="en-US" sz="1800" dirty="0">
                <a:solidFill>
                  <a:srgbClr val="666666"/>
                </a:solidFill>
                <a:latin typeface="Roboto"/>
                <a:ea typeface="Roboto"/>
                <a:cs typeface="Roboto"/>
              </a:rPr>
              <a:t>The goal is to leverage data visualization techniques to gain actionable insights into sales, costs, and profits across various cookie types. </a:t>
            </a:r>
          </a:p>
          <a:p>
            <a:pPr marL="285750" indent="-285750">
              <a:buFont typeface="Arial" panose="020B0604020202020204" pitchFamily="34" charset="0"/>
              <a:buChar char="•"/>
            </a:pPr>
            <a:r>
              <a:rPr lang="en-US" sz="1800" dirty="0">
                <a:solidFill>
                  <a:srgbClr val="666666"/>
                </a:solidFill>
                <a:latin typeface="Roboto"/>
                <a:ea typeface="Roboto"/>
                <a:cs typeface="Roboto"/>
              </a:rPr>
              <a:t>The dashboard serves as a powerful tool for stakeholders to:</a:t>
            </a:r>
          </a:p>
          <a:p>
            <a:pPr marL="742950" lvl="1" indent="-285750">
              <a:buFont typeface="Courier New" panose="02070309020205020404" pitchFamily="49" charset="0"/>
              <a:buChar char="o"/>
            </a:pPr>
            <a:r>
              <a:rPr lang="en-US" sz="1800" dirty="0">
                <a:solidFill>
                  <a:srgbClr val="666666"/>
                </a:solidFill>
                <a:latin typeface="Roboto"/>
                <a:ea typeface="Roboto"/>
                <a:cs typeface="Roboto"/>
              </a:rPr>
              <a:t>Understand the performance of different cookie products over time.</a:t>
            </a:r>
          </a:p>
          <a:p>
            <a:pPr marL="742950" lvl="1" indent="-285750">
              <a:buFont typeface="Courier New" panose="02070309020205020404" pitchFamily="49" charset="0"/>
              <a:buChar char="o"/>
            </a:pPr>
            <a:r>
              <a:rPr lang="en-US" sz="1800" dirty="0">
                <a:solidFill>
                  <a:srgbClr val="666666"/>
                </a:solidFill>
                <a:latin typeface="Roboto"/>
                <a:ea typeface="Roboto"/>
                <a:cs typeface="Roboto"/>
              </a:rPr>
              <a:t>Identify seasonal trends and fluctuations in sales and profitability.</a:t>
            </a:r>
          </a:p>
          <a:p>
            <a:pPr marL="742950" lvl="1" indent="-285750">
              <a:buFont typeface="Courier New" panose="02070309020205020404" pitchFamily="49" charset="0"/>
              <a:buChar char="o"/>
            </a:pPr>
            <a:r>
              <a:rPr lang="en-US" sz="1800" dirty="0">
                <a:solidFill>
                  <a:srgbClr val="666666"/>
                </a:solidFill>
                <a:latin typeface="Roboto"/>
                <a:ea typeface="Roboto"/>
                <a:cs typeface="Roboto"/>
              </a:rPr>
              <a:t>Pinpoint areas where costs can be </a:t>
            </a:r>
            <a:r>
              <a:rPr lang="en-US" sz="1800" dirty="0" err="1">
                <a:solidFill>
                  <a:srgbClr val="666666"/>
                </a:solidFill>
                <a:latin typeface="Roboto"/>
                <a:ea typeface="Roboto"/>
                <a:cs typeface="Roboto"/>
              </a:rPr>
              <a:t>optimised</a:t>
            </a:r>
            <a:r>
              <a:rPr lang="en-US" sz="1800" dirty="0">
                <a:solidFill>
                  <a:srgbClr val="666666"/>
                </a:solidFill>
                <a:latin typeface="Roboto"/>
                <a:ea typeface="Roboto"/>
                <a:cs typeface="Roboto"/>
              </a:rPr>
              <a:t>, or profits can be maximized.</a:t>
            </a:r>
          </a:p>
          <a:p>
            <a:pPr marL="285750" indent="-285750">
              <a:buFont typeface="Arial" panose="020B0604020202020204" pitchFamily="34" charset="0"/>
              <a:buChar char="•"/>
            </a:pPr>
            <a:r>
              <a:rPr lang="en-US" sz="1800" dirty="0">
                <a:solidFill>
                  <a:srgbClr val="666666"/>
                </a:solidFill>
                <a:latin typeface="Roboto"/>
                <a:ea typeface="Roboto"/>
                <a:cs typeface="Roboto"/>
              </a:rPr>
              <a:t>The insights derived from the dashboard are intended to inform strategic planning and enhance overall operational efficiency.</a:t>
            </a:r>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rtlCol="0"/>
          <a:lstStyle/>
          <a:p>
            <a:pPr rtl="0"/>
            <a:fld id="{294A09A9-5501-47C1-A89A-A340965A2BE2}" type="slidenum">
              <a:rPr lang="en-GB" smtClean="0"/>
              <a:pPr rtl="0"/>
              <a:t>3</a:t>
            </a:fld>
            <a:endParaRPr lang="en-GB"/>
          </a:p>
        </p:txBody>
      </p:sp>
    </p:spTree>
    <p:extLst>
      <p:ext uri="{BB962C8B-B14F-4D97-AF65-F5344CB8AC3E}">
        <p14:creationId xmlns:p14="http://schemas.microsoft.com/office/powerpoint/2010/main" val="2371293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BEB1986-516A-2F98-DA9C-2EB38ADEEAAC}"/>
            </a:ext>
          </a:extLst>
        </p:cNvPr>
        <p:cNvGrpSpPr/>
        <p:nvPr/>
      </p:nvGrpSpPr>
      <p:grpSpPr>
        <a:xfrm>
          <a:off x="0" y="0"/>
          <a:ext cx="0" cy="0"/>
          <a:chOff x="0" y="0"/>
          <a:chExt cx="0" cy="0"/>
        </a:xfrm>
      </p:grpSpPr>
      <p:sp>
        <p:nvSpPr>
          <p:cNvPr id="25" name="Text Placeholder 24">
            <a:extLst>
              <a:ext uri="{FF2B5EF4-FFF2-40B4-BE49-F238E27FC236}">
                <a16:creationId xmlns:a16="http://schemas.microsoft.com/office/drawing/2014/main" id="{1B687827-3CDF-0A19-D130-C28780DD7173}"/>
              </a:ext>
            </a:extLst>
          </p:cNvPr>
          <p:cNvSpPr>
            <a:spLocks noGrp="1"/>
          </p:cNvSpPr>
          <p:nvPr>
            <p:ph type="body" sz="quarter" idx="15"/>
          </p:nvPr>
        </p:nvSpPr>
        <p:spPr/>
        <p:txBody>
          <a:bodyPr rtlCol="0"/>
          <a:lstStyle/>
          <a:p>
            <a:pPr rtl="0"/>
            <a:r>
              <a:rPr lang="en-GB" dirty="0"/>
              <a:t>02</a:t>
            </a:r>
          </a:p>
        </p:txBody>
      </p:sp>
      <p:sp>
        <p:nvSpPr>
          <p:cNvPr id="3" name="Content Placeholder 2">
            <a:extLst>
              <a:ext uri="{FF2B5EF4-FFF2-40B4-BE49-F238E27FC236}">
                <a16:creationId xmlns:a16="http://schemas.microsoft.com/office/drawing/2014/main" id="{E976ADD1-9DCE-3DB3-8C05-F1F7D93BA82C}"/>
              </a:ext>
            </a:extLst>
          </p:cNvPr>
          <p:cNvSpPr>
            <a:spLocks noGrp="1"/>
          </p:cNvSpPr>
          <p:nvPr>
            <p:ph type="body" sz="quarter" idx="13"/>
          </p:nvPr>
        </p:nvSpPr>
        <p:spPr>
          <a:xfrm>
            <a:off x="833933" y="1572769"/>
            <a:ext cx="10797235" cy="4767260"/>
          </a:xfrm>
        </p:spPr>
        <p:txBody>
          <a:bodyPr rtlCol="0">
            <a:normAutofit fontScale="92500" lnSpcReduction="20000"/>
          </a:bodyPr>
          <a:lstStyle/>
          <a:p>
            <a:r>
              <a:rPr lang="en-US" sz="1900" dirty="0">
                <a:solidFill>
                  <a:srgbClr val="666666"/>
                </a:solidFill>
                <a:latin typeface="Roboto"/>
                <a:ea typeface="Roboto"/>
                <a:cs typeface="Roboto"/>
              </a:rPr>
              <a:t>The dataset used in this project captures cookie sales details for the years 2019 and 2020. It includes transactional data that provides insights into sales performance, costs, and profitability across different products and regions.</a:t>
            </a:r>
          </a:p>
          <a:p>
            <a:pPr marL="285750" indent="-285750">
              <a:buFont typeface="Arial" panose="020B0604020202020204" pitchFamily="34" charset="0"/>
              <a:buChar char="•"/>
            </a:pPr>
            <a:r>
              <a:rPr lang="en-US" sz="1900" dirty="0">
                <a:solidFill>
                  <a:srgbClr val="666666"/>
                </a:solidFill>
                <a:latin typeface="Roboto"/>
                <a:ea typeface="Roboto"/>
                <a:cs typeface="Roboto"/>
              </a:rPr>
              <a:t>Key Metrics Captured:</a:t>
            </a:r>
          </a:p>
          <a:p>
            <a:pPr marL="800100" lvl="1" indent="-342900">
              <a:buFont typeface="Arial" panose="020B0604020202020204" pitchFamily="34" charset="0"/>
              <a:buChar char="•"/>
            </a:pPr>
            <a:r>
              <a:rPr lang="en-US" sz="1900" dirty="0">
                <a:solidFill>
                  <a:srgbClr val="666666"/>
                </a:solidFill>
                <a:latin typeface="Roboto"/>
                <a:ea typeface="Roboto"/>
                <a:cs typeface="Roboto"/>
              </a:rPr>
              <a:t>Country: Location where the sales were recorded.</a:t>
            </a:r>
          </a:p>
          <a:p>
            <a:pPr marL="800100" lvl="1" indent="-342900">
              <a:buFont typeface="Arial" panose="020B0604020202020204" pitchFamily="34" charset="0"/>
              <a:buChar char="•"/>
            </a:pPr>
            <a:r>
              <a:rPr lang="en-US" sz="1900" dirty="0">
                <a:solidFill>
                  <a:srgbClr val="666666"/>
                </a:solidFill>
                <a:latin typeface="Roboto"/>
                <a:ea typeface="Roboto"/>
                <a:cs typeface="Roboto"/>
              </a:rPr>
              <a:t>Product Type: The specific cookie type sold (e.g., Chocolate Chip, Fortune Cookie).</a:t>
            </a:r>
          </a:p>
          <a:p>
            <a:pPr marL="800100" lvl="1" indent="-342900">
              <a:buFont typeface="Arial" panose="020B0604020202020204" pitchFamily="34" charset="0"/>
              <a:buChar char="•"/>
            </a:pPr>
            <a:r>
              <a:rPr lang="en-US" sz="1900" dirty="0">
                <a:solidFill>
                  <a:srgbClr val="666666"/>
                </a:solidFill>
                <a:latin typeface="Roboto"/>
                <a:ea typeface="Roboto"/>
                <a:cs typeface="Roboto"/>
              </a:rPr>
              <a:t>Units Sold: Total number of units sold for each product.</a:t>
            </a:r>
          </a:p>
          <a:p>
            <a:pPr marL="800100" lvl="1" indent="-342900">
              <a:buFont typeface="Arial" panose="020B0604020202020204" pitchFamily="34" charset="0"/>
              <a:buChar char="•"/>
            </a:pPr>
            <a:r>
              <a:rPr lang="en-US" sz="1900" dirty="0">
                <a:solidFill>
                  <a:srgbClr val="666666"/>
                </a:solidFill>
                <a:latin typeface="Roboto"/>
                <a:ea typeface="Roboto"/>
                <a:cs typeface="Roboto"/>
              </a:rPr>
              <a:t>Revenue: Total income generated from sales.</a:t>
            </a:r>
          </a:p>
          <a:p>
            <a:pPr marL="800100" lvl="1" indent="-342900">
              <a:buFont typeface="Arial" panose="020B0604020202020204" pitchFamily="34" charset="0"/>
              <a:buChar char="•"/>
            </a:pPr>
            <a:r>
              <a:rPr lang="en-US" sz="1900" dirty="0">
                <a:solidFill>
                  <a:srgbClr val="666666"/>
                </a:solidFill>
                <a:latin typeface="Roboto"/>
                <a:ea typeface="Roboto"/>
                <a:cs typeface="Roboto"/>
              </a:rPr>
              <a:t>Cost: The expenses incurred in producing the sold units.</a:t>
            </a:r>
          </a:p>
          <a:p>
            <a:pPr marL="800100" lvl="1" indent="-342900">
              <a:buFont typeface="Arial" panose="020B0604020202020204" pitchFamily="34" charset="0"/>
              <a:buChar char="•"/>
            </a:pPr>
            <a:r>
              <a:rPr lang="en-US" sz="1900" dirty="0">
                <a:solidFill>
                  <a:srgbClr val="666666"/>
                </a:solidFill>
                <a:latin typeface="Roboto"/>
                <a:ea typeface="Roboto"/>
                <a:cs typeface="Roboto"/>
              </a:rPr>
              <a:t>Profit: The difference between revenue and cost for each transaction.</a:t>
            </a:r>
          </a:p>
          <a:p>
            <a:pPr marL="800100" lvl="1" indent="-342900">
              <a:buFont typeface="Arial" panose="020B0604020202020204" pitchFamily="34" charset="0"/>
              <a:buChar char="•"/>
            </a:pPr>
            <a:r>
              <a:rPr lang="en-US" sz="1900" dirty="0">
                <a:solidFill>
                  <a:srgbClr val="666666"/>
                </a:solidFill>
                <a:latin typeface="Roboto"/>
                <a:ea typeface="Roboto"/>
                <a:cs typeface="Roboto"/>
              </a:rPr>
              <a:t>Date: The time period when the transaction occurred.</a:t>
            </a:r>
          </a:p>
        </p:txBody>
      </p:sp>
      <p:sp>
        <p:nvSpPr>
          <p:cNvPr id="35" name="Slide Number Placeholder 34">
            <a:extLst>
              <a:ext uri="{FF2B5EF4-FFF2-40B4-BE49-F238E27FC236}">
                <a16:creationId xmlns:a16="http://schemas.microsoft.com/office/drawing/2014/main" id="{AAF601B4-2C86-DB56-FF3A-D42CA7EC8592}"/>
              </a:ext>
            </a:extLst>
          </p:cNvPr>
          <p:cNvSpPr>
            <a:spLocks noGrp="1"/>
          </p:cNvSpPr>
          <p:nvPr>
            <p:ph type="sldNum" sz="quarter" idx="4"/>
          </p:nvPr>
        </p:nvSpPr>
        <p:spPr/>
        <p:txBody>
          <a:bodyPr rtlCol="0"/>
          <a:lstStyle/>
          <a:p>
            <a:pPr rtl="0"/>
            <a:fld id="{294A09A9-5501-47C1-A89A-A340965A2BE2}" type="slidenum">
              <a:rPr lang="en-GB" smtClean="0"/>
              <a:pPr rtl="0"/>
              <a:t>4</a:t>
            </a:fld>
            <a:endParaRPr lang="en-GB"/>
          </a:p>
        </p:txBody>
      </p:sp>
      <p:sp>
        <p:nvSpPr>
          <p:cNvPr id="18" name="Title 17">
            <a:extLst>
              <a:ext uri="{FF2B5EF4-FFF2-40B4-BE49-F238E27FC236}">
                <a16:creationId xmlns:a16="http://schemas.microsoft.com/office/drawing/2014/main" id="{E387DCDA-FF1C-4EFB-DE4C-E52C726B2FFD}"/>
              </a:ext>
            </a:extLst>
          </p:cNvPr>
          <p:cNvSpPr>
            <a:spLocks noGrp="1"/>
          </p:cNvSpPr>
          <p:nvPr>
            <p:ph type="title"/>
          </p:nvPr>
        </p:nvSpPr>
        <p:spPr>
          <a:xfrm>
            <a:off x="1028701" y="465137"/>
            <a:ext cx="4864894" cy="1340615"/>
          </a:xfrm>
        </p:spPr>
        <p:txBody>
          <a:bodyPr rtlCol="0"/>
          <a:lstStyle/>
          <a:p>
            <a:r>
              <a:rPr lang="en-US" sz="4400" b="1" dirty="0">
                <a:solidFill>
                  <a:srgbClr val="666666"/>
                </a:solidFill>
                <a:latin typeface="Roboto"/>
                <a:ea typeface="Roboto"/>
                <a:cs typeface="Roboto"/>
              </a:rPr>
              <a:t>Dataset</a:t>
            </a:r>
            <a:r>
              <a:rPr lang="en-US" sz="3600" b="1" dirty="0">
                <a:solidFill>
                  <a:srgbClr val="666666"/>
                </a:solidFill>
                <a:latin typeface="Roboto"/>
                <a:ea typeface="Roboto"/>
                <a:cs typeface="Roboto"/>
              </a:rPr>
              <a:t> </a:t>
            </a:r>
            <a:r>
              <a:rPr lang="en-US" sz="4400" b="1" dirty="0">
                <a:solidFill>
                  <a:srgbClr val="666666"/>
                </a:solidFill>
                <a:latin typeface="Roboto"/>
                <a:ea typeface="Roboto"/>
                <a:cs typeface="Roboto"/>
              </a:rPr>
              <a:t>Overview</a:t>
            </a:r>
            <a:endParaRPr lang="en-GB" dirty="0"/>
          </a:p>
        </p:txBody>
      </p:sp>
    </p:spTree>
    <p:extLst>
      <p:ext uri="{BB962C8B-B14F-4D97-AF65-F5344CB8AC3E}">
        <p14:creationId xmlns:p14="http://schemas.microsoft.com/office/powerpoint/2010/main" val="280863862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06285D1C-492F-0B7D-CD2E-45DAEE0DE02B}"/>
            </a:ext>
          </a:extLst>
        </p:cNvPr>
        <p:cNvGrpSpPr/>
        <p:nvPr/>
      </p:nvGrpSpPr>
      <p:grpSpPr>
        <a:xfrm>
          <a:off x="0" y="0"/>
          <a:ext cx="0" cy="0"/>
          <a:chOff x="0" y="0"/>
          <a:chExt cx="0" cy="0"/>
        </a:xfrm>
      </p:grpSpPr>
      <p:sp>
        <p:nvSpPr>
          <p:cNvPr id="25" name="Text Placeholder 24">
            <a:extLst>
              <a:ext uri="{FF2B5EF4-FFF2-40B4-BE49-F238E27FC236}">
                <a16:creationId xmlns:a16="http://schemas.microsoft.com/office/drawing/2014/main" id="{0DA25C85-693E-1906-2CC0-F7A0FAD7E11B}"/>
              </a:ext>
            </a:extLst>
          </p:cNvPr>
          <p:cNvSpPr>
            <a:spLocks noGrp="1"/>
          </p:cNvSpPr>
          <p:nvPr>
            <p:ph type="body" sz="quarter" idx="15"/>
          </p:nvPr>
        </p:nvSpPr>
        <p:spPr/>
        <p:txBody>
          <a:bodyPr rtlCol="0"/>
          <a:lstStyle/>
          <a:p>
            <a:pPr rtl="0"/>
            <a:r>
              <a:rPr lang="en-GB" dirty="0"/>
              <a:t>03</a:t>
            </a:r>
          </a:p>
        </p:txBody>
      </p:sp>
      <p:sp>
        <p:nvSpPr>
          <p:cNvPr id="35" name="Slide Number Placeholder 34">
            <a:extLst>
              <a:ext uri="{FF2B5EF4-FFF2-40B4-BE49-F238E27FC236}">
                <a16:creationId xmlns:a16="http://schemas.microsoft.com/office/drawing/2014/main" id="{1370C1DE-93C9-835D-2933-9F4E31218C21}"/>
              </a:ext>
            </a:extLst>
          </p:cNvPr>
          <p:cNvSpPr>
            <a:spLocks noGrp="1"/>
          </p:cNvSpPr>
          <p:nvPr>
            <p:ph type="sldNum" sz="quarter" idx="4"/>
          </p:nvPr>
        </p:nvSpPr>
        <p:spPr/>
        <p:txBody>
          <a:bodyPr rtlCol="0"/>
          <a:lstStyle/>
          <a:p>
            <a:pPr rtl="0"/>
            <a:fld id="{294A09A9-5501-47C1-A89A-A340965A2BE2}" type="slidenum">
              <a:rPr lang="en-GB" smtClean="0"/>
              <a:pPr rtl="0"/>
              <a:t>5</a:t>
            </a:fld>
            <a:endParaRPr lang="en-GB"/>
          </a:p>
        </p:txBody>
      </p:sp>
      <p:sp>
        <p:nvSpPr>
          <p:cNvPr id="18" name="Title 17">
            <a:extLst>
              <a:ext uri="{FF2B5EF4-FFF2-40B4-BE49-F238E27FC236}">
                <a16:creationId xmlns:a16="http://schemas.microsoft.com/office/drawing/2014/main" id="{296D49A7-9B35-6DD3-6E2E-B28C0C82DE9E}"/>
              </a:ext>
            </a:extLst>
          </p:cNvPr>
          <p:cNvSpPr>
            <a:spLocks noGrp="1"/>
          </p:cNvSpPr>
          <p:nvPr>
            <p:ph type="title"/>
          </p:nvPr>
        </p:nvSpPr>
        <p:spPr>
          <a:xfrm>
            <a:off x="1028701" y="465137"/>
            <a:ext cx="4864894" cy="1340615"/>
          </a:xfrm>
        </p:spPr>
        <p:txBody>
          <a:bodyPr rtlCol="0"/>
          <a:lstStyle/>
          <a:p>
            <a:pPr algn="ctr"/>
            <a:r>
              <a:rPr lang="en-US" sz="4400" b="1" dirty="0">
                <a:solidFill>
                  <a:srgbClr val="666666"/>
                </a:solidFill>
                <a:latin typeface="Roboto"/>
                <a:ea typeface="Roboto"/>
                <a:cs typeface="Roboto"/>
              </a:rPr>
              <a:t>Dataset Structure</a:t>
            </a:r>
            <a:endParaRPr lang="en-GB" sz="4400" b="1" dirty="0">
              <a:solidFill>
                <a:srgbClr val="666666"/>
              </a:solidFill>
              <a:latin typeface="Roboto"/>
              <a:ea typeface="Roboto"/>
              <a:cs typeface="Roboto"/>
            </a:endParaRPr>
          </a:p>
        </p:txBody>
      </p:sp>
      <p:graphicFrame>
        <p:nvGraphicFramePr>
          <p:cNvPr id="16" name="Table 15">
            <a:extLst>
              <a:ext uri="{FF2B5EF4-FFF2-40B4-BE49-F238E27FC236}">
                <a16:creationId xmlns:a16="http://schemas.microsoft.com/office/drawing/2014/main" id="{B0FC04D6-58A4-B032-F186-4E0E8F1163C4}"/>
              </a:ext>
            </a:extLst>
          </p:cNvPr>
          <p:cNvGraphicFramePr>
            <a:graphicFrameLocks noGrp="1"/>
          </p:cNvGraphicFramePr>
          <p:nvPr>
            <p:extLst>
              <p:ext uri="{D42A27DB-BD31-4B8C-83A1-F6EECF244321}">
                <p14:modId xmlns:p14="http://schemas.microsoft.com/office/powerpoint/2010/main" val="824126438"/>
              </p:ext>
            </p:extLst>
          </p:nvPr>
        </p:nvGraphicFramePr>
        <p:xfrm>
          <a:off x="457199" y="1543050"/>
          <a:ext cx="11437145" cy="5233318"/>
        </p:xfrm>
        <a:graphic>
          <a:graphicData uri="http://schemas.openxmlformats.org/drawingml/2006/table">
            <a:tbl>
              <a:tblPr>
                <a:tableStyleId>{5C22544A-7EE6-4342-B048-85BDC9FD1C3A}</a:tableStyleId>
              </a:tblPr>
              <a:tblGrid>
                <a:gridCol w="3830958">
                  <a:extLst>
                    <a:ext uri="{9D8B030D-6E8A-4147-A177-3AD203B41FA5}">
                      <a16:colId xmlns:a16="http://schemas.microsoft.com/office/drawing/2014/main" val="2848254096"/>
                    </a:ext>
                  </a:extLst>
                </a:gridCol>
                <a:gridCol w="7606187">
                  <a:extLst>
                    <a:ext uri="{9D8B030D-6E8A-4147-A177-3AD203B41FA5}">
                      <a16:colId xmlns:a16="http://schemas.microsoft.com/office/drawing/2014/main" val="1512874386"/>
                    </a:ext>
                  </a:extLst>
                </a:gridCol>
              </a:tblGrid>
              <a:tr h="235574">
                <a:tc>
                  <a:txBody>
                    <a:bodyPr/>
                    <a:lstStyle/>
                    <a:p>
                      <a:pPr algn="ctr" fontAlgn="ctr"/>
                      <a:r>
                        <a:rPr lang="en-GB" sz="1400" u="none" strike="noStrike" dirty="0">
                          <a:effectLst/>
                          <a:latin typeface="Roboto" panose="02000000000000000000" pitchFamily="2" charset="0"/>
                          <a:ea typeface="Roboto" panose="02000000000000000000" pitchFamily="2" charset="0"/>
                          <a:cs typeface="Roboto" panose="02000000000000000000" pitchFamily="2" charset="0"/>
                        </a:rPr>
                        <a:t>Table Name</a:t>
                      </a:r>
                      <a:endParaRPr lang="en-GB" sz="14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1899" marR="1899" marT="1899"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GB" sz="1400" u="none" strike="noStrike" dirty="0">
                          <a:effectLst/>
                          <a:latin typeface="Roboto" panose="02000000000000000000" pitchFamily="2" charset="0"/>
                          <a:ea typeface="Roboto" panose="02000000000000000000" pitchFamily="2" charset="0"/>
                          <a:cs typeface="Roboto" panose="02000000000000000000" pitchFamily="2" charset="0"/>
                        </a:rPr>
                        <a:t>Key Variables – Data Type</a:t>
                      </a:r>
                      <a:endParaRPr lang="en-GB" sz="14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1899" marR="1899" marT="1899"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5453549"/>
                  </a:ext>
                </a:extLst>
              </a:tr>
              <a:tr h="201821">
                <a:tc rowSpan="7">
                  <a:txBody>
                    <a:bodyPr/>
                    <a:lstStyle/>
                    <a:p>
                      <a:pPr algn="l" fontAlgn="ctr"/>
                      <a:r>
                        <a:rPr lang="en-GB" sz="1400" u="none" strike="noStrike" dirty="0">
                          <a:effectLst/>
                          <a:latin typeface="Roboto" panose="02000000000000000000" pitchFamily="2" charset="0"/>
                          <a:ea typeface="Roboto" panose="02000000000000000000" pitchFamily="2" charset="0"/>
                          <a:cs typeface="Roboto" panose="02000000000000000000" pitchFamily="2" charset="0"/>
                        </a:rPr>
                        <a:t>2019(data)</a:t>
                      </a:r>
                      <a:endParaRPr lang="en-GB" sz="14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1899" marR="1899" marT="1899"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GB" sz="1400" u="none" strike="noStrike">
                          <a:effectLst/>
                          <a:latin typeface="Roboto" panose="02000000000000000000" pitchFamily="2" charset="0"/>
                          <a:ea typeface="Roboto" panose="02000000000000000000" pitchFamily="2" charset="0"/>
                          <a:cs typeface="Roboto" panose="02000000000000000000" pitchFamily="2" charset="0"/>
                        </a:rPr>
                        <a:t>Country – Categorical</a:t>
                      </a:r>
                      <a:endParaRPr lang="en-GB"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1899" marR="1899" marT="1899"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9916199"/>
                  </a:ext>
                </a:extLst>
              </a:tr>
              <a:tr h="201821">
                <a:tc vMerge="1">
                  <a:txBody>
                    <a:bodyPr/>
                    <a:lstStyle/>
                    <a:p>
                      <a:endParaRPr lang="en-GB"/>
                    </a:p>
                  </a:txBody>
                  <a:tcPr/>
                </a:tc>
                <a:tc>
                  <a:txBody>
                    <a:bodyPr/>
                    <a:lstStyle/>
                    <a:p>
                      <a:pPr algn="l" fontAlgn="ctr"/>
                      <a:r>
                        <a:rPr lang="en-GB" sz="1400" u="none" strike="noStrike" dirty="0">
                          <a:effectLst/>
                          <a:latin typeface="Roboto" panose="02000000000000000000" pitchFamily="2" charset="0"/>
                          <a:ea typeface="Roboto" panose="02000000000000000000" pitchFamily="2" charset="0"/>
                          <a:cs typeface="Roboto" panose="02000000000000000000" pitchFamily="2" charset="0"/>
                        </a:rPr>
                        <a:t>Product – Categorical</a:t>
                      </a:r>
                      <a:endParaRPr lang="en-GB" sz="14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1899" marR="1899" marT="1899"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0314359"/>
                  </a:ext>
                </a:extLst>
              </a:tr>
              <a:tr h="235574">
                <a:tc vMerge="1">
                  <a:txBody>
                    <a:bodyPr/>
                    <a:lstStyle/>
                    <a:p>
                      <a:endParaRPr lang="en-GB"/>
                    </a:p>
                  </a:txBody>
                  <a:tcPr/>
                </a:tc>
                <a:tc>
                  <a:txBody>
                    <a:bodyPr/>
                    <a:lstStyle/>
                    <a:p>
                      <a:pPr algn="l" fontAlgn="ctr"/>
                      <a:r>
                        <a:rPr lang="en-GB" sz="1400" u="none" strike="noStrike" dirty="0">
                          <a:effectLst/>
                          <a:latin typeface="Roboto" panose="02000000000000000000" pitchFamily="2" charset="0"/>
                          <a:ea typeface="Roboto" panose="02000000000000000000" pitchFamily="2" charset="0"/>
                          <a:cs typeface="Roboto" panose="02000000000000000000" pitchFamily="2" charset="0"/>
                        </a:rPr>
                        <a:t>Units Sold – Numerical</a:t>
                      </a:r>
                      <a:endParaRPr lang="en-GB" sz="14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1899" marR="1899" marT="1899"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91555027"/>
                  </a:ext>
                </a:extLst>
              </a:tr>
              <a:tr h="235574">
                <a:tc vMerge="1">
                  <a:txBody>
                    <a:bodyPr/>
                    <a:lstStyle/>
                    <a:p>
                      <a:endParaRPr lang="en-GB"/>
                    </a:p>
                  </a:txBody>
                  <a:tcPr/>
                </a:tc>
                <a:tc>
                  <a:txBody>
                    <a:bodyPr/>
                    <a:lstStyle/>
                    <a:p>
                      <a:pPr algn="l" fontAlgn="ctr"/>
                      <a:r>
                        <a:rPr lang="en-GB" sz="1400" u="none" strike="noStrike" dirty="0">
                          <a:effectLst/>
                          <a:latin typeface="Roboto" panose="02000000000000000000" pitchFamily="2" charset="0"/>
                          <a:ea typeface="Roboto" panose="02000000000000000000" pitchFamily="2" charset="0"/>
                          <a:cs typeface="Roboto" panose="02000000000000000000" pitchFamily="2" charset="0"/>
                        </a:rPr>
                        <a:t>Revenue – Numerical</a:t>
                      </a:r>
                      <a:endParaRPr lang="en-GB" sz="14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1899" marR="1899" marT="1899"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148215464"/>
                  </a:ext>
                </a:extLst>
              </a:tr>
              <a:tr h="201821">
                <a:tc vMerge="1">
                  <a:txBody>
                    <a:bodyPr/>
                    <a:lstStyle/>
                    <a:p>
                      <a:endParaRPr lang="en-GB"/>
                    </a:p>
                  </a:txBody>
                  <a:tcPr/>
                </a:tc>
                <a:tc>
                  <a:txBody>
                    <a:bodyPr/>
                    <a:lstStyle/>
                    <a:p>
                      <a:pPr algn="l" fontAlgn="ctr"/>
                      <a:r>
                        <a:rPr lang="en-GB" sz="1400" u="none" strike="noStrike">
                          <a:effectLst/>
                          <a:latin typeface="Roboto" panose="02000000000000000000" pitchFamily="2" charset="0"/>
                          <a:ea typeface="Roboto" panose="02000000000000000000" pitchFamily="2" charset="0"/>
                          <a:cs typeface="Roboto" panose="02000000000000000000" pitchFamily="2" charset="0"/>
                        </a:rPr>
                        <a:t>Cost – Numerical</a:t>
                      </a:r>
                      <a:endParaRPr lang="en-GB"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1899" marR="1899" marT="1899"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181125897"/>
                  </a:ext>
                </a:extLst>
              </a:tr>
              <a:tr h="201821">
                <a:tc vMerge="1">
                  <a:txBody>
                    <a:bodyPr/>
                    <a:lstStyle/>
                    <a:p>
                      <a:endParaRPr lang="en-GB"/>
                    </a:p>
                  </a:txBody>
                  <a:tcPr/>
                </a:tc>
                <a:tc>
                  <a:txBody>
                    <a:bodyPr/>
                    <a:lstStyle/>
                    <a:p>
                      <a:pPr algn="l" fontAlgn="ctr"/>
                      <a:r>
                        <a:rPr lang="en-GB" sz="1400" u="none" strike="noStrike" dirty="0">
                          <a:effectLst/>
                          <a:latin typeface="Roboto" panose="02000000000000000000" pitchFamily="2" charset="0"/>
                          <a:ea typeface="Roboto" panose="02000000000000000000" pitchFamily="2" charset="0"/>
                          <a:cs typeface="Roboto" panose="02000000000000000000" pitchFamily="2" charset="0"/>
                        </a:rPr>
                        <a:t>Profit – Numerical</a:t>
                      </a:r>
                      <a:endParaRPr lang="en-GB" sz="14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1899" marR="1899" marT="1899"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70250671"/>
                  </a:ext>
                </a:extLst>
              </a:tr>
              <a:tr h="201821">
                <a:tc vMerge="1">
                  <a:txBody>
                    <a:bodyPr/>
                    <a:lstStyle/>
                    <a:p>
                      <a:endParaRPr lang="en-GB"/>
                    </a:p>
                  </a:txBody>
                  <a:tcPr/>
                </a:tc>
                <a:tc>
                  <a:txBody>
                    <a:bodyPr/>
                    <a:lstStyle/>
                    <a:p>
                      <a:pPr algn="l" fontAlgn="ctr"/>
                      <a:r>
                        <a:rPr lang="en-GB" sz="1400" u="none" strike="noStrike" dirty="0">
                          <a:effectLst/>
                          <a:latin typeface="Roboto" panose="02000000000000000000" pitchFamily="2" charset="0"/>
                          <a:ea typeface="Roboto" panose="02000000000000000000" pitchFamily="2" charset="0"/>
                          <a:cs typeface="Roboto" panose="02000000000000000000" pitchFamily="2" charset="0"/>
                        </a:rPr>
                        <a:t>Date – Date</a:t>
                      </a:r>
                      <a:endParaRPr lang="en-GB" sz="14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1899" marR="1899" marT="1899"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4422150"/>
                  </a:ext>
                </a:extLst>
              </a:tr>
              <a:tr h="201821">
                <a:tc rowSpan="7">
                  <a:txBody>
                    <a:bodyPr/>
                    <a:lstStyle/>
                    <a:p>
                      <a:pPr algn="l" fontAlgn="ctr"/>
                      <a:r>
                        <a:rPr lang="en-GB" sz="1400" u="none" strike="noStrike" dirty="0">
                          <a:effectLst/>
                          <a:latin typeface="Roboto" panose="02000000000000000000" pitchFamily="2" charset="0"/>
                          <a:ea typeface="Roboto" panose="02000000000000000000" pitchFamily="2" charset="0"/>
                          <a:cs typeface="Roboto" panose="02000000000000000000" pitchFamily="2" charset="0"/>
                        </a:rPr>
                        <a:t>2020(data)</a:t>
                      </a:r>
                      <a:endParaRPr lang="en-GB" sz="14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1899" marR="1899" marT="1899"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GB" sz="1400" u="none" strike="noStrike" dirty="0">
                          <a:effectLst/>
                          <a:latin typeface="Roboto" panose="02000000000000000000" pitchFamily="2" charset="0"/>
                          <a:ea typeface="Roboto" panose="02000000000000000000" pitchFamily="2" charset="0"/>
                          <a:cs typeface="Roboto" panose="02000000000000000000" pitchFamily="2" charset="0"/>
                        </a:rPr>
                        <a:t>Country – Categorical</a:t>
                      </a:r>
                      <a:endParaRPr lang="en-GB" sz="14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1899" marR="1899" marT="1899"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8545411"/>
                  </a:ext>
                </a:extLst>
              </a:tr>
              <a:tr h="201821">
                <a:tc vMerge="1">
                  <a:txBody>
                    <a:bodyPr/>
                    <a:lstStyle/>
                    <a:p>
                      <a:endParaRPr lang="en-GB"/>
                    </a:p>
                  </a:txBody>
                  <a:tcPr/>
                </a:tc>
                <a:tc>
                  <a:txBody>
                    <a:bodyPr/>
                    <a:lstStyle/>
                    <a:p>
                      <a:pPr algn="l" fontAlgn="ctr"/>
                      <a:r>
                        <a:rPr lang="en-GB" sz="1400" u="none" strike="noStrike" dirty="0">
                          <a:effectLst/>
                          <a:latin typeface="Roboto" panose="02000000000000000000" pitchFamily="2" charset="0"/>
                          <a:ea typeface="Roboto" panose="02000000000000000000" pitchFamily="2" charset="0"/>
                          <a:cs typeface="Roboto" panose="02000000000000000000" pitchFamily="2" charset="0"/>
                        </a:rPr>
                        <a:t>Product – Categorical</a:t>
                      </a:r>
                      <a:endParaRPr lang="en-GB" sz="14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1899" marR="1899" marT="1899"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86088420"/>
                  </a:ext>
                </a:extLst>
              </a:tr>
              <a:tr h="235574">
                <a:tc vMerge="1">
                  <a:txBody>
                    <a:bodyPr/>
                    <a:lstStyle/>
                    <a:p>
                      <a:endParaRPr lang="en-GB"/>
                    </a:p>
                  </a:txBody>
                  <a:tcPr/>
                </a:tc>
                <a:tc>
                  <a:txBody>
                    <a:bodyPr/>
                    <a:lstStyle/>
                    <a:p>
                      <a:pPr algn="l" fontAlgn="ctr"/>
                      <a:r>
                        <a:rPr lang="en-GB" sz="1400" u="none" strike="noStrike" dirty="0">
                          <a:effectLst/>
                          <a:latin typeface="Roboto" panose="02000000000000000000" pitchFamily="2" charset="0"/>
                          <a:ea typeface="Roboto" panose="02000000000000000000" pitchFamily="2" charset="0"/>
                          <a:cs typeface="Roboto" panose="02000000000000000000" pitchFamily="2" charset="0"/>
                        </a:rPr>
                        <a:t>Units Sold – Numerical</a:t>
                      </a:r>
                      <a:endParaRPr lang="en-GB" sz="14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1899" marR="1899" marT="1899"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86303366"/>
                  </a:ext>
                </a:extLst>
              </a:tr>
              <a:tr h="235574">
                <a:tc vMerge="1">
                  <a:txBody>
                    <a:bodyPr/>
                    <a:lstStyle/>
                    <a:p>
                      <a:endParaRPr lang="en-GB"/>
                    </a:p>
                  </a:txBody>
                  <a:tcPr/>
                </a:tc>
                <a:tc>
                  <a:txBody>
                    <a:bodyPr/>
                    <a:lstStyle/>
                    <a:p>
                      <a:pPr algn="l" fontAlgn="ctr"/>
                      <a:r>
                        <a:rPr lang="en-GB" sz="1400" u="none" strike="noStrike" dirty="0">
                          <a:effectLst/>
                          <a:latin typeface="Roboto" panose="02000000000000000000" pitchFamily="2" charset="0"/>
                          <a:ea typeface="Roboto" panose="02000000000000000000" pitchFamily="2" charset="0"/>
                          <a:cs typeface="Roboto" panose="02000000000000000000" pitchFamily="2" charset="0"/>
                        </a:rPr>
                        <a:t>Revenue – Numerical</a:t>
                      </a:r>
                      <a:endParaRPr lang="en-GB" sz="14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1899" marR="1899" marT="1899"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59003983"/>
                  </a:ext>
                </a:extLst>
              </a:tr>
              <a:tr h="201821">
                <a:tc vMerge="1">
                  <a:txBody>
                    <a:bodyPr/>
                    <a:lstStyle/>
                    <a:p>
                      <a:endParaRPr lang="en-GB"/>
                    </a:p>
                  </a:txBody>
                  <a:tcPr/>
                </a:tc>
                <a:tc>
                  <a:txBody>
                    <a:bodyPr/>
                    <a:lstStyle/>
                    <a:p>
                      <a:pPr algn="l" fontAlgn="ctr"/>
                      <a:r>
                        <a:rPr lang="en-GB" sz="1400" u="none" strike="noStrike">
                          <a:effectLst/>
                          <a:latin typeface="Roboto" panose="02000000000000000000" pitchFamily="2" charset="0"/>
                          <a:ea typeface="Roboto" panose="02000000000000000000" pitchFamily="2" charset="0"/>
                          <a:cs typeface="Roboto" panose="02000000000000000000" pitchFamily="2" charset="0"/>
                        </a:rPr>
                        <a:t>Cost – Numerical</a:t>
                      </a:r>
                      <a:endParaRPr lang="en-GB" sz="14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1899" marR="1899" marT="1899"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864235246"/>
                  </a:ext>
                </a:extLst>
              </a:tr>
              <a:tr h="201821">
                <a:tc vMerge="1">
                  <a:txBody>
                    <a:bodyPr/>
                    <a:lstStyle/>
                    <a:p>
                      <a:endParaRPr lang="en-GB"/>
                    </a:p>
                  </a:txBody>
                  <a:tcPr/>
                </a:tc>
                <a:tc>
                  <a:txBody>
                    <a:bodyPr/>
                    <a:lstStyle/>
                    <a:p>
                      <a:pPr algn="l" fontAlgn="ctr"/>
                      <a:r>
                        <a:rPr lang="en-GB" sz="1400" u="none" strike="noStrike" dirty="0">
                          <a:effectLst/>
                          <a:latin typeface="Roboto" panose="02000000000000000000" pitchFamily="2" charset="0"/>
                          <a:ea typeface="Roboto" panose="02000000000000000000" pitchFamily="2" charset="0"/>
                          <a:cs typeface="Roboto" panose="02000000000000000000" pitchFamily="2" charset="0"/>
                        </a:rPr>
                        <a:t>Profit – Numerical</a:t>
                      </a:r>
                      <a:endParaRPr lang="en-GB" sz="14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1899" marR="1899" marT="1899"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81450257"/>
                  </a:ext>
                </a:extLst>
              </a:tr>
              <a:tr h="201821">
                <a:tc vMerge="1">
                  <a:txBody>
                    <a:bodyPr/>
                    <a:lstStyle/>
                    <a:p>
                      <a:endParaRPr lang="en-GB"/>
                    </a:p>
                  </a:txBody>
                  <a:tcPr/>
                </a:tc>
                <a:tc>
                  <a:txBody>
                    <a:bodyPr/>
                    <a:lstStyle/>
                    <a:p>
                      <a:pPr algn="l" fontAlgn="ctr"/>
                      <a:r>
                        <a:rPr lang="en-GB" sz="1400" u="none" strike="noStrike" dirty="0">
                          <a:effectLst/>
                          <a:latin typeface="Roboto" panose="02000000000000000000" pitchFamily="2" charset="0"/>
                          <a:ea typeface="Roboto" panose="02000000000000000000" pitchFamily="2" charset="0"/>
                          <a:cs typeface="Roboto" panose="02000000000000000000" pitchFamily="2" charset="0"/>
                        </a:rPr>
                        <a:t>Date – Date</a:t>
                      </a:r>
                      <a:endParaRPr lang="en-GB" sz="14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1899" marR="1899" marT="1899"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1760307"/>
                  </a:ext>
                </a:extLst>
              </a:tr>
              <a:tr h="235574">
                <a:tc rowSpan="2">
                  <a:txBody>
                    <a:bodyPr/>
                    <a:lstStyle/>
                    <a:p>
                      <a:pPr algn="l" fontAlgn="ctr"/>
                      <a:r>
                        <a:rPr lang="en-GB" sz="1400" u="none" strike="noStrike" dirty="0">
                          <a:effectLst/>
                          <a:latin typeface="Roboto" panose="02000000000000000000" pitchFamily="2" charset="0"/>
                          <a:ea typeface="Roboto" panose="02000000000000000000" pitchFamily="2" charset="0"/>
                          <a:cs typeface="Roboto" panose="02000000000000000000" pitchFamily="2" charset="0"/>
                        </a:rPr>
                        <a:t>Profit By Cookie</a:t>
                      </a:r>
                      <a:endParaRPr lang="en-GB" sz="14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1899" marR="1899" marT="1899"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GB" sz="1400" u="none" strike="noStrike" dirty="0">
                          <a:effectLst/>
                          <a:latin typeface="Roboto" panose="02000000000000000000" pitchFamily="2" charset="0"/>
                          <a:ea typeface="Roboto" panose="02000000000000000000" pitchFamily="2" charset="0"/>
                          <a:cs typeface="Roboto" panose="02000000000000000000" pitchFamily="2" charset="0"/>
                        </a:rPr>
                        <a:t>Cookie Type – Categorical</a:t>
                      </a:r>
                      <a:endParaRPr lang="en-GB" sz="14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1899" marR="1899" marT="1899"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7747776"/>
                  </a:ext>
                </a:extLst>
              </a:tr>
              <a:tr h="235574">
                <a:tc vMerge="1">
                  <a:txBody>
                    <a:bodyPr/>
                    <a:lstStyle/>
                    <a:p>
                      <a:endParaRPr lang="en-GB"/>
                    </a:p>
                  </a:txBody>
                  <a:tcPr/>
                </a:tc>
                <a:tc>
                  <a:txBody>
                    <a:bodyPr/>
                    <a:lstStyle/>
                    <a:p>
                      <a:pPr algn="l" fontAlgn="ctr"/>
                      <a:r>
                        <a:rPr lang="en-GB" sz="1400" u="none" strike="noStrike" dirty="0">
                          <a:effectLst/>
                          <a:latin typeface="Roboto" panose="02000000000000000000" pitchFamily="2" charset="0"/>
                          <a:ea typeface="Roboto" panose="02000000000000000000" pitchFamily="2" charset="0"/>
                          <a:cs typeface="Roboto" panose="02000000000000000000" pitchFamily="2" charset="0"/>
                        </a:rPr>
                        <a:t>Average Profit – Numerical</a:t>
                      </a:r>
                      <a:endParaRPr lang="en-GB" sz="14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1899" marR="1899" marT="1899"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1324215"/>
                  </a:ext>
                </a:extLst>
              </a:tr>
              <a:tr h="201821">
                <a:tc rowSpan="2">
                  <a:txBody>
                    <a:bodyPr/>
                    <a:lstStyle/>
                    <a:p>
                      <a:pPr algn="l" fontAlgn="ctr"/>
                      <a:r>
                        <a:rPr lang="en-GB" sz="1400" u="none" strike="noStrike" dirty="0">
                          <a:effectLst/>
                          <a:latin typeface="Roboto" panose="02000000000000000000" pitchFamily="2" charset="0"/>
                          <a:ea typeface="Roboto" panose="02000000000000000000" pitchFamily="2" charset="0"/>
                          <a:cs typeface="Roboto" panose="02000000000000000000" pitchFamily="2" charset="0"/>
                        </a:rPr>
                        <a:t>Profit By Month</a:t>
                      </a:r>
                      <a:endParaRPr lang="en-GB" sz="14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1899" marR="1899" marT="1899"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GB" sz="1400" u="none" strike="noStrike" dirty="0">
                          <a:effectLst/>
                          <a:latin typeface="Roboto" panose="02000000000000000000" pitchFamily="2" charset="0"/>
                          <a:ea typeface="Roboto" panose="02000000000000000000" pitchFamily="2" charset="0"/>
                          <a:cs typeface="Roboto" panose="02000000000000000000" pitchFamily="2" charset="0"/>
                        </a:rPr>
                        <a:t>Month – Categorical</a:t>
                      </a:r>
                      <a:endParaRPr lang="en-GB" sz="14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1899" marR="1899" marT="1899"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74666102"/>
                  </a:ext>
                </a:extLst>
              </a:tr>
              <a:tr h="235574">
                <a:tc vMerge="1">
                  <a:txBody>
                    <a:bodyPr/>
                    <a:lstStyle/>
                    <a:p>
                      <a:endParaRPr lang="en-GB"/>
                    </a:p>
                  </a:txBody>
                  <a:tcPr/>
                </a:tc>
                <a:tc>
                  <a:txBody>
                    <a:bodyPr/>
                    <a:lstStyle/>
                    <a:p>
                      <a:pPr algn="l" fontAlgn="ctr"/>
                      <a:r>
                        <a:rPr lang="en-GB" sz="1400" u="none" strike="noStrike" dirty="0">
                          <a:effectLst/>
                          <a:latin typeface="Roboto" panose="02000000000000000000" pitchFamily="2" charset="0"/>
                          <a:ea typeface="Roboto" panose="02000000000000000000" pitchFamily="2" charset="0"/>
                          <a:cs typeface="Roboto" panose="02000000000000000000" pitchFamily="2" charset="0"/>
                        </a:rPr>
                        <a:t>Total Profit – Numerical</a:t>
                      </a:r>
                      <a:endParaRPr lang="en-GB" sz="14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1899" marR="1899" marT="1899"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0248816"/>
                  </a:ext>
                </a:extLst>
              </a:tr>
              <a:tr h="201821">
                <a:tc rowSpan="2">
                  <a:txBody>
                    <a:bodyPr/>
                    <a:lstStyle/>
                    <a:p>
                      <a:pPr algn="l" fontAlgn="ctr"/>
                      <a:r>
                        <a:rPr lang="en-GB" sz="1400" u="none" strike="noStrike" dirty="0">
                          <a:effectLst/>
                          <a:latin typeface="Roboto" panose="02000000000000000000" pitchFamily="2" charset="0"/>
                          <a:ea typeface="Roboto" panose="02000000000000000000" pitchFamily="2" charset="0"/>
                          <a:cs typeface="Roboto" panose="02000000000000000000" pitchFamily="2" charset="0"/>
                        </a:rPr>
                        <a:t>Units Sold by Month</a:t>
                      </a:r>
                      <a:endParaRPr lang="en-GB" sz="14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1899" marR="1899" marT="1899"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GB" sz="1400" u="none" strike="noStrike" dirty="0">
                          <a:effectLst/>
                          <a:latin typeface="Roboto" panose="02000000000000000000" pitchFamily="2" charset="0"/>
                          <a:ea typeface="Roboto" panose="02000000000000000000" pitchFamily="2" charset="0"/>
                          <a:cs typeface="Roboto" panose="02000000000000000000" pitchFamily="2" charset="0"/>
                        </a:rPr>
                        <a:t>Month – Categorical</a:t>
                      </a:r>
                      <a:endParaRPr lang="en-GB" sz="14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1899" marR="1899" marT="1899"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28654963"/>
                  </a:ext>
                </a:extLst>
              </a:tr>
              <a:tr h="294468">
                <a:tc vMerge="1">
                  <a:txBody>
                    <a:bodyPr/>
                    <a:lstStyle/>
                    <a:p>
                      <a:endParaRPr lang="en-GB"/>
                    </a:p>
                  </a:txBody>
                  <a:tcPr/>
                </a:tc>
                <a:tc>
                  <a:txBody>
                    <a:bodyPr/>
                    <a:lstStyle/>
                    <a:p>
                      <a:pPr algn="l" fontAlgn="ctr"/>
                      <a:r>
                        <a:rPr lang="en-GB" sz="1400" u="none" strike="noStrike" dirty="0">
                          <a:effectLst/>
                          <a:latin typeface="Roboto" panose="02000000000000000000" pitchFamily="2" charset="0"/>
                          <a:ea typeface="Roboto" panose="02000000000000000000" pitchFamily="2" charset="0"/>
                          <a:cs typeface="Roboto" panose="02000000000000000000" pitchFamily="2" charset="0"/>
                        </a:rPr>
                        <a:t>Total Units Sold – Numerical</a:t>
                      </a:r>
                      <a:endParaRPr lang="en-GB" sz="14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1899" marR="1899" marT="1899"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004794"/>
                  </a:ext>
                </a:extLst>
              </a:tr>
              <a:tr h="471150">
                <a:tc>
                  <a:txBody>
                    <a:bodyPr/>
                    <a:lstStyle/>
                    <a:p>
                      <a:pPr algn="l" fontAlgn="ctr"/>
                      <a:r>
                        <a:rPr lang="en-GB" sz="1400" u="none" strike="noStrike" dirty="0">
                          <a:effectLst/>
                          <a:latin typeface="Roboto" panose="02000000000000000000" pitchFamily="2" charset="0"/>
                          <a:ea typeface="Roboto" panose="02000000000000000000" pitchFamily="2" charset="0"/>
                          <a:cs typeface="Roboto" panose="02000000000000000000" pitchFamily="2" charset="0"/>
                        </a:rPr>
                        <a:t>Dashboard Sheet</a:t>
                      </a:r>
                      <a:endParaRPr lang="en-GB" sz="14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1899" marR="1899" marT="1899"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ctr"/>
                      <a:r>
                        <a:rPr lang="en-US" sz="1400" u="none" strike="noStrike" dirty="0">
                          <a:effectLst/>
                          <a:latin typeface="Roboto" panose="02000000000000000000" pitchFamily="2" charset="0"/>
                          <a:ea typeface="Roboto" panose="02000000000000000000" pitchFamily="2" charset="0"/>
                          <a:cs typeface="Roboto" panose="02000000000000000000" pitchFamily="2" charset="0"/>
                        </a:rPr>
                        <a:t>Summarized insights and KPI visuals based on all datasets</a:t>
                      </a:r>
                      <a:endParaRPr lang="en-US" sz="14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1899" marR="1899" marT="1899"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97091528"/>
                  </a:ext>
                </a:extLst>
              </a:tr>
            </a:tbl>
          </a:graphicData>
        </a:graphic>
      </p:graphicFrame>
      <p:graphicFrame>
        <p:nvGraphicFramePr>
          <p:cNvPr id="17" name="Table 16">
            <a:extLst>
              <a:ext uri="{FF2B5EF4-FFF2-40B4-BE49-F238E27FC236}">
                <a16:creationId xmlns:a16="http://schemas.microsoft.com/office/drawing/2014/main" id="{96BC6961-3EFC-1D18-5057-572B97000F4B}"/>
              </a:ext>
            </a:extLst>
          </p:cNvPr>
          <p:cNvGraphicFramePr>
            <a:graphicFrameLocks noGrp="1"/>
          </p:cNvGraphicFramePr>
          <p:nvPr>
            <p:extLst>
              <p:ext uri="{D42A27DB-BD31-4B8C-83A1-F6EECF244321}">
                <p14:modId xmlns:p14="http://schemas.microsoft.com/office/powerpoint/2010/main" val="2846585595"/>
              </p:ext>
            </p:extLst>
          </p:nvPr>
        </p:nvGraphicFramePr>
        <p:xfrm>
          <a:off x="457199" y="1543050"/>
          <a:ext cx="11472864" cy="5233318"/>
        </p:xfrm>
        <a:graphic>
          <a:graphicData uri="http://schemas.openxmlformats.org/drawingml/2006/table">
            <a:tbl>
              <a:tblPr/>
              <a:tblGrid>
                <a:gridCol w="11472864">
                  <a:extLst>
                    <a:ext uri="{9D8B030D-6E8A-4147-A177-3AD203B41FA5}">
                      <a16:colId xmlns:a16="http://schemas.microsoft.com/office/drawing/2014/main" val="2603776241"/>
                    </a:ext>
                  </a:extLst>
                </a:gridCol>
              </a:tblGrid>
              <a:tr h="5233318">
                <a:tc>
                  <a:txBody>
                    <a:bodyPr/>
                    <a:lstStyle/>
                    <a:p>
                      <a:endParaRPr lang="en-GB"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689511242"/>
                  </a:ext>
                </a:extLst>
              </a:tr>
            </a:tbl>
          </a:graphicData>
        </a:graphic>
      </p:graphicFrame>
    </p:spTree>
    <p:extLst>
      <p:ext uri="{BB962C8B-B14F-4D97-AF65-F5344CB8AC3E}">
        <p14:creationId xmlns:p14="http://schemas.microsoft.com/office/powerpoint/2010/main" val="343477271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4D36809D-74EB-6187-E511-D8BCEBC99D4F}"/>
            </a:ext>
          </a:extLst>
        </p:cNvPr>
        <p:cNvGrpSpPr/>
        <p:nvPr/>
      </p:nvGrpSpPr>
      <p:grpSpPr>
        <a:xfrm>
          <a:off x="0" y="0"/>
          <a:ext cx="0" cy="0"/>
          <a:chOff x="0" y="0"/>
          <a:chExt cx="0" cy="0"/>
        </a:xfrm>
      </p:grpSpPr>
      <p:sp>
        <p:nvSpPr>
          <p:cNvPr id="25" name="Text Placeholder 24">
            <a:extLst>
              <a:ext uri="{FF2B5EF4-FFF2-40B4-BE49-F238E27FC236}">
                <a16:creationId xmlns:a16="http://schemas.microsoft.com/office/drawing/2014/main" id="{3A4BABC2-1B11-0544-824F-445446555BA0}"/>
              </a:ext>
            </a:extLst>
          </p:cNvPr>
          <p:cNvSpPr>
            <a:spLocks noGrp="1"/>
          </p:cNvSpPr>
          <p:nvPr>
            <p:ph type="body" sz="quarter" idx="15"/>
          </p:nvPr>
        </p:nvSpPr>
        <p:spPr>
          <a:xfrm>
            <a:off x="268999" y="0"/>
            <a:ext cx="2956560" cy="1333500"/>
          </a:xfrm>
        </p:spPr>
        <p:txBody>
          <a:bodyPr rtlCol="0"/>
          <a:lstStyle/>
          <a:p>
            <a:pPr rtl="0"/>
            <a:r>
              <a:rPr lang="en-GB" dirty="0"/>
              <a:t>04</a:t>
            </a:r>
          </a:p>
        </p:txBody>
      </p:sp>
      <p:sp>
        <p:nvSpPr>
          <p:cNvPr id="3" name="Content Placeholder 2">
            <a:extLst>
              <a:ext uri="{FF2B5EF4-FFF2-40B4-BE49-F238E27FC236}">
                <a16:creationId xmlns:a16="http://schemas.microsoft.com/office/drawing/2014/main" id="{EEAF03E8-51FF-6AEE-072D-376D739A174E}"/>
              </a:ext>
            </a:extLst>
          </p:cNvPr>
          <p:cNvSpPr>
            <a:spLocks noGrp="1"/>
          </p:cNvSpPr>
          <p:nvPr>
            <p:ph type="body" sz="quarter" idx="13"/>
          </p:nvPr>
        </p:nvSpPr>
        <p:spPr>
          <a:xfrm>
            <a:off x="462581" y="1024854"/>
            <a:ext cx="11266837" cy="5304185"/>
          </a:xfrm>
        </p:spPr>
        <p:txBody>
          <a:bodyPr rtlCol="0">
            <a:normAutofit fontScale="77500" lnSpcReduction="20000"/>
          </a:bodyPr>
          <a:lstStyle/>
          <a:p>
            <a:r>
              <a:rPr lang="en-US" sz="1800" dirty="0">
                <a:solidFill>
                  <a:srgbClr val="666666"/>
                </a:solidFill>
                <a:latin typeface="Roboto"/>
                <a:ea typeface="Roboto"/>
                <a:cs typeface="Roboto"/>
              </a:rPr>
              <a:t>During the analysis of the dataset, several issues and challenges were identified that required attention to ensure accurate and meaningful insights:</a:t>
            </a:r>
          </a:p>
          <a:p>
            <a:pPr>
              <a:buFont typeface="+mj-lt"/>
              <a:buAutoNum type="arabicPeriod"/>
            </a:pPr>
            <a:r>
              <a:rPr lang="en-US" sz="1800" b="1" dirty="0">
                <a:solidFill>
                  <a:srgbClr val="666666"/>
                </a:solidFill>
                <a:latin typeface="Roboto"/>
                <a:ea typeface="Roboto"/>
                <a:cs typeface="Roboto"/>
              </a:rPr>
              <a:t>Inconsistent Data Formats:</a:t>
            </a:r>
          </a:p>
          <a:p>
            <a:pPr marL="742950" lvl="1" indent="-285750">
              <a:buFont typeface="Courier New" panose="02070309020205020404" pitchFamily="49" charset="0"/>
              <a:buChar char="o"/>
            </a:pPr>
            <a:r>
              <a:rPr lang="en-US" sz="1800" dirty="0">
                <a:solidFill>
                  <a:srgbClr val="666666"/>
                </a:solidFill>
                <a:latin typeface="Roboto"/>
                <a:ea typeface="Roboto"/>
                <a:cs typeface="Roboto"/>
              </a:rPr>
              <a:t>The 2020 dataset contained currency fields (e.g., Revenue, Cost, Profit) stored as text with symbols, requiring conversion to numerical formats for analysis.</a:t>
            </a:r>
          </a:p>
          <a:p>
            <a:pPr marL="742950" lvl="1" indent="-285750">
              <a:buFont typeface="Courier New" panose="02070309020205020404" pitchFamily="49" charset="0"/>
              <a:buChar char="o"/>
            </a:pPr>
            <a:r>
              <a:rPr lang="en-US" sz="1800" dirty="0">
                <a:solidFill>
                  <a:srgbClr val="666666"/>
                </a:solidFill>
                <a:latin typeface="Roboto"/>
                <a:ea typeface="Roboto"/>
                <a:cs typeface="Roboto"/>
              </a:rPr>
              <a:t>Date formats were not standardized, leading to inconsistencies when merging data from different years.</a:t>
            </a:r>
          </a:p>
          <a:p>
            <a:pPr>
              <a:buFont typeface="+mj-lt"/>
              <a:buAutoNum type="arabicPeriod"/>
            </a:pPr>
            <a:r>
              <a:rPr lang="en-US" sz="1800" b="1" dirty="0">
                <a:solidFill>
                  <a:srgbClr val="666666"/>
                </a:solidFill>
                <a:latin typeface="Roboto"/>
                <a:ea typeface="Roboto"/>
                <a:cs typeface="Roboto"/>
              </a:rPr>
              <a:t>Missing or Incomplete Entries</a:t>
            </a:r>
            <a:r>
              <a:rPr lang="en-US" sz="1800" dirty="0">
                <a:solidFill>
                  <a:srgbClr val="666666"/>
                </a:solidFill>
                <a:latin typeface="Roboto"/>
                <a:ea typeface="Roboto"/>
                <a:cs typeface="Roboto"/>
              </a:rPr>
              <a:t>:</a:t>
            </a:r>
          </a:p>
          <a:p>
            <a:pPr marL="742950" lvl="1" indent="-285750">
              <a:buFont typeface="Courier New" panose="02070309020205020404" pitchFamily="49" charset="0"/>
              <a:buChar char="o"/>
            </a:pPr>
            <a:r>
              <a:rPr lang="en-US" sz="1800" dirty="0">
                <a:solidFill>
                  <a:srgbClr val="666666"/>
                </a:solidFill>
                <a:latin typeface="Roboto"/>
                <a:ea typeface="Roboto"/>
                <a:cs typeface="Roboto"/>
              </a:rPr>
              <a:t>Some pivot summary sheets contained missing or incomplete data points, which impacted the ability to cross-verify calculations.</a:t>
            </a:r>
          </a:p>
          <a:p>
            <a:pPr marL="742950" lvl="1" indent="-285750">
              <a:buFont typeface="Courier New" panose="02070309020205020404" pitchFamily="49" charset="0"/>
              <a:buChar char="o"/>
            </a:pPr>
            <a:r>
              <a:rPr lang="en-US" sz="1800" dirty="0">
                <a:solidFill>
                  <a:srgbClr val="666666"/>
                </a:solidFill>
                <a:latin typeface="Roboto"/>
                <a:ea typeface="Roboto"/>
                <a:cs typeface="Roboto"/>
              </a:rPr>
              <a:t>Certain months lacked complete entries, potentially affecting trend analysis over time.</a:t>
            </a:r>
          </a:p>
          <a:p>
            <a:pPr>
              <a:buFont typeface="+mj-lt"/>
              <a:buAutoNum type="arabicPeriod"/>
            </a:pPr>
            <a:r>
              <a:rPr lang="en-US" sz="1800" b="1" dirty="0">
                <a:solidFill>
                  <a:srgbClr val="666666"/>
                </a:solidFill>
                <a:latin typeface="Roboto"/>
                <a:ea typeface="Roboto"/>
                <a:cs typeface="Roboto"/>
              </a:rPr>
              <a:t>Structural Variance Between Sheets:</a:t>
            </a:r>
          </a:p>
          <a:p>
            <a:pPr marL="742950" lvl="1" indent="-285750">
              <a:buFont typeface="Courier New" panose="02070309020205020404" pitchFamily="49" charset="0"/>
              <a:buChar char="o"/>
            </a:pPr>
            <a:r>
              <a:rPr lang="en-US" sz="1800" dirty="0">
                <a:solidFill>
                  <a:srgbClr val="666666"/>
                </a:solidFill>
                <a:latin typeface="Roboto"/>
                <a:ea typeface="Roboto"/>
                <a:cs typeface="Roboto"/>
              </a:rPr>
              <a:t>The raw data sheets (2019 and 2020) had a clear structure, but summary sheets such as "Profit By Cookie" and "Profit By Month" had inconsistent layouts, requiring additional transformation to extract insights.</a:t>
            </a:r>
          </a:p>
          <a:p>
            <a:pPr marL="742950" lvl="1" indent="-285750">
              <a:buFont typeface="Courier New" panose="02070309020205020404" pitchFamily="49" charset="0"/>
              <a:buChar char="o"/>
            </a:pPr>
            <a:r>
              <a:rPr lang="en-US" sz="1800" dirty="0">
                <a:solidFill>
                  <a:srgbClr val="666666"/>
                </a:solidFill>
                <a:latin typeface="Roboto"/>
                <a:ea typeface="Roboto"/>
                <a:cs typeface="Roboto"/>
              </a:rPr>
              <a:t>Column names and field arrangements varied, making it necessary to standardize them before creating the dashboard.</a:t>
            </a:r>
          </a:p>
          <a:p>
            <a:pPr>
              <a:buFont typeface="+mj-lt"/>
              <a:buAutoNum type="arabicPeriod"/>
            </a:pPr>
            <a:r>
              <a:rPr lang="en-US" sz="1800" b="1" dirty="0">
                <a:solidFill>
                  <a:srgbClr val="666666"/>
                </a:solidFill>
                <a:latin typeface="Roboto"/>
                <a:ea typeface="Roboto"/>
                <a:cs typeface="Roboto"/>
              </a:rPr>
              <a:t>Duplicate or Redundant Data Entries:</a:t>
            </a:r>
          </a:p>
          <a:p>
            <a:pPr marL="742950" lvl="1" indent="-285750">
              <a:buFont typeface="Courier New" panose="02070309020205020404" pitchFamily="49" charset="0"/>
              <a:buChar char="o"/>
            </a:pPr>
            <a:r>
              <a:rPr lang="en-US" sz="1800" dirty="0">
                <a:solidFill>
                  <a:srgbClr val="666666"/>
                </a:solidFill>
                <a:latin typeface="Roboto"/>
                <a:ea typeface="Roboto"/>
                <a:cs typeface="Roboto"/>
              </a:rPr>
              <a:t>Instances of duplicate rows were identified in the raw datasets, which needed to be removed to prevent skewed results.</a:t>
            </a:r>
          </a:p>
        </p:txBody>
      </p:sp>
      <p:sp>
        <p:nvSpPr>
          <p:cNvPr id="35" name="Slide Number Placeholder 34">
            <a:extLst>
              <a:ext uri="{FF2B5EF4-FFF2-40B4-BE49-F238E27FC236}">
                <a16:creationId xmlns:a16="http://schemas.microsoft.com/office/drawing/2014/main" id="{4EF7FAA8-3578-2172-F8D2-DA72A8BE77BB}"/>
              </a:ext>
            </a:extLst>
          </p:cNvPr>
          <p:cNvSpPr>
            <a:spLocks noGrp="1"/>
          </p:cNvSpPr>
          <p:nvPr>
            <p:ph type="sldNum" sz="quarter" idx="4"/>
          </p:nvPr>
        </p:nvSpPr>
        <p:spPr/>
        <p:txBody>
          <a:bodyPr rtlCol="0"/>
          <a:lstStyle/>
          <a:p>
            <a:pPr rtl="0"/>
            <a:fld id="{294A09A9-5501-47C1-A89A-A340965A2BE2}" type="slidenum">
              <a:rPr lang="en-GB" smtClean="0"/>
              <a:pPr rtl="0"/>
              <a:t>6</a:t>
            </a:fld>
            <a:endParaRPr lang="en-GB"/>
          </a:p>
        </p:txBody>
      </p:sp>
      <p:sp>
        <p:nvSpPr>
          <p:cNvPr id="18" name="Title 17">
            <a:extLst>
              <a:ext uri="{FF2B5EF4-FFF2-40B4-BE49-F238E27FC236}">
                <a16:creationId xmlns:a16="http://schemas.microsoft.com/office/drawing/2014/main" id="{86B1FAC9-8D6C-7809-6B81-40A575738D48}"/>
              </a:ext>
            </a:extLst>
          </p:cNvPr>
          <p:cNvSpPr>
            <a:spLocks noGrp="1"/>
          </p:cNvSpPr>
          <p:nvPr>
            <p:ph type="title"/>
          </p:nvPr>
        </p:nvSpPr>
        <p:spPr>
          <a:xfrm>
            <a:off x="685801" y="0"/>
            <a:ext cx="10001249" cy="1340615"/>
          </a:xfrm>
        </p:spPr>
        <p:txBody>
          <a:bodyPr rtlCol="0"/>
          <a:lstStyle/>
          <a:p>
            <a:r>
              <a:rPr lang="en-US" sz="4000" b="1" dirty="0">
                <a:solidFill>
                  <a:srgbClr val="666666"/>
                </a:solidFill>
                <a:latin typeface="Roboto"/>
                <a:ea typeface="Roboto"/>
                <a:cs typeface="Roboto"/>
              </a:rPr>
              <a:t>Problems or Challenges in the Data</a:t>
            </a:r>
            <a:endParaRPr lang="en-GB" sz="4000" b="1" dirty="0">
              <a:solidFill>
                <a:srgbClr val="666666"/>
              </a:solidFill>
              <a:latin typeface="Roboto"/>
              <a:ea typeface="Roboto"/>
              <a:cs typeface="Roboto"/>
            </a:endParaRPr>
          </a:p>
        </p:txBody>
      </p:sp>
    </p:spTree>
    <p:extLst>
      <p:ext uri="{BB962C8B-B14F-4D97-AF65-F5344CB8AC3E}">
        <p14:creationId xmlns:p14="http://schemas.microsoft.com/office/powerpoint/2010/main" val="423050631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E45B52AE-BB7A-3CDE-489A-CAFE287674FE}"/>
            </a:ext>
          </a:extLst>
        </p:cNvPr>
        <p:cNvGrpSpPr/>
        <p:nvPr/>
      </p:nvGrpSpPr>
      <p:grpSpPr>
        <a:xfrm>
          <a:off x="0" y="0"/>
          <a:ext cx="0" cy="0"/>
          <a:chOff x="0" y="0"/>
          <a:chExt cx="0" cy="0"/>
        </a:xfrm>
      </p:grpSpPr>
      <p:sp>
        <p:nvSpPr>
          <p:cNvPr id="25" name="Text Placeholder 24">
            <a:extLst>
              <a:ext uri="{FF2B5EF4-FFF2-40B4-BE49-F238E27FC236}">
                <a16:creationId xmlns:a16="http://schemas.microsoft.com/office/drawing/2014/main" id="{AD8368BA-80A8-4F6F-1F71-CA7D18A8D83F}"/>
              </a:ext>
            </a:extLst>
          </p:cNvPr>
          <p:cNvSpPr>
            <a:spLocks noGrp="1"/>
          </p:cNvSpPr>
          <p:nvPr>
            <p:ph type="body" sz="quarter" idx="15"/>
          </p:nvPr>
        </p:nvSpPr>
        <p:spPr>
          <a:xfrm>
            <a:off x="26670" y="-103820"/>
            <a:ext cx="2956560" cy="1333500"/>
          </a:xfrm>
        </p:spPr>
        <p:txBody>
          <a:bodyPr rtlCol="0"/>
          <a:lstStyle/>
          <a:p>
            <a:pPr rtl="0"/>
            <a:r>
              <a:rPr lang="en-GB" dirty="0"/>
              <a:t>05</a:t>
            </a:r>
          </a:p>
        </p:txBody>
      </p:sp>
      <p:sp>
        <p:nvSpPr>
          <p:cNvPr id="3" name="Content Placeholder 2">
            <a:extLst>
              <a:ext uri="{FF2B5EF4-FFF2-40B4-BE49-F238E27FC236}">
                <a16:creationId xmlns:a16="http://schemas.microsoft.com/office/drawing/2014/main" id="{2C77D41A-4EA2-937E-D29E-C07AD4B21726}"/>
              </a:ext>
            </a:extLst>
          </p:cNvPr>
          <p:cNvSpPr>
            <a:spLocks noGrp="1"/>
          </p:cNvSpPr>
          <p:nvPr>
            <p:ph type="body" sz="quarter" idx="13"/>
          </p:nvPr>
        </p:nvSpPr>
        <p:spPr>
          <a:xfrm>
            <a:off x="462581" y="992711"/>
            <a:ext cx="11266837" cy="6127805"/>
          </a:xfrm>
        </p:spPr>
        <p:txBody>
          <a:bodyPr rtlCol="0">
            <a:noAutofit/>
          </a:bodyPr>
          <a:lstStyle/>
          <a:p>
            <a:r>
              <a:rPr lang="en-US" sz="1200" dirty="0">
                <a:solidFill>
                  <a:srgbClr val="666666"/>
                </a:solidFill>
                <a:latin typeface="Roboto"/>
                <a:ea typeface="Roboto"/>
                <a:cs typeface="Roboto"/>
              </a:rPr>
              <a:t>To ensure the dataset was accurate and ready for analysis, several data cleaning steps were undertaken. These steps addressed inconsistencies, missing values, and formatting issues to improve data quality and reliability:</a:t>
            </a:r>
          </a:p>
          <a:p>
            <a:r>
              <a:rPr lang="en-US" sz="1200" dirty="0">
                <a:solidFill>
                  <a:srgbClr val="666666"/>
                </a:solidFill>
                <a:latin typeface="Roboto"/>
                <a:ea typeface="Roboto"/>
                <a:cs typeface="Roboto"/>
              </a:rPr>
              <a:t>1. </a:t>
            </a:r>
            <a:r>
              <a:rPr lang="en-US" sz="1200" b="1" dirty="0">
                <a:solidFill>
                  <a:srgbClr val="666666"/>
                </a:solidFill>
                <a:latin typeface="Roboto"/>
                <a:ea typeface="Roboto"/>
                <a:cs typeface="Roboto"/>
              </a:rPr>
              <a:t>Standardizing Currency Values in the 2020 Dataset:</a:t>
            </a:r>
          </a:p>
          <a:p>
            <a:pPr marL="742950" lvl="1" indent="-285750">
              <a:buFont typeface="Courier New" panose="02070309020205020404" pitchFamily="49" charset="0"/>
              <a:buChar char="o"/>
            </a:pPr>
            <a:r>
              <a:rPr lang="en-US" sz="1200" dirty="0">
                <a:solidFill>
                  <a:srgbClr val="666666"/>
                </a:solidFill>
                <a:latin typeface="Roboto"/>
                <a:ea typeface="Roboto"/>
                <a:cs typeface="Roboto"/>
              </a:rPr>
              <a:t>The 2020 dataset had currency fields often including symbols like "$."</a:t>
            </a:r>
          </a:p>
          <a:p>
            <a:pPr marL="742950" lvl="1" indent="-285750">
              <a:buFont typeface="Courier New" panose="02070309020205020404" pitchFamily="49" charset="0"/>
              <a:buChar char="o"/>
            </a:pPr>
            <a:r>
              <a:rPr lang="en-US" sz="1200" dirty="0">
                <a:solidFill>
                  <a:srgbClr val="666666"/>
                </a:solidFill>
                <a:latin typeface="Roboto"/>
                <a:ea typeface="Roboto"/>
                <a:cs typeface="Roboto"/>
              </a:rPr>
              <a:t>These fields were converted to numerical values.</a:t>
            </a:r>
          </a:p>
          <a:p>
            <a:r>
              <a:rPr lang="en-US" sz="1200" dirty="0">
                <a:solidFill>
                  <a:srgbClr val="666666"/>
                </a:solidFill>
                <a:latin typeface="Roboto"/>
                <a:ea typeface="Roboto"/>
                <a:cs typeface="Roboto"/>
              </a:rPr>
              <a:t>2. </a:t>
            </a:r>
            <a:r>
              <a:rPr lang="en-US" sz="1200" b="1" dirty="0">
                <a:solidFill>
                  <a:srgbClr val="666666"/>
                </a:solidFill>
                <a:latin typeface="Roboto"/>
                <a:ea typeface="Roboto"/>
                <a:cs typeface="Roboto"/>
              </a:rPr>
              <a:t>Removing Duplicates and Handling Missing Data Points</a:t>
            </a:r>
            <a:r>
              <a:rPr lang="en-US" sz="1200" dirty="0">
                <a:solidFill>
                  <a:srgbClr val="666666"/>
                </a:solidFill>
                <a:latin typeface="Roboto"/>
                <a:ea typeface="Roboto"/>
                <a:cs typeface="Roboto"/>
              </a:rPr>
              <a:t>:</a:t>
            </a:r>
          </a:p>
          <a:p>
            <a:pPr marL="742950" lvl="1" indent="-285750">
              <a:buFont typeface="Courier New" panose="02070309020205020404" pitchFamily="49" charset="0"/>
              <a:buChar char="o"/>
            </a:pPr>
            <a:r>
              <a:rPr lang="en-US" sz="1200" dirty="0">
                <a:solidFill>
                  <a:srgbClr val="666666"/>
                </a:solidFill>
                <a:latin typeface="Roboto"/>
                <a:ea typeface="Roboto"/>
                <a:cs typeface="Roboto"/>
              </a:rPr>
              <a:t>Duplicate entries were identified and removed.</a:t>
            </a:r>
          </a:p>
          <a:p>
            <a:pPr marL="742950" lvl="1" indent="-285750">
              <a:buFont typeface="Courier New" panose="02070309020205020404" pitchFamily="49" charset="0"/>
              <a:buChar char="o"/>
            </a:pPr>
            <a:r>
              <a:rPr lang="en-US" sz="1200" dirty="0">
                <a:solidFill>
                  <a:srgbClr val="666666"/>
                </a:solidFill>
                <a:latin typeface="Roboto"/>
                <a:ea typeface="Roboto"/>
                <a:cs typeface="Roboto"/>
              </a:rPr>
              <a:t> Missing values in key fields (e.g., Units Sold, Profit) were addressed by:</a:t>
            </a:r>
          </a:p>
          <a:p>
            <a:pPr marL="742950" lvl="1" indent="-285750">
              <a:buFont typeface="Courier New" panose="02070309020205020404" pitchFamily="49" charset="0"/>
              <a:buChar char="o"/>
            </a:pPr>
            <a:r>
              <a:rPr lang="en-US" sz="1200" dirty="0">
                <a:solidFill>
                  <a:srgbClr val="666666"/>
                </a:solidFill>
                <a:latin typeface="Roboto"/>
                <a:ea typeface="Roboto"/>
                <a:cs typeface="Roboto"/>
              </a:rPr>
              <a:t>Cross-verifying with other sheets for the same records.</a:t>
            </a:r>
          </a:p>
          <a:p>
            <a:pPr marL="742950" lvl="1" indent="-285750">
              <a:buFont typeface="Courier New" panose="02070309020205020404" pitchFamily="49" charset="0"/>
              <a:buChar char="o"/>
            </a:pPr>
            <a:r>
              <a:rPr lang="en-US" sz="1200" dirty="0">
                <a:solidFill>
                  <a:srgbClr val="666666"/>
                </a:solidFill>
                <a:latin typeface="Roboto"/>
                <a:ea typeface="Roboto"/>
                <a:cs typeface="Roboto"/>
              </a:rPr>
              <a:t>Using average or median values as appropriate for imputation.</a:t>
            </a:r>
          </a:p>
          <a:p>
            <a:r>
              <a:rPr lang="en-US" sz="1200" dirty="0">
                <a:solidFill>
                  <a:srgbClr val="666666"/>
                </a:solidFill>
                <a:latin typeface="Roboto"/>
                <a:ea typeface="Roboto"/>
                <a:cs typeface="Roboto"/>
              </a:rPr>
              <a:t>3.</a:t>
            </a:r>
            <a:r>
              <a:rPr lang="en-US" sz="1200" b="1" dirty="0">
                <a:solidFill>
                  <a:srgbClr val="666666"/>
                </a:solidFill>
                <a:latin typeface="Roboto"/>
                <a:ea typeface="Roboto"/>
                <a:cs typeface="Roboto"/>
              </a:rPr>
              <a:t>Reformatting Date Fields for Consistency</a:t>
            </a:r>
            <a:r>
              <a:rPr lang="en-US" sz="1200" dirty="0">
                <a:solidFill>
                  <a:srgbClr val="666666"/>
                </a:solidFill>
                <a:latin typeface="Roboto"/>
                <a:ea typeface="Roboto"/>
                <a:cs typeface="Roboto"/>
              </a:rPr>
              <a:t>:</a:t>
            </a:r>
          </a:p>
          <a:p>
            <a:pPr marL="742950" lvl="1" indent="-285750">
              <a:buFont typeface="Courier New" panose="02070309020205020404" pitchFamily="49" charset="0"/>
              <a:buChar char="o"/>
            </a:pPr>
            <a:r>
              <a:rPr lang="en-US" sz="1200" dirty="0">
                <a:solidFill>
                  <a:srgbClr val="666666"/>
                </a:solidFill>
                <a:latin typeface="Roboto"/>
                <a:ea typeface="Roboto"/>
                <a:cs typeface="Roboto"/>
              </a:rPr>
              <a:t>Dates across the datasets were found in different formats, leading to inconsistencies when merging or filtering data.</a:t>
            </a:r>
          </a:p>
          <a:p>
            <a:pPr marL="742950" lvl="1" indent="-285750">
              <a:buFont typeface="Courier New" panose="02070309020205020404" pitchFamily="49" charset="0"/>
              <a:buChar char="o"/>
            </a:pPr>
            <a:r>
              <a:rPr lang="en-US" sz="1200" dirty="0">
                <a:solidFill>
                  <a:srgbClr val="666666"/>
                </a:solidFill>
                <a:latin typeface="Roboto"/>
                <a:ea typeface="Roboto"/>
                <a:cs typeface="Roboto"/>
              </a:rPr>
              <a:t>All date fields were reformatted to a standard YYYY-MM-DD format.</a:t>
            </a:r>
          </a:p>
          <a:p>
            <a:pPr marL="742950" lvl="1" indent="-285750">
              <a:buFont typeface="Courier New" panose="02070309020205020404" pitchFamily="49" charset="0"/>
              <a:buChar char="o"/>
            </a:pPr>
            <a:r>
              <a:rPr lang="en-US" sz="1200" dirty="0">
                <a:solidFill>
                  <a:srgbClr val="666666"/>
                </a:solidFill>
                <a:latin typeface="Roboto"/>
                <a:ea typeface="Roboto"/>
                <a:cs typeface="Roboto"/>
              </a:rPr>
              <a:t>Ensured that all numerical fields (e.g., Units Sold, Revenue, Cost, Profit) were correctly formatted as numbers.</a:t>
            </a:r>
          </a:p>
          <a:p>
            <a:pPr marL="742950" lvl="1" indent="-285750">
              <a:buFont typeface="Courier New" panose="02070309020205020404" pitchFamily="49" charset="0"/>
              <a:buChar char="o"/>
            </a:pPr>
            <a:r>
              <a:rPr lang="en-US" sz="1200" dirty="0">
                <a:solidFill>
                  <a:srgbClr val="666666"/>
                </a:solidFill>
                <a:latin typeface="Roboto"/>
                <a:ea typeface="Roboto"/>
                <a:cs typeface="Roboto"/>
              </a:rPr>
              <a:t>Categorical fields (e.g., Product, Country) were checked for typos or inconsistencies, and corrections were made to maintain uniformity.</a:t>
            </a:r>
          </a:p>
        </p:txBody>
      </p:sp>
      <p:sp>
        <p:nvSpPr>
          <p:cNvPr id="35" name="Slide Number Placeholder 34">
            <a:extLst>
              <a:ext uri="{FF2B5EF4-FFF2-40B4-BE49-F238E27FC236}">
                <a16:creationId xmlns:a16="http://schemas.microsoft.com/office/drawing/2014/main" id="{DDE6A48D-57CA-567C-9684-1D8FAEA58B37}"/>
              </a:ext>
            </a:extLst>
          </p:cNvPr>
          <p:cNvSpPr>
            <a:spLocks noGrp="1"/>
          </p:cNvSpPr>
          <p:nvPr>
            <p:ph type="sldNum" sz="quarter" idx="4"/>
          </p:nvPr>
        </p:nvSpPr>
        <p:spPr/>
        <p:txBody>
          <a:bodyPr rtlCol="0"/>
          <a:lstStyle/>
          <a:p>
            <a:pPr rtl="0"/>
            <a:fld id="{294A09A9-5501-47C1-A89A-A340965A2BE2}" type="slidenum">
              <a:rPr lang="en-GB" smtClean="0"/>
              <a:pPr rtl="0"/>
              <a:t>7</a:t>
            </a:fld>
            <a:endParaRPr lang="en-GB"/>
          </a:p>
        </p:txBody>
      </p:sp>
      <p:sp>
        <p:nvSpPr>
          <p:cNvPr id="18" name="Title 17">
            <a:extLst>
              <a:ext uri="{FF2B5EF4-FFF2-40B4-BE49-F238E27FC236}">
                <a16:creationId xmlns:a16="http://schemas.microsoft.com/office/drawing/2014/main" id="{6E8B10B9-BD6F-82B0-F388-F7F55C336A90}"/>
              </a:ext>
            </a:extLst>
          </p:cNvPr>
          <p:cNvSpPr>
            <a:spLocks noGrp="1"/>
          </p:cNvSpPr>
          <p:nvPr>
            <p:ph type="title"/>
          </p:nvPr>
        </p:nvSpPr>
        <p:spPr>
          <a:xfrm>
            <a:off x="478631" y="0"/>
            <a:ext cx="10208419" cy="888891"/>
          </a:xfrm>
        </p:spPr>
        <p:txBody>
          <a:bodyPr rtlCol="0"/>
          <a:lstStyle/>
          <a:p>
            <a:r>
              <a:rPr lang="en-GB" dirty="0">
                <a:solidFill>
                  <a:srgbClr val="666666"/>
                </a:solidFill>
                <a:latin typeface="Roboto"/>
                <a:ea typeface="Roboto"/>
                <a:cs typeface="Roboto"/>
              </a:rPr>
              <a:t>Data Cleaning Process</a:t>
            </a:r>
          </a:p>
        </p:txBody>
      </p:sp>
    </p:spTree>
    <p:extLst>
      <p:ext uri="{BB962C8B-B14F-4D97-AF65-F5344CB8AC3E}">
        <p14:creationId xmlns:p14="http://schemas.microsoft.com/office/powerpoint/2010/main" val="31533434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a:xfrm>
            <a:off x="1255058" y="5369442"/>
            <a:ext cx="9681882" cy="1169470"/>
          </a:xfrm>
        </p:spPr>
        <p:txBody>
          <a:bodyPr vert="horz" lIns="91440" tIns="45720" rIns="91440" bIns="45720" rtlCol="0" anchor="b">
            <a:noAutofit/>
          </a:bodyPr>
          <a:lstStyle/>
          <a:p>
            <a:r>
              <a:rPr lang="en-US" sz="3200" kern="1200" dirty="0">
                <a:solidFill>
                  <a:schemeClr val="tx1">
                    <a:lumMod val="85000"/>
                    <a:lumOff val="15000"/>
                  </a:schemeClr>
                </a:solidFill>
                <a:latin typeface="Roboto" panose="02000000000000000000" pitchFamily="2" charset="0"/>
                <a:ea typeface="Roboto" panose="02000000000000000000" pitchFamily="2" charset="0"/>
                <a:cs typeface="Roboto" panose="02000000000000000000" pitchFamily="2" charset="0"/>
              </a:rPr>
              <a:t>Chocolate Chip was the highest-performing cookie type in terms of profit.</a:t>
            </a:r>
          </a:p>
        </p:txBody>
      </p:sp>
      <p:pic>
        <p:nvPicPr>
          <p:cNvPr id="6" name="Picture 5" descr="A graph of a bar chart&#10;&#10;Description automatically generated with medium confidence">
            <a:extLst>
              <a:ext uri="{FF2B5EF4-FFF2-40B4-BE49-F238E27FC236}">
                <a16:creationId xmlns:a16="http://schemas.microsoft.com/office/drawing/2014/main" id="{64EEEED1-310A-B869-91BC-40DC39C3271D}"/>
              </a:ext>
            </a:extLst>
          </p:cNvPr>
          <p:cNvPicPr>
            <a:picLocks noChangeAspect="1"/>
          </p:cNvPicPr>
          <p:nvPr/>
        </p:nvPicPr>
        <p:blipFill>
          <a:blip r:embed="rId3"/>
          <a:stretch>
            <a:fillRect/>
          </a:stretch>
        </p:blipFill>
        <p:spPr>
          <a:xfrm>
            <a:off x="1255058" y="253594"/>
            <a:ext cx="9681883" cy="4889352"/>
          </a:xfrm>
          <a:prstGeom prst="rect">
            <a:avLst/>
          </a:prstGeom>
        </p:spPr>
      </p:pic>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z="1000">
                <a:solidFill>
                  <a:schemeClr val="tx1">
                    <a:lumMod val="50000"/>
                    <a:lumOff val="50000"/>
                  </a:schemeClr>
                </a:solidFill>
                <a:latin typeface="+mn-lt"/>
                <a:cs typeface="+mn-cs"/>
              </a:rPr>
              <a:pPr>
                <a:spcAft>
                  <a:spcPts val="600"/>
                </a:spcAft>
              </a:pPr>
              <a:t>8</a:t>
            </a:fld>
            <a:endParaRPr lang="en-US" sz="1000">
              <a:solidFill>
                <a:schemeClr val="tx1">
                  <a:lumMod val="50000"/>
                  <a:lumOff val="50000"/>
                </a:schemeClr>
              </a:solidFill>
              <a:latin typeface="+mn-lt"/>
              <a:cs typeface="+mn-cs"/>
            </a:endParaRPr>
          </a:p>
        </p:txBody>
      </p:sp>
    </p:spTree>
    <p:extLst>
      <p:ext uri="{BB962C8B-B14F-4D97-AF65-F5344CB8AC3E}">
        <p14:creationId xmlns:p14="http://schemas.microsoft.com/office/powerpoint/2010/main" val="1527386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6A9FAD-59F4-53A2-D44B-946FA80CDD54}"/>
            </a:ext>
          </a:extLst>
        </p:cNvPr>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E703EA9-285F-052D-46A7-128A2384D306}"/>
              </a:ext>
            </a:extLst>
          </p:cNvPr>
          <p:cNvSpPr>
            <a:spLocks noGrp="1"/>
          </p:cNvSpPr>
          <p:nvPr>
            <p:ph type="title"/>
          </p:nvPr>
        </p:nvSpPr>
        <p:spPr>
          <a:xfrm>
            <a:off x="769162" y="2499609"/>
            <a:ext cx="3383113" cy="1858780"/>
          </a:xfrm>
        </p:spPr>
        <p:txBody>
          <a:bodyPr vert="horz" lIns="91440" tIns="45720" rIns="91440" bIns="45720" rtlCol="0" anchor="b">
            <a:normAutofit/>
          </a:bodyPr>
          <a:lstStyle/>
          <a:p>
            <a:pPr algn="l"/>
            <a:r>
              <a:rPr lang="en-US" sz="2800" kern="1200" dirty="0">
                <a:solidFill>
                  <a:srgbClr val="595959"/>
                </a:solidFill>
                <a:latin typeface="Roboto" panose="02000000000000000000" pitchFamily="2" charset="0"/>
                <a:ea typeface="Roboto" panose="02000000000000000000" pitchFamily="2" charset="0"/>
                <a:cs typeface="Roboto" panose="02000000000000000000" pitchFamily="2" charset="0"/>
              </a:rPr>
              <a:t>Seasonal trends were evident, with higher sales in certain months</a:t>
            </a:r>
          </a:p>
        </p:txBody>
      </p:sp>
      <p:pic>
        <p:nvPicPr>
          <p:cNvPr id="3" name="Picture 2">
            <a:extLst>
              <a:ext uri="{FF2B5EF4-FFF2-40B4-BE49-F238E27FC236}">
                <a16:creationId xmlns:a16="http://schemas.microsoft.com/office/drawing/2014/main" id="{B0D873FA-188A-8502-504D-5E03F1D290F7}"/>
              </a:ext>
            </a:extLst>
          </p:cNvPr>
          <p:cNvPicPr>
            <a:picLocks noChangeAspect="1"/>
          </p:cNvPicPr>
          <p:nvPr/>
        </p:nvPicPr>
        <p:blipFill>
          <a:blip r:embed="rId3"/>
          <a:stretch>
            <a:fillRect/>
          </a:stretch>
        </p:blipFill>
        <p:spPr>
          <a:xfrm>
            <a:off x="4694275" y="1130755"/>
            <a:ext cx="7267178" cy="4596489"/>
          </a:xfrm>
          <a:prstGeom prst="rect">
            <a:avLst/>
          </a:prstGeom>
        </p:spPr>
      </p:pic>
      <p:sp>
        <p:nvSpPr>
          <p:cNvPr id="9" name="Slide Number Placeholder 8">
            <a:extLst>
              <a:ext uri="{FF2B5EF4-FFF2-40B4-BE49-F238E27FC236}">
                <a16:creationId xmlns:a16="http://schemas.microsoft.com/office/drawing/2014/main" id="{89E6B72D-8164-7ECC-314D-C4FFC7482A70}"/>
              </a:ext>
            </a:extLst>
          </p:cNvPr>
          <p:cNvSpPr>
            <a:spLocks noGrp="1"/>
          </p:cNvSpPr>
          <p:nvPr>
            <p:ph type="sldNum" sz="quarter" idx="4"/>
          </p:nvPr>
        </p:nvSpPr>
        <p:spPr>
          <a:xfrm>
            <a:off x="9180576"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latin typeface="+mn-lt"/>
                <a:cs typeface="+mn-cs"/>
              </a:rPr>
              <a:pPr>
                <a:spcAft>
                  <a:spcPts val="600"/>
                </a:spcAft>
              </a:pPr>
              <a:t>9</a:t>
            </a:fld>
            <a:endParaRPr lang="en-US" dirty="0">
              <a:latin typeface="+mn-lt"/>
              <a:cs typeface="+mn-cs"/>
            </a:endParaRPr>
          </a:p>
        </p:txBody>
      </p:sp>
    </p:spTree>
    <p:extLst>
      <p:ext uri="{BB962C8B-B14F-4D97-AF65-F5344CB8AC3E}">
        <p14:creationId xmlns:p14="http://schemas.microsoft.com/office/powerpoint/2010/main" val="509180878"/>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0840280_TF16411245_Win32" id="{33C70362-BA4B-4895-927F-CB48CBF7D6C5}" vid="{56BF4597-7B40-4E55-A252-C139064E89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3A10211-FBDE-44DA-8AD6-29E596B2975F}">
  <ds:schemaRefs>
    <ds:schemaRef ds:uri="http://schemas.microsoft.com/sharepoint/v3/contenttype/forms"/>
  </ds:schemaRefs>
</ds:datastoreItem>
</file>

<file path=customXml/itemProps2.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124</TotalTime>
  <Words>958</Words>
  <Application>Microsoft Office PowerPoint</Application>
  <PresentationFormat>Widescreen</PresentationFormat>
  <Paragraphs>131</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Biome Light</vt:lpstr>
      <vt:lpstr>Calibri</vt:lpstr>
      <vt:lpstr>Courier New</vt:lpstr>
      <vt:lpstr>Roboto</vt:lpstr>
      <vt:lpstr>Office Theme</vt:lpstr>
      <vt:lpstr>Dynamic Excel Dashboard For Cookie Company</vt:lpstr>
      <vt:lpstr>Contents</vt:lpstr>
      <vt:lpstr>Project Brief</vt:lpstr>
      <vt:lpstr>Dataset Overview</vt:lpstr>
      <vt:lpstr>Dataset Structure</vt:lpstr>
      <vt:lpstr>Problems or Challenges in the Data</vt:lpstr>
      <vt:lpstr>Data Cleaning Process</vt:lpstr>
      <vt:lpstr>Chocolate Chip was the highest-performing cookie type in terms of profit.</vt:lpstr>
      <vt:lpstr>Seasonal trends were evident, with higher sales in certain months</vt:lpstr>
      <vt:lpstr>India and the United States were the most profitable markets, while Fortune Cookies and Sugar Cookies underperformed, requiring improvement strategies.</vt:lpstr>
      <vt:lpstr>PowerPoint Presentation</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Swapna Macha</dc:creator>
  <cp:lastModifiedBy>Swapna Macha</cp:lastModifiedBy>
  <cp:revision>5</cp:revision>
  <dcterms:created xsi:type="dcterms:W3CDTF">2024-11-24T18:59:14Z</dcterms:created>
  <dcterms:modified xsi:type="dcterms:W3CDTF">2024-11-29T13:47:25Z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