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1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9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D2293-73FC-02D0-2287-50042E05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53" y="6335636"/>
            <a:ext cx="2791311" cy="450648"/>
          </a:xfrm>
        </p:spPr>
        <p:txBody>
          <a:bodyPr anchor="t">
            <a:normAutofit fontScale="90000"/>
          </a:bodyPr>
          <a:lstStyle/>
          <a:p>
            <a:r>
              <a:rPr lang="en-GB" sz="2400" dirty="0"/>
              <a:t>By Swapna Macha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7F551-C3CC-1537-7865-C45166981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908" y="895265"/>
            <a:ext cx="3334869" cy="4259442"/>
          </a:xfrm>
        </p:spPr>
        <p:txBody>
          <a:bodyPr anchor="ctr">
            <a:normAutofit lnSpcReduction="10000"/>
          </a:bodyPr>
          <a:lstStyle/>
          <a:p>
            <a:r>
              <a:rPr lang="en-GB" sz="6600" dirty="0"/>
              <a:t>Global Health Trends Analysis</a:t>
            </a:r>
          </a:p>
        </p:txBody>
      </p:sp>
      <p:pic>
        <p:nvPicPr>
          <p:cNvPr id="8" name="Picture 7" descr="A logo with a globe and leaves&#10;&#10;Description automatically generated">
            <a:extLst>
              <a:ext uri="{FF2B5EF4-FFF2-40B4-BE49-F238E27FC236}">
                <a16:creationId xmlns:a16="http://schemas.microsoft.com/office/drawing/2014/main" id="{01852F3E-DB9F-CF62-0023-A5718ADE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66" y="1690620"/>
            <a:ext cx="4974834" cy="29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3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B326B-EE46-2406-6641-5D07F4DD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Background Fill">
            <a:extLst>
              <a:ext uri="{FF2B5EF4-FFF2-40B4-BE49-F238E27FC236}">
                <a16:creationId xmlns:a16="http://schemas.microsoft.com/office/drawing/2014/main" id="{5074737F-E58D-CFD9-2B26-3C6F8C5B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12A602-526D-58EA-E43E-87EDD108B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1725882-8639-1AA5-032E-828F71D0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200D8-153D-F4F7-5660-5CCBB17F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76"/>
            <a:ext cx="12192000" cy="50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5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A0C86-AFFC-CADE-2F4C-22D6E04FF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A9E1FC1-D7C3-B471-9A21-915DE9AA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20BE3D-3356-84AC-974D-3E02C8A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565F2F60-3125-6A75-7C54-D457E2D76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1E6F6F-13BF-501E-C7E3-7CE7C90E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55BBA9F-F234-701E-AC3D-936650BD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7756B-B282-25B5-A8D8-511C179A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82" y="440876"/>
            <a:ext cx="10993958" cy="10211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Recommendations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7F6547-8064-5FC8-A7F3-3ABADC0B60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1838" y="2481612"/>
            <a:ext cx="1021959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High-Cancer-Rate Regions: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Allocate healthcare resources to countries like China to address high cancer incidence.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Healthy Lifestyles: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Encourage balanced diets and physical activity in regions with high BMI levels.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Low-Life-Expectancy Regions: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Invest in healthcare infrastructure in areas with below-average life expectancy.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Rapid Population Growth Areas: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sustainable healthcare solutions for rapidly growing populations in Africa and Asia.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7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EDA6D-2D7B-330F-CAC1-47B9A9DC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3A6E1F9-9DE8-4602-87EB-DE88B23A7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8A6E92B-0D1E-DBB0-54F3-3332A461E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911545AC-8E33-4491-346A-A0009178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FAE869-40BE-6A35-A9A6-6380B4AB8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2990373-F950-A2F2-D15C-216E5F7C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1F56C-8A56-412B-7833-2733F683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379" y="3429000"/>
            <a:ext cx="3351098" cy="770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58021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3198A-BE5D-E9CB-AB64-DF198837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170E71B-FBC4-9B87-A3F5-EBA80B1F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477275-17C7-AA49-E6AD-2333BDA37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88A584C-3A74-B28F-2028-B307DFCE7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9E4566-50A9-9E2C-9C1D-0C2ACD25E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AC164AD-BE42-5728-49EA-E9561BAB4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15385-D8DD-C2F1-91BF-CE51E6A90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40876"/>
            <a:ext cx="10302240" cy="10211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87112E-AF99-D4F2-A5E6-3E30F24727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2337" y="2034876"/>
            <a:ext cx="9974648" cy="44320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Project Brief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Dataset Overview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Problems or challenges in the Dataset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Cleaning and Transformation Process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Insights and Findings</a:t>
            </a:r>
          </a:p>
          <a:p>
            <a:pPr marL="2667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Recommendations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22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3F387D-31FF-4EF4-8177-613C7B13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F735DFE-E14D-4DFA-9581-888A3769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67EFB-9F16-96BF-C70D-B2B5F04D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814436"/>
            <a:ext cx="10993958" cy="10211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Brief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96D53D-F879-877B-457E-4D99C91302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1838" y="2670656"/>
            <a:ext cx="113202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The Global Health project utilizes Tableau to analyze global health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Focuses on key metrics, including life expectancy, BMI, population growth, and cancer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Aims to uncover disparities and trends across regions and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Supports data-driven decision-making for targeted healthcare interventions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171D5-B136-638D-400F-68D6251A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CBA36FF-32DD-C645-DF3F-6E639D3F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324B089-2262-EE86-5399-C2E56E148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5C2F1B74-B182-AEE1-1484-5685AAA77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2D816-DD45-AA3F-EDF2-7CC12287D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092AA4C-97C8-9A53-5E6C-506460BA0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60C05-130B-E615-F1C7-EE8870553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82" y="440876"/>
            <a:ext cx="10993958" cy="10211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A36840-469A-E717-5732-451F50EE32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2337" y="2034876"/>
            <a:ext cx="9974648" cy="44320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/>
              <a:t>The dataset contains health-related metrics for various countries, including: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 Life Expectancy:</a:t>
            </a:r>
            <a:r>
              <a:rPr lang="en-US" dirty="0"/>
              <a:t> Average lifespan for men and women.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 BMI:</a:t>
            </a:r>
            <a:r>
              <a:rPr lang="en-US" dirty="0"/>
              <a:t> Average body mass index segmented by gender.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 Population Growth:</a:t>
            </a:r>
            <a:r>
              <a:rPr lang="en-US" dirty="0"/>
              <a:t> Annual growth rates by country and continent.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 Cancer Rates:</a:t>
            </a:r>
            <a:r>
              <a:rPr lang="en-US" dirty="0"/>
              <a:t> Incidence of different cancer types.</a:t>
            </a:r>
            <a:br>
              <a:rPr lang="en-US" dirty="0"/>
            </a:br>
            <a:r>
              <a:rPr lang="en-US" dirty="0"/>
              <a:t>     This comprehensive dataset serves as a foundation for analyzing global health   trends and their implications.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70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CFACE-A592-9E9D-5BC5-29250110E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1057844-327B-223A-DF24-9F997B5E2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4E4D17D-9FA1-41D8-F5CC-32765E13E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8C34F6BE-D73F-C1B3-7DD8-94FEFE2A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435DA8-5DB9-25F8-4D05-D0097677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9738DB4-89C7-4B55-DC32-C02CDC4ED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54F3-5288-A902-A363-2A0B44EBD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82" y="440876"/>
            <a:ext cx="10993958" cy="10211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Problems or Challenges in the Dataset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12A5BC-8BF5-656C-05DE-029C20A2DA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0060" y="2109221"/>
            <a:ext cx="11245736" cy="400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Data Quality Issues:</a:t>
            </a:r>
            <a:r>
              <a:rPr lang="en-US" sz="2400" dirty="0"/>
              <a:t> Missing or incomplete records in metrics like BMI and cancer rates.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Outliers:</a:t>
            </a:r>
            <a:r>
              <a:rPr lang="en-US" sz="2400" dirty="0"/>
              <a:t> Extreme values in population growth and life expectancy needed handling.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Format Standardization:</a:t>
            </a:r>
            <a:r>
              <a:rPr lang="en-US" sz="2400" dirty="0"/>
              <a:t> Inconsistent formats for numerical fields required preprocessing.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Data Volume:</a:t>
            </a:r>
            <a:r>
              <a:rPr lang="en-US" sz="2400" dirty="0"/>
              <a:t> High dimensionality needed aggregation for effective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8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750D9-C883-0A2C-57A0-94765321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48AEFAF-BCAA-511F-8CEF-2053A932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2A924AD-BFE7-E4F7-3111-12BC3598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7B564714-66AB-2D01-78C2-BB297EBD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2A227F-E54F-66A5-C291-DC5262490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99F8F93-3430-FC3E-545F-0E80D74F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B78E-1BF6-C02E-CD29-616ECFAA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82" y="440876"/>
            <a:ext cx="10993958" cy="10211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Transformation Process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3BD0C1-F726-C948-EE2F-CC251AE764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2682" y="2718620"/>
            <a:ext cx="11709488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Removed duplicates and handled missing values using averages or exclusions.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Standardized numerical and categorical fields for consistency.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Created calculated fields for metrics like BMI categories and population growth rates.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Aggregated data by region and gender for simplified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4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80AE9-806C-1241-55C3-243DF8F4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7ABDA6-257A-5B21-DD3F-43CB7D8DB0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58860" y="1855339"/>
            <a:ext cx="4034375" cy="31473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Men have a higher life expectancy (69 years) than women (64 years).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Women have a slightly higher BMI (24.8) compared to men (24.1).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966B8-AB3E-12FF-9024-7279C3FA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7" y="1128427"/>
            <a:ext cx="5582306" cy="46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C747D-00ED-C7FB-6227-D2FE003C0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F3383E-6605-2809-C2BA-B3B759FE22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77352" y="872358"/>
            <a:ext cx="3872552" cy="417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China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leads with the highest cancer rates, dominated by liver cancer.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United States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Japan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follow with significant lung and stomach cancer cases.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shows high stomach cancer prevalence.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cancer rates are seen in developed nations due to better diagnostics and aging populations.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71261-E9CD-C8DF-C0EE-CF98FDDA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385"/>
            <a:ext cx="7429120" cy="41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9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DA53A-2B42-44D5-16D7-9624E9BD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121DB-FBDA-4798-A4C0-587B018D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2" y="294288"/>
            <a:ext cx="9881037" cy="4594679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7B93BCB-DAF0-685D-B439-885D3A634D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92175" y="5064395"/>
            <a:ext cx="100806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African countries show the highest average population growth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Europe has low or even negative population growth in some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in South Asia and South America exhibit moderate population growth.</a:t>
            </a:r>
          </a:p>
        </p:txBody>
      </p:sp>
    </p:spTree>
    <p:extLst>
      <p:ext uri="{BB962C8B-B14F-4D97-AF65-F5344CB8AC3E}">
        <p14:creationId xmlns:p14="http://schemas.microsoft.com/office/powerpoint/2010/main" val="305836730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452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SplashVTI</vt:lpstr>
      <vt:lpstr>By Swapna Macha</vt:lpstr>
      <vt:lpstr>Contents</vt:lpstr>
      <vt:lpstr>Project Brief</vt:lpstr>
      <vt:lpstr>Dataset Overview</vt:lpstr>
      <vt:lpstr> Problems or Challenges in the Dataset</vt:lpstr>
      <vt:lpstr>Data Cleaning Transformation Process</vt:lpstr>
      <vt:lpstr>PowerPoint Presentation</vt:lpstr>
      <vt:lpstr>PowerPoint Presentation</vt:lpstr>
      <vt:lpstr>PowerPoint Presentation</vt:lpstr>
      <vt:lpstr>PowerPoint Presentation</vt:lpstr>
      <vt:lpstr> Recommendations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 Macha</dc:creator>
  <cp:lastModifiedBy>Swapna Macha</cp:lastModifiedBy>
  <cp:revision>5</cp:revision>
  <dcterms:created xsi:type="dcterms:W3CDTF">2024-12-01T10:44:31Z</dcterms:created>
  <dcterms:modified xsi:type="dcterms:W3CDTF">2024-12-01T16:09:07Z</dcterms:modified>
</cp:coreProperties>
</file>