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1.xml" ContentType="application/vnd.openxmlformats-officedocument.presentationml.tags+xml"/>
  <Override PartName="/ppt/tags/tag13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12.xml" ContentType="application/vnd.openxmlformats-officedocument.presentationml.tags+xml"/>
  <Override PartName="/ppt/tags/tag8.xml" ContentType="application/vnd.openxmlformats-officedocument.presentationml.tags+xml"/>
  <Override PartName="/ppt/tags/tag17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docProps/custom.xml" ContentType="application/vnd.openxmlformats-officedocument.custom-propertie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12" r:id="rId2"/>
    <p:sldId id="714" r:id="rId3"/>
    <p:sldId id="318" r:id="rId4"/>
    <p:sldId id="718" r:id="rId5"/>
    <p:sldId id="720" r:id="rId6"/>
    <p:sldId id="719" r:id="rId7"/>
    <p:sldId id="717" r:id="rId8"/>
  </p:sldIdLst>
  <p:sldSz cx="12192000" cy="6858000"/>
  <p:notesSz cx="6858000" cy="9144000"/>
  <p:embeddedFontLst>
    <p:embeddedFont>
      <p:font typeface="OPPOSans B" panose="02010600030101010101" charset="-122"/>
      <p:regular r:id="rId11"/>
    </p:embeddedFont>
    <p:embeddedFont>
      <p:font typeface="微软雅黑" panose="020B0503020204020204" pitchFamily="34" charset="-122"/>
      <p:regular r:id="rId12"/>
      <p:bold r:id="rId13"/>
    </p:embeddedFont>
    <p:embeddedFont>
      <p:font typeface="微软雅黑 Light" panose="020B0502040204020203" pitchFamily="34" charset="-122"/>
      <p:regular r:id="rId14"/>
    </p:embeddedFont>
  </p:embeddedFontLst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5">
          <p15:clr>
            <a:srgbClr val="A4A3A4"/>
          </p15:clr>
        </p15:guide>
        <p15:guide id="2" orient="horz" pos="1141">
          <p15:clr>
            <a:srgbClr val="A4A3A4"/>
          </p15:clr>
        </p15:guide>
        <p15:guide id="3" pos="3552">
          <p15:clr>
            <a:srgbClr val="A4A3A4"/>
          </p15:clr>
        </p15:guide>
        <p15:guide id="4" pos="70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962" autoAdjust="0"/>
  </p:normalViewPr>
  <p:slideViewPr>
    <p:cSldViewPr snapToGrid="0">
      <p:cViewPr varScale="1">
        <p:scale>
          <a:sx n="75" d="100"/>
          <a:sy n="75" d="100"/>
        </p:scale>
        <p:origin x="642" y="54"/>
      </p:cViewPr>
      <p:guideLst>
        <p:guide orient="horz" pos="2515"/>
        <p:guide orient="horz" pos="1141"/>
        <p:guide pos="3552"/>
        <p:guide pos="70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12" y="56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9FB1-9CE7-424C-9066-EDC65E2AD64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DE7EC-E8C7-4CC2-868C-776C897D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EBF-75C4-4EE4-BF83-56F40D5107F4}" type="datetimeFigureOut">
              <a:rPr lang="zh-SG" altLang="en-US" smtClean="0"/>
              <a:t>11/4/2024</a:t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B93CE-5124-4277-BBE8-F7735A1952C7}" type="slidenum">
              <a:rPr lang="zh-SG" altLang="en-US" smtClean="0"/>
              <a:t>‹#›</a:t>
            </a:fld>
            <a:endParaRPr lang="zh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1</a:t>
            </a:fld>
            <a:endParaRPr lang="zh-SG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7</a:t>
            </a:fld>
            <a:endParaRPr lang="zh-SG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绿色的叶子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b="1599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-26635" y="-5137"/>
            <a:ext cx="12245271" cy="6868275"/>
            <a:chOff x="-1" y="0"/>
            <a:chExt cx="12245271" cy="6868275"/>
          </a:xfrm>
        </p:grpSpPr>
        <p:sp>
          <p:nvSpPr>
            <p:cNvPr id="22" name="任意多边形: 形状 21"/>
            <p:cNvSpPr/>
            <p:nvPr userDrawn="1">
              <p:custDataLst>
                <p:tags r:id="rId1"/>
              </p:custDataLst>
            </p:nvPr>
          </p:nvSpPr>
          <p:spPr>
            <a:xfrm flipH="1">
              <a:off x="-1" y="5137"/>
              <a:ext cx="9173817" cy="6858000"/>
            </a:xfrm>
            <a:custGeom>
              <a:avLst/>
              <a:gdLst>
                <a:gd name="connsiteX0" fmla="*/ 9215065 w 9215065"/>
                <a:gd name="connsiteY0" fmla="*/ 0 h 6858000"/>
                <a:gd name="connsiteX1" fmla="*/ 0 w 9215065"/>
                <a:gd name="connsiteY1" fmla="*/ 0 h 6858000"/>
                <a:gd name="connsiteX2" fmla="*/ 1149654 w 9215065"/>
                <a:gd name="connsiteY2" fmla="*/ 6858000 h 6858000"/>
                <a:gd name="connsiteX3" fmla="*/ 9215065 w 921506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5065" h="6858000">
                  <a:moveTo>
                    <a:pt x="9215065" y="0"/>
                  </a:moveTo>
                  <a:lnTo>
                    <a:pt x="0" y="0"/>
                  </a:lnTo>
                  <a:lnTo>
                    <a:pt x="1149654" y="6858000"/>
                  </a:lnTo>
                  <a:lnTo>
                    <a:pt x="9215065" y="6858000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2"/>
              </p:custDataLst>
            </p:nvPr>
          </p:nvSpPr>
          <p:spPr>
            <a:xfrm flipH="1">
              <a:off x="8004747" y="0"/>
              <a:ext cx="4240523" cy="6868275"/>
            </a:xfrm>
            <a:custGeom>
              <a:avLst/>
              <a:gdLst>
                <a:gd name="connsiteX0" fmla="*/ 0 w 5083169"/>
                <a:gd name="connsiteY0" fmla="*/ 0 h 6846828"/>
                <a:gd name="connsiteX1" fmla="*/ 3527537 w 5083169"/>
                <a:gd name="connsiteY1" fmla="*/ 0 h 6846828"/>
                <a:gd name="connsiteX2" fmla="*/ 5083169 w 5083169"/>
                <a:gd name="connsiteY2" fmla="*/ 6846828 h 6846828"/>
                <a:gd name="connsiteX3" fmla="*/ 0 w 5083169"/>
                <a:gd name="connsiteY3" fmla="*/ 6846828 h 6846828"/>
                <a:gd name="connsiteX0-1" fmla="*/ 0 w 4867882"/>
                <a:gd name="connsiteY0-2" fmla="*/ 0 h 6857103"/>
                <a:gd name="connsiteX1-3" fmla="*/ 3527537 w 4867882"/>
                <a:gd name="connsiteY1-4" fmla="*/ 0 h 6857103"/>
                <a:gd name="connsiteX2-5" fmla="*/ 4867882 w 4867882"/>
                <a:gd name="connsiteY2-6" fmla="*/ 6857103 h 6857103"/>
                <a:gd name="connsiteX3-7" fmla="*/ 0 w 4867882"/>
                <a:gd name="connsiteY3-8" fmla="*/ 6846828 h 6857103"/>
                <a:gd name="connsiteX4" fmla="*/ 0 w 4867882"/>
                <a:gd name="connsiteY4" fmla="*/ 0 h 68571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4867882" h="6857103">
                  <a:moveTo>
                    <a:pt x="0" y="0"/>
                  </a:moveTo>
                  <a:lnTo>
                    <a:pt x="3527537" y="0"/>
                  </a:lnTo>
                  <a:lnTo>
                    <a:pt x="4867882" y="6857103"/>
                  </a:lnTo>
                  <a:lnTo>
                    <a:pt x="0" y="6846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3" name="图片 42" descr="绿色的叶子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7870" r="2895" b="23862"/>
          <a:stretch>
            <a:fillRect/>
          </a:stretch>
        </p:blipFill>
        <p:spPr>
          <a:xfrm>
            <a:off x="376027" y="655081"/>
            <a:ext cx="11482939" cy="5573027"/>
          </a:xfrm>
          <a:custGeom>
            <a:avLst/>
            <a:gdLst>
              <a:gd name="connsiteX0" fmla="*/ 0 w 11482939"/>
              <a:gd name="connsiteY0" fmla="*/ 0 h 5573027"/>
              <a:gd name="connsiteX1" fmla="*/ 11482939 w 11482939"/>
              <a:gd name="connsiteY1" fmla="*/ 0 h 5573027"/>
              <a:gd name="connsiteX2" fmla="*/ 11482939 w 11482939"/>
              <a:gd name="connsiteY2" fmla="*/ 5573027 h 5573027"/>
              <a:gd name="connsiteX3" fmla="*/ 0 w 11482939"/>
              <a:gd name="connsiteY3" fmla="*/ 5573027 h 557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2939" h="5573027">
                <a:moveTo>
                  <a:pt x="0" y="0"/>
                </a:moveTo>
                <a:lnTo>
                  <a:pt x="11482939" y="0"/>
                </a:lnTo>
                <a:lnTo>
                  <a:pt x="11482939" y="5573027"/>
                </a:lnTo>
                <a:lnTo>
                  <a:pt x="0" y="5573027"/>
                </a:lnTo>
                <a:close/>
              </a:path>
            </a:pathLst>
          </a:custGeom>
        </p:spPr>
      </p:pic>
      <p:grpSp>
        <p:nvGrpSpPr>
          <p:cNvPr id="13" name="组合 12"/>
          <p:cNvGrpSpPr/>
          <p:nvPr userDrawn="1"/>
        </p:nvGrpSpPr>
        <p:grpSpPr>
          <a:xfrm>
            <a:off x="333034" y="629893"/>
            <a:ext cx="11525932" cy="5598215"/>
            <a:chOff x="333034" y="629893"/>
            <a:chExt cx="11525932" cy="5598215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333034" y="629893"/>
              <a:ext cx="11525932" cy="5598215"/>
              <a:chOff x="378745" y="1254695"/>
              <a:chExt cx="11525932" cy="5598215"/>
            </a:xfrm>
          </p:grpSpPr>
          <p:sp>
            <p:nvSpPr>
              <p:cNvPr id="41" name="任意多边形: 形状 40"/>
              <p:cNvSpPr/>
              <p:nvPr/>
            </p:nvSpPr>
            <p:spPr>
              <a:xfrm>
                <a:off x="378745" y="1254695"/>
                <a:ext cx="8729396" cy="5588000"/>
              </a:xfrm>
              <a:custGeom>
                <a:avLst/>
                <a:gdLst>
                  <a:gd name="connsiteX0" fmla="*/ 0 w 8729396"/>
                  <a:gd name="connsiteY0" fmla="*/ 0 h 5588000"/>
                  <a:gd name="connsiteX1" fmla="*/ 8729396 w 8729396"/>
                  <a:gd name="connsiteY1" fmla="*/ 0 h 5588000"/>
                  <a:gd name="connsiteX2" fmla="*/ 7791939 w 8729396"/>
                  <a:gd name="connsiteY2" fmla="*/ 5588000 h 5588000"/>
                  <a:gd name="connsiteX3" fmla="*/ 0 w 8729396"/>
                  <a:gd name="connsiteY3" fmla="*/ 5588000 h 558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9396" h="5588000">
                    <a:moveTo>
                      <a:pt x="0" y="0"/>
                    </a:moveTo>
                    <a:lnTo>
                      <a:pt x="8729396" y="0"/>
                    </a:lnTo>
                    <a:lnTo>
                      <a:pt x="7791939" y="5588000"/>
                    </a:lnTo>
                    <a:lnTo>
                      <a:pt x="0" y="5588000"/>
                    </a:lnTo>
                    <a:close/>
                  </a:path>
                </a:pathLst>
              </a:custGeom>
              <a:solidFill>
                <a:schemeClr val="bg2">
                  <a:alpha val="96000"/>
                </a:schemeClr>
              </a:solidFill>
              <a:ln w="31750"/>
              <a:effectLst>
                <a:outerShdw blurRad="127000" dist="38100" dir="5400000" algn="t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 flipH="1">
                <a:off x="8170684" y="1264876"/>
                <a:ext cx="3733993" cy="5588034"/>
              </a:xfrm>
              <a:custGeom>
                <a:avLst/>
                <a:gdLst>
                  <a:gd name="connsiteX0" fmla="*/ 0 w 4456252"/>
                  <a:gd name="connsiteY0" fmla="*/ 5588000 h 5588000"/>
                  <a:gd name="connsiteX1" fmla="*/ 1278410 w 4456252"/>
                  <a:gd name="connsiteY1" fmla="*/ 0 h 5588000"/>
                  <a:gd name="connsiteX2" fmla="*/ 3177842 w 4456252"/>
                  <a:gd name="connsiteY2" fmla="*/ 0 h 5588000"/>
                  <a:gd name="connsiteX3" fmla="*/ 4456252 w 4456252"/>
                  <a:gd name="connsiteY3" fmla="*/ 5588000 h 5588000"/>
                  <a:gd name="connsiteX4" fmla="*/ 0 w 4456252"/>
                  <a:gd name="connsiteY4" fmla="*/ 5588000 h 5588000"/>
                  <a:gd name="connsiteX0-1" fmla="*/ 4456252 w 4547692"/>
                  <a:gd name="connsiteY0-2" fmla="*/ 5588000 h 5679440"/>
                  <a:gd name="connsiteX1-3" fmla="*/ 0 w 4547692"/>
                  <a:gd name="connsiteY1-4" fmla="*/ 5588000 h 5679440"/>
                  <a:gd name="connsiteX2-5" fmla="*/ 1278410 w 4547692"/>
                  <a:gd name="connsiteY2-6" fmla="*/ 0 h 5679440"/>
                  <a:gd name="connsiteX3-7" fmla="*/ 3177842 w 4547692"/>
                  <a:gd name="connsiteY3-8" fmla="*/ 0 h 5679440"/>
                  <a:gd name="connsiteX4-9" fmla="*/ 4547692 w 4547692"/>
                  <a:gd name="connsiteY4-10" fmla="*/ 5679440 h 5679440"/>
                  <a:gd name="connsiteX0-11" fmla="*/ 4456252 w 4456252"/>
                  <a:gd name="connsiteY0-12" fmla="*/ 5588000 h 5588000"/>
                  <a:gd name="connsiteX1-13" fmla="*/ 0 w 4456252"/>
                  <a:gd name="connsiteY1-14" fmla="*/ 5588000 h 5588000"/>
                  <a:gd name="connsiteX2-15" fmla="*/ 1278410 w 4456252"/>
                  <a:gd name="connsiteY2-16" fmla="*/ 0 h 5588000"/>
                  <a:gd name="connsiteX3-17" fmla="*/ 3177842 w 4456252"/>
                  <a:gd name="connsiteY3-18" fmla="*/ 0 h 5588000"/>
                  <a:gd name="connsiteX0-19" fmla="*/ 4503209 w 4503209"/>
                  <a:gd name="connsiteY0-20" fmla="*/ 5588000 h 5588000"/>
                  <a:gd name="connsiteX1-21" fmla="*/ 46957 w 4503209"/>
                  <a:gd name="connsiteY1-22" fmla="*/ 5588000 h 5588000"/>
                  <a:gd name="connsiteX2-23" fmla="*/ 0 w 4503209"/>
                  <a:gd name="connsiteY2-24" fmla="*/ 61645 h 5588000"/>
                  <a:gd name="connsiteX3-25" fmla="*/ 3224799 w 4503209"/>
                  <a:gd name="connsiteY3-26" fmla="*/ 0 h 5588000"/>
                  <a:gd name="connsiteX0-27" fmla="*/ 4503209 w 4503209"/>
                  <a:gd name="connsiteY0-28" fmla="*/ 5588000 h 5588000"/>
                  <a:gd name="connsiteX1-29" fmla="*/ 46957 w 4503209"/>
                  <a:gd name="connsiteY1-30" fmla="*/ 5588000 h 5588000"/>
                  <a:gd name="connsiteX2-31" fmla="*/ 0 w 4503209"/>
                  <a:gd name="connsiteY2-32" fmla="*/ 10275 h 5588000"/>
                  <a:gd name="connsiteX3-33" fmla="*/ 3224799 w 4503209"/>
                  <a:gd name="connsiteY3-34" fmla="*/ 0 h 5588000"/>
                  <a:gd name="connsiteX0-35" fmla="*/ 4311842 w 4311842"/>
                  <a:gd name="connsiteY0-36" fmla="*/ 5588000 h 5588000"/>
                  <a:gd name="connsiteX1-37" fmla="*/ 46957 w 4311842"/>
                  <a:gd name="connsiteY1-38" fmla="*/ 5588000 h 5588000"/>
                  <a:gd name="connsiteX2-39" fmla="*/ 0 w 4311842"/>
                  <a:gd name="connsiteY2-40" fmla="*/ 10275 h 5588000"/>
                  <a:gd name="connsiteX3-41" fmla="*/ 3224799 w 4311842"/>
                  <a:gd name="connsiteY3-42" fmla="*/ 0 h 5588000"/>
                  <a:gd name="connsiteX0-43" fmla="*/ 4265561 w 4265561"/>
                  <a:gd name="connsiteY0-44" fmla="*/ 5588000 h 5588000"/>
                  <a:gd name="connsiteX1-45" fmla="*/ 46957 w 4265561"/>
                  <a:gd name="connsiteY1-46" fmla="*/ 5588000 h 5588000"/>
                  <a:gd name="connsiteX2-47" fmla="*/ 0 w 4265561"/>
                  <a:gd name="connsiteY2-48" fmla="*/ 10275 h 5588000"/>
                  <a:gd name="connsiteX3-49" fmla="*/ 3224799 w 4265561"/>
                  <a:gd name="connsiteY3-50" fmla="*/ 0 h 5588000"/>
                  <a:gd name="connsiteX0-51" fmla="*/ 4265561 w 4265561"/>
                  <a:gd name="connsiteY0-52" fmla="*/ 5588000 h 5588000"/>
                  <a:gd name="connsiteX1-53" fmla="*/ 46957 w 4265561"/>
                  <a:gd name="connsiteY1-54" fmla="*/ 5588000 h 5588000"/>
                  <a:gd name="connsiteX2-55" fmla="*/ 0 w 4265561"/>
                  <a:gd name="connsiteY2-56" fmla="*/ 10275 h 5588000"/>
                  <a:gd name="connsiteX3-57" fmla="*/ 3194641 w 4265561"/>
                  <a:gd name="connsiteY3-58" fmla="*/ 0 h 5588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65561" h="5588000">
                    <a:moveTo>
                      <a:pt x="4265561" y="5588000"/>
                    </a:moveTo>
                    <a:lnTo>
                      <a:pt x="46957" y="5588000"/>
                    </a:lnTo>
                    <a:lnTo>
                      <a:pt x="0" y="10275"/>
                    </a:lnTo>
                    <a:lnTo>
                      <a:pt x="3194641" y="0"/>
                    </a:lnTo>
                  </a:path>
                </a:pathLst>
              </a:custGeom>
              <a:solidFill>
                <a:schemeClr val="accent1">
                  <a:alpha val="90000"/>
                </a:schemeClr>
              </a:solidFill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 flipH="1">
              <a:off x="10572502" y="5800567"/>
              <a:ext cx="966987" cy="152400"/>
              <a:chOff x="9774601" y="5660136"/>
              <a:chExt cx="966987" cy="1524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664749" y="870774"/>
              <a:ext cx="966987" cy="152400"/>
              <a:chOff x="9800002" y="5660136"/>
              <a:chExt cx="966987" cy="1524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0071531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034306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61458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800002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绿色的叶子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" r="82" b="15992"/>
          <a:stretch>
            <a:fillRect/>
          </a:stretch>
        </p:blipFill>
        <p:spPr>
          <a:xfrm>
            <a:off x="-13318" y="1"/>
            <a:ext cx="12208526" cy="6857999"/>
          </a:xfrm>
          <a:prstGeom prst="rect">
            <a:avLst/>
          </a:prstGeom>
        </p:spPr>
      </p:pic>
      <p:sp>
        <p:nvSpPr>
          <p:cNvPr id="14" name="任意多边形: 形状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绿色的叶子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40"/>
          <a:stretch>
            <a:fillRect/>
          </a:stretch>
        </p:blipFill>
        <p:spPr>
          <a:xfrm>
            <a:off x="440077" y="406471"/>
            <a:ext cx="11311846" cy="6045058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440077" y="406471"/>
            <a:ext cx="11311846" cy="6045058"/>
          </a:xfrm>
          <a:prstGeom prst="rect">
            <a:avLst/>
          </a:prstGeom>
          <a:solidFill>
            <a:schemeClr val="bg1">
              <a:alpha val="95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绿色的叶子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b="1599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7" name="任意多边形: 形状 6"/>
          <p:cNvSpPr/>
          <p:nvPr>
            <p:custDataLst>
              <p:tags r:id="rId1"/>
            </p:custDataLst>
          </p:nvPr>
        </p:nvSpPr>
        <p:spPr>
          <a:xfrm>
            <a:off x="2783540" y="0"/>
            <a:ext cx="9407061" cy="6858000"/>
          </a:xfrm>
          <a:custGeom>
            <a:avLst/>
            <a:gdLst>
              <a:gd name="connsiteX0" fmla="*/ 0 w 9407061"/>
              <a:gd name="connsiteY0" fmla="*/ 0 h 6858000"/>
              <a:gd name="connsiteX1" fmla="*/ 9407061 w 9407061"/>
              <a:gd name="connsiteY1" fmla="*/ 0 h 6858000"/>
              <a:gd name="connsiteX2" fmla="*/ 9407061 w 9407061"/>
              <a:gd name="connsiteY2" fmla="*/ 6858000 h 6858000"/>
              <a:gd name="connsiteX3" fmla="*/ 0 w 94070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7061" h="6858000">
                <a:moveTo>
                  <a:pt x="0" y="0"/>
                </a:moveTo>
                <a:lnTo>
                  <a:pt x="9407061" y="0"/>
                </a:lnTo>
                <a:lnTo>
                  <a:pt x="94070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0" y="0"/>
            <a:ext cx="6949440" cy="6858000"/>
          </a:xfrm>
          <a:custGeom>
            <a:avLst/>
            <a:gdLst>
              <a:gd name="connsiteX0" fmla="*/ 0 w 6949440"/>
              <a:gd name="connsiteY0" fmla="*/ 0 h 6858000"/>
              <a:gd name="connsiteX1" fmla="*/ 5234940 w 6949440"/>
              <a:gd name="connsiteY1" fmla="*/ 0 h 6858000"/>
              <a:gd name="connsiteX2" fmla="*/ 6949440 w 6949440"/>
              <a:gd name="connsiteY2" fmla="*/ 6858000 h 6858000"/>
              <a:gd name="connsiteX3" fmla="*/ 0 w 69494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9440" h="6858000">
                <a:moveTo>
                  <a:pt x="0" y="0"/>
                </a:moveTo>
                <a:lnTo>
                  <a:pt x="5234940" y="0"/>
                </a:lnTo>
                <a:lnTo>
                  <a:pt x="6949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341086" y="359229"/>
            <a:ext cx="11509829" cy="6139543"/>
            <a:chOff x="341086" y="359229"/>
            <a:chExt cx="11509829" cy="6139543"/>
          </a:xfrm>
        </p:grpSpPr>
        <p:sp>
          <p:nvSpPr>
            <p:cNvPr id="11" name="矩形 10"/>
            <p:cNvSpPr/>
            <p:nvPr userDrawn="1"/>
          </p:nvSpPr>
          <p:spPr>
            <a:xfrm>
              <a:off x="341086" y="359229"/>
              <a:ext cx="11509829" cy="6139543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 w="0" cap="flat" cmpd="sng" algn="ctr">
              <a:noFill/>
              <a:prstDash val="solid"/>
              <a:miter lim="800000"/>
            </a:ln>
            <a:effectLst>
              <a:outerShdw blurRad="127000" dist="762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 userDrawn="1"/>
          </p:nvGrpSpPr>
          <p:grpSpPr>
            <a:xfrm flipH="1">
              <a:off x="10570977" y="6019903"/>
              <a:ext cx="966987" cy="152400"/>
              <a:chOff x="9774601" y="5660136"/>
              <a:chExt cx="966987" cy="1524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标题 1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0771" y="606890"/>
            <a:ext cx="4813123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>
              <a:defRPr lang="zh-CN" altLang="en-US" sz="2800" dirty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635052" y="631428"/>
            <a:ext cx="45719" cy="392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绿色的叶子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" b="15992"/>
          <a:stretch>
            <a:fillRect/>
          </a:stretch>
        </p:blipFill>
        <p:spPr>
          <a:xfrm>
            <a:off x="-12700" y="1"/>
            <a:ext cx="12204700" cy="6857999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1"/>
              </p:custDataLst>
            </p:nvPr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420431" y="395239"/>
            <a:ext cx="11351138" cy="6067522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 flipH="1">
            <a:off x="10241326" y="5715501"/>
            <a:ext cx="966987" cy="152400"/>
            <a:chOff x="9774601" y="5660136"/>
            <a:chExt cx="966987" cy="152400"/>
          </a:xfrm>
        </p:grpSpPr>
        <p:sp>
          <p:nvSpPr>
            <p:cNvPr id="18" name="矩形 17"/>
            <p:cNvSpPr/>
            <p:nvPr/>
          </p:nvSpPr>
          <p:spPr>
            <a:xfrm>
              <a:off x="10046130" y="5660136"/>
              <a:ext cx="152400" cy="15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17659" y="5660136"/>
              <a:ext cx="152400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589188" y="5660136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774601" y="5660136"/>
              <a:ext cx="152400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任意多边形: 形状 22"/>
          <p:cNvSpPr/>
          <p:nvPr userDrawn="1"/>
        </p:nvSpPr>
        <p:spPr>
          <a:xfrm>
            <a:off x="1029903" y="1645921"/>
            <a:ext cx="10178410" cy="3474720"/>
          </a:xfrm>
          <a:custGeom>
            <a:avLst/>
            <a:gdLst>
              <a:gd name="connsiteX0" fmla="*/ 0 w 10195560"/>
              <a:gd name="connsiteY0" fmla="*/ 0 h 3474720"/>
              <a:gd name="connsiteX1" fmla="*/ 10195560 w 10195560"/>
              <a:gd name="connsiteY1" fmla="*/ 0 h 3474720"/>
              <a:gd name="connsiteX2" fmla="*/ 10195560 w 10195560"/>
              <a:gd name="connsiteY2" fmla="*/ 1530157 h 3474720"/>
              <a:gd name="connsiteX3" fmla="*/ 9838314 w 10195560"/>
              <a:gd name="connsiteY3" fmla="*/ 1737360 h 3474720"/>
              <a:gd name="connsiteX4" fmla="*/ 10195560 w 10195560"/>
              <a:gd name="connsiteY4" fmla="*/ 1944562 h 3474720"/>
              <a:gd name="connsiteX5" fmla="*/ 10195560 w 10195560"/>
              <a:gd name="connsiteY5" fmla="*/ 3474720 h 3474720"/>
              <a:gd name="connsiteX6" fmla="*/ 0 w 10195560"/>
              <a:gd name="connsiteY6" fmla="*/ 347472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95560" h="3474720">
                <a:moveTo>
                  <a:pt x="0" y="0"/>
                </a:moveTo>
                <a:lnTo>
                  <a:pt x="10195560" y="0"/>
                </a:lnTo>
                <a:lnTo>
                  <a:pt x="10195560" y="1530157"/>
                </a:lnTo>
                <a:lnTo>
                  <a:pt x="9838314" y="1737360"/>
                </a:lnTo>
                <a:lnTo>
                  <a:pt x="10195560" y="1944562"/>
                </a:lnTo>
                <a:lnTo>
                  <a:pt x="10195560" y="3474720"/>
                </a:lnTo>
                <a:lnTo>
                  <a:pt x="0" y="3474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Column_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4153012" y="182445"/>
            <a:ext cx="2259871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/>
              <a:t>OfficePLUS</a:t>
            </a:r>
            <a:endParaRPr kumimoji="1"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65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/>
              <a:t>OfficePLUS</a:t>
            </a:r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440603" y="1490309"/>
            <a:ext cx="1657138" cy="46078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100" b="0" i="0" baseline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/>
              <a:t>OfficePLUS</a:t>
            </a:r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2377999" y="182445"/>
            <a:ext cx="1494754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7" hasCustomPrompt="1"/>
          </p:nvPr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sp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859157" y="2321004"/>
            <a:ext cx="884867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0"/>
              </a:spcBef>
              <a:buSzPct val="100000"/>
            </a:pPr>
            <a:r>
              <a:rPr lang="en-US" altLang="zh-CN" sz="7200" b="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First Panel Meeting</a:t>
            </a:r>
            <a:endParaRPr lang="zh-CN" altLang="en-US" sz="7200" b="0" dirty="0"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EAE795-E3B2-50F5-01C4-930B0AD9A583}"/>
              </a:ext>
            </a:extLst>
          </p:cNvPr>
          <p:cNvSpPr/>
          <p:nvPr/>
        </p:nvSpPr>
        <p:spPr>
          <a:xfrm>
            <a:off x="859157" y="4082586"/>
            <a:ext cx="2418781" cy="10438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C350C3-39A3-7DA4-98E1-3735293FEB4B}"/>
              </a:ext>
            </a:extLst>
          </p:cNvPr>
          <p:cNvSpPr txBox="1"/>
          <p:nvPr/>
        </p:nvSpPr>
        <p:spPr>
          <a:xfrm>
            <a:off x="1098538" y="4327509"/>
            <a:ext cx="194001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Presenter:   </a:t>
            </a:r>
            <a:r>
              <a:rPr lang="en-US" altLang="zh-CN" dirty="0" err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Disen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Jia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    223314816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12923" y="1193518"/>
            <a:ext cx="5366151" cy="1015663"/>
            <a:chOff x="3412923" y="1193518"/>
            <a:chExt cx="5366151" cy="1015663"/>
          </a:xfrm>
        </p:grpSpPr>
        <p:sp>
          <p:nvSpPr>
            <p:cNvPr id="45" name="文本框 44"/>
            <p:cNvSpPr txBox="1"/>
            <p:nvPr/>
          </p:nvSpPr>
          <p:spPr>
            <a:xfrm>
              <a:off x="4842003" y="1193518"/>
              <a:ext cx="2507994" cy="1015663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/>
              <a:r>
                <a:rPr lang="en-US" altLang="zh-CN" sz="6600" dirty="0">
                  <a:solidFill>
                    <a:schemeClr val="accent1"/>
                  </a:solidFill>
                  <a:latin typeface="+mj-ea"/>
                  <a:ea typeface="+mj-ea"/>
                </a:rPr>
                <a:t>catalog</a:t>
              </a:r>
              <a:endParaRPr lang="zh-CN" altLang="en-US" sz="66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7812087" y="1625150"/>
              <a:ext cx="966987" cy="152400"/>
              <a:chOff x="9774601" y="5660136"/>
              <a:chExt cx="966987" cy="15240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 flipH="1">
              <a:off x="3412923" y="1625150"/>
              <a:ext cx="966987" cy="152400"/>
              <a:chOff x="9774601" y="5660136"/>
              <a:chExt cx="966987" cy="152400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1779588" y="3040697"/>
            <a:ext cx="2141220" cy="1782445"/>
            <a:chOff x="1360" y="4789"/>
            <a:chExt cx="3372" cy="2807"/>
          </a:xfrm>
        </p:grpSpPr>
        <p:sp>
          <p:nvSpPr>
            <p:cNvPr id="49" name="泪滴形 48"/>
            <p:cNvSpPr/>
            <p:nvPr/>
          </p:nvSpPr>
          <p:spPr>
            <a:xfrm>
              <a:off x="2356" y="4789"/>
              <a:ext cx="1380" cy="138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2000" dirty="0"/>
                <a:t>01</a:t>
              </a:r>
              <a:endParaRPr lang="zh-CN" altLang="en-US" sz="20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360" y="6433"/>
              <a:ext cx="3372" cy="1163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+mj-ea"/>
                  <a:ea typeface="+mj-ea"/>
                  <a:sym typeface="+mn-ea"/>
                </a:rPr>
                <a:t>My</a:t>
              </a:r>
              <a:r>
                <a:rPr lang="zh-CN" altLang="en-US" sz="2400" dirty="0">
                  <a:solidFill>
                    <a:schemeClr val="accent1"/>
                  </a:solidFill>
                  <a:latin typeface="+mj-ea"/>
                  <a:ea typeface="+mj-ea"/>
                  <a:sym typeface="+mn-ea"/>
                </a:rPr>
                <a:t> </a:t>
              </a:r>
              <a:r>
                <a:rPr lang="en-US" altLang="zh-CN" sz="2400" dirty="0">
                  <a:solidFill>
                    <a:schemeClr val="accent1"/>
                  </a:solidFill>
                  <a:latin typeface="+mj-ea"/>
                  <a:ea typeface="+mj-ea"/>
                  <a:sym typeface="+mn-ea"/>
                </a:rPr>
                <a:t>contributions</a:t>
              </a:r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  <a:sym typeface="+mn-ea"/>
              </a:endParaRPr>
            </a:p>
            <a:p>
              <a:pPr algn="ctr"/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538470" y="3040697"/>
            <a:ext cx="1115060" cy="1413510"/>
            <a:chOff x="6725" y="4789"/>
            <a:chExt cx="1756" cy="2226"/>
          </a:xfrm>
        </p:grpSpPr>
        <p:sp>
          <p:nvSpPr>
            <p:cNvPr id="52" name="泪滴形 51"/>
            <p:cNvSpPr/>
            <p:nvPr/>
          </p:nvSpPr>
          <p:spPr>
            <a:xfrm>
              <a:off x="6909" y="4789"/>
              <a:ext cx="1380" cy="138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2000" dirty="0"/>
                <a:t>02</a:t>
              </a:r>
              <a:endParaRPr lang="zh-CN" altLang="en-US" sz="20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25" y="6433"/>
              <a:ext cx="1756" cy="58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+mj-ea"/>
                  <a:ea typeface="+mj-ea"/>
                  <a:sym typeface="+mn-ea"/>
                </a:rPr>
                <a:t>Evidence</a:t>
              </a:r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271192" y="3041015"/>
            <a:ext cx="2518410" cy="1413510"/>
            <a:chOff x="9617" y="4789"/>
            <a:chExt cx="3966" cy="2226"/>
          </a:xfrm>
        </p:grpSpPr>
        <p:sp>
          <p:nvSpPr>
            <p:cNvPr id="55" name="泪滴形 54"/>
            <p:cNvSpPr/>
            <p:nvPr/>
          </p:nvSpPr>
          <p:spPr>
            <a:xfrm>
              <a:off x="10908" y="4789"/>
              <a:ext cx="1380" cy="138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2000" dirty="0"/>
                <a:t>03</a:t>
              </a:r>
              <a:endParaRPr lang="zh-CN" altLang="en-US" sz="20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617" y="6433"/>
              <a:ext cx="3966" cy="58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+mj-ea"/>
                  <a:ea typeface="+mj-ea"/>
                </a:rPr>
                <a:t>What I have learned</a:t>
              </a:r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771" y="564980"/>
            <a:ext cx="6259044" cy="525785"/>
          </a:xfrm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+mj-ea"/>
                <a:ea typeface="+mj-ea"/>
                <a:sym typeface="+mn-ea"/>
              </a:rPr>
              <a:t>Part one – My contributions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C30246-E917-6DA2-F61F-7EAE27A973E4}"/>
              </a:ext>
            </a:extLst>
          </p:cNvPr>
          <p:cNvSpPr txBox="1"/>
          <p:nvPr/>
        </p:nvSpPr>
        <p:spPr>
          <a:xfrm>
            <a:off x="1360370" y="2875002"/>
            <a:ext cx="9471259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Research report on a PT company – Proton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A Figma design for our website homepage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Immersing myself in helping other team members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771" y="564980"/>
            <a:ext cx="6259044" cy="525785"/>
          </a:xfrm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+mj-ea"/>
                <a:ea typeface="+mj-ea"/>
                <a:sym typeface="+mn-ea"/>
              </a:rPr>
              <a:t>Part two – Evidence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C30246-E917-6DA2-F61F-7EAE27A973E4}"/>
              </a:ext>
            </a:extLst>
          </p:cNvPr>
          <p:cNvSpPr txBox="1"/>
          <p:nvPr/>
        </p:nvSpPr>
        <p:spPr>
          <a:xfrm>
            <a:off x="856647" y="1321696"/>
            <a:ext cx="4312117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The evidence of Figma design</a:t>
            </a:r>
          </a:p>
          <a:p>
            <a:pPr marL="457200" indent="-457200">
              <a:buAutoNum type="arabicPeriod"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BF91C1-F973-E274-2577-7E9FBDA1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94" y="1751309"/>
            <a:ext cx="1942207" cy="43364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BDF6BB4-3C7F-711A-3CC2-64B97D58D74E}"/>
              </a:ext>
            </a:extLst>
          </p:cNvPr>
          <p:cNvSpPr txBox="1"/>
          <p:nvPr/>
        </p:nvSpPr>
        <p:spPr>
          <a:xfrm>
            <a:off x="7023234" y="1321695"/>
            <a:ext cx="4312117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2.       The evidence of the research report</a:t>
            </a:r>
          </a:p>
          <a:p>
            <a:pPr marL="457200" indent="-457200">
              <a:buAutoNum type="arabicPeriod"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52A7AB-93A9-C0FF-96D4-F82D1021D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11" y="1751309"/>
            <a:ext cx="5897533" cy="18065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614738-285C-C790-F6FF-223E69027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12" y="3645848"/>
            <a:ext cx="5897532" cy="18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2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771" y="564980"/>
            <a:ext cx="6259044" cy="525785"/>
          </a:xfrm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+mj-ea"/>
                <a:ea typeface="+mj-ea"/>
                <a:sym typeface="+mn-ea"/>
              </a:rPr>
              <a:t>Part two – Evidence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C30246-E917-6DA2-F61F-7EAE27A973E4}"/>
              </a:ext>
            </a:extLst>
          </p:cNvPr>
          <p:cNvSpPr txBox="1"/>
          <p:nvPr/>
        </p:nvSpPr>
        <p:spPr>
          <a:xfrm>
            <a:off x="856647" y="1321696"/>
            <a:ext cx="4312117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3.     The evidence of helping my team members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16184C-ED8A-1487-19D6-0744377FE7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314" y="1798848"/>
            <a:ext cx="1972212" cy="42756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1B7523-DFFC-9BE0-957F-6FA008B23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94" y="1798847"/>
            <a:ext cx="1972212" cy="42756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48242F9-CF6B-92CF-3020-E9F359A60A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75" y="1713122"/>
            <a:ext cx="1972211" cy="42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2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770" y="564980"/>
            <a:ext cx="8174471" cy="525785"/>
          </a:xfrm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+mj-ea"/>
                <a:ea typeface="+mj-ea"/>
                <a:sym typeface="+mn-ea"/>
              </a:rPr>
              <a:t>Part three – What I have learned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C30246-E917-6DA2-F61F-7EAE27A973E4}"/>
              </a:ext>
            </a:extLst>
          </p:cNvPr>
          <p:cNvSpPr txBox="1"/>
          <p:nvPr/>
        </p:nvSpPr>
        <p:spPr>
          <a:xfrm>
            <a:off x="1360370" y="3059668"/>
            <a:ext cx="9471259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How to use Figma to design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React framework</a:t>
            </a:r>
          </a:p>
        </p:txBody>
      </p:sp>
    </p:spTree>
    <p:extLst>
      <p:ext uri="{BB962C8B-B14F-4D97-AF65-F5344CB8AC3E}">
        <p14:creationId xmlns:p14="http://schemas.microsoft.com/office/powerpoint/2010/main" val="428936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1854837" y="2074783"/>
            <a:ext cx="5190019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dist">
              <a:spcBef>
                <a:spcPts val="0"/>
              </a:spcBef>
              <a:buSzPct val="100000"/>
            </a:pPr>
            <a:r>
              <a:rPr lang="en-US" altLang="zh-CN" sz="8800" b="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Thanks!</a:t>
            </a:r>
            <a:endParaRPr lang="zh-CN" altLang="en-US" sz="8800" b="0" dirty="0"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854837" y="3429000"/>
            <a:ext cx="4241163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dist">
              <a:spcBef>
                <a:spcPts val="0"/>
              </a:spcBef>
              <a:buSzPct val="100000"/>
            </a:pPr>
            <a:endParaRPr lang="zh-CN" altLang="en-US" sz="4320" b="0" dirty="0"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854837" y="3429000"/>
            <a:ext cx="4241163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dist">
              <a:spcBef>
                <a:spcPts val="0"/>
              </a:spcBef>
              <a:buSzPct val="100000"/>
            </a:pPr>
            <a:endParaRPr lang="zh-CN" altLang="en-US" sz="4320" b="0" dirty="0"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19310" y="3739372"/>
            <a:ext cx="2418781" cy="10438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058691" y="3984295"/>
            <a:ext cx="194001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Presenter:   </a:t>
            </a:r>
            <a:r>
              <a:rPr lang="en-US" altLang="zh-CN" dirty="0" err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Disen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Jia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    223314816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15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157"/>
  <p:tag name="KSO_WM_SLIDE_LAYOUT" val="a_b"/>
  <p:tag name="KSO_WM_SLIDE_LAYOUT_CNT" val="1_1"/>
  <p:tag name="KSO_WM_TEMPLATE_MASTER_THUMB_INDEX" val="12"/>
  <p:tag name="KSO_WM_TEMPLATE_THUMBS_INDEX" val="1、4、7、8、9、10、13、16、19、20、21、22、23、24、25、26、27、28、29、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文艺清新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157_1*a*1"/>
  <p:tag name="KSO_WM_TEMPLATE_CATEGORY" val="custom"/>
  <p:tag name="KSO_WM_TEMPLATE_INDEX" val="20203157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15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157"/>
  <p:tag name="KSO_WM_SLIDE_LAYOUT" val="a_b"/>
  <p:tag name="KSO_WM_SLIDE_LAYOUT_CNT" val="1_1"/>
  <p:tag name="KSO_WM_TEMPLATE_MASTER_THUMB_INDEX" val="12"/>
  <p:tag name="KSO_WM_TEMPLATE_THUMBS_INDEX" val="1、4、7、8、9、10、13、16、19、20、21、22、23、24、25、26、27、28、29、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文艺清新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157_1*a*1"/>
  <p:tag name="KSO_WM_TEMPLATE_CATEGORY" val="custom"/>
  <p:tag name="KSO_WM_TEMPLATE_INDEX" val="20203157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文艺清新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157_1*a*1"/>
  <p:tag name="KSO_WM_TEMPLATE_CATEGORY" val="custom"/>
  <p:tag name="KSO_WM_TEMPLATE_INDEX" val="20203157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文艺清新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157_1*a*1"/>
  <p:tag name="KSO_WM_TEMPLATE_CATEGORY" val="custom"/>
  <p:tag name="KSO_WM_TEMPLATE_INDEX" val="20203157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HOW_EDIT_AREA_INDICATION" val="0"/>
  <p:tag name="KSO_WM_TEMPLATE_THUMBS_INDEX" val="1、4、7、8、9、10、13、16、19、20、21、22、23、24、25、26、27、28、29、30"/>
  <p:tag name="KSO_WM_TEMPLATE_SUBCATEGORY" val="0"/>
  <p:tag name="KSO_WM_TAG_VERSION" val="1.0"/>
  <p:tag name="KSO_WM_BEAUTIFY_FLAG" val="#wm#"/>
  <p:tag name="KSO_WM_TEMPLATE_CATEGORY" val="custom"/>
  <p:tag name="KSO_WM_TEMPLATE_INDEX" val="20203157"/>
  <p:tag name="KSO_WM_TEMPLATE_MASTER_TYPE" val="1"/>
  <p:tag name="KSO_WM_TEMPLATE_COLOR_TYPE" val="1"/>
  <p:tag name="KSO_WM_TEMPLATE_MASTER_THUMB_INDEX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heme/theme1.xml><?xml version="1.0" encoding="utf-8"?>
<a:theme xmlns:a="http://schemas.openxmlformats.org/drawingml/2006/main" name="2_Office 主题​​">
  <a:themeElements>
    <a:clrScheme name="自定义 6">
      <a:dk1>
        <a:sysClr val="windowText" lastClr="000000"/>
      </a:dk1>
      <a:lt1>
        <a:sysClr val="window" lastClr="FFFFFF"/>
      </a:lt1>
      <a:dk2>
        <a:srgbClr val="EDF3F3"/>
      </a:dk2>
      <a:lt2>
        <a:srgbClr val="FFFFFF"/>
      </a:lt2>
      <a:accent1>
        <a:srgbClr val="587F7E"/>
      </a:accent1>
      <a:accent2>
        <a:srgbClr val="E7A55A"/>
      </a:accent2>
      <a:accent3>
        <a:srgbClr val="607F6F"/>
      </a:accent3>
      <a:accent4>
        <a:srgbClr val="657F67"/>
      </a:accent4>
      <a:accent5>
        <a:srgbClr val="697F60"/>
      </a:accent5>
      <a:accent6>
        <a:srgbClr val="6D7F58"/>
      </a:accent6>
      <a:hlink>
        <a:srgbClr val="658BD5"/>
      </a:hlink>
      <a:folHlink>
        <a:srgbClr val="A16AA5"/>
      </a:folHlink>
    </a:clrScheme>
    <a:fontScheme name="oppo">
      <a:majorFont>
        <a:latin typeface="OPPOSans H"/>
        <a:ea typeface="OPPOSans H"/>
        <a:cs typeface=""/>
      </a:majorFont>
      <a:minorFont>
        <a:latin typeface="OPPOSans B"/>
        <a:ea typeface="OPPOSans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4D73228578DF4DB485C574B69A0DE9" ma:contentTypeVersion="18" ma:contentTypeDescription="Create a new document." ma:contentTypeScope="" ma:versionID="ae66feb2bdd849147a40f57051cea182">
  <xsd:schema xmlns:xsd="http://www.w3.org/2001/XMLSchema" xmlns:xs="http://www.w3.org/2001/XMLSchema" xmlns:p="http://schemas.microsoft.com/office/2006/metadata/properties" xmlns:ns2="5433951f-06c3-4618-8b57-3de8e57a9660" xmlns:ns3="7998ff36-f67b-497d-9ba5-0737ce74e881" targetNamespace="http://schemas.microsoft.com/office/2006/metadata/properties" ma:root="true" ma:fieldsID="a5777dd8618320f8e0beb65f4027c6b3" ns2:_="" ns3:_="">
    <xsd:import namespace="5433951f-06c3-4618-8b57-3de8e57a9660"/>
    <xsd:import namespace="7998ff36-f67b-497d-9ba5-0737ce74e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3951f-06c3-4618-8b57-3de8e57a96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c391430-282c-4efc-a0b4-564a13fcb9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98ff36-f67b-497d-9ba5-0737ce74e88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897c669-3ed7-4334-ac95-78863e79177a}" ma:internalName="TaxCatchAll" ma:showField="CatchAllData" ma:web="7998ff36-f67b-497d-9ba5-0737ce74e8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998ff36-f67b-497d-9ba5-0737ce74e881" xsi:nil="true"/>
    <lcf76f155ced4ddcb4097134ff3c332f xmlns="5433951f-06c3-4618-8b57-3de8e57a966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A4C7732-4618-4653-91F1-90713AB64A28}"/>
</file>

<file path=customXml/itemProps2.xml><?xml version="1.0" encoding="utf-8"?>
<ds:datastoreItem xmlns:ds="http://schemas.openxmlformats.org/officeDocument/2006/customXml" ds:itemID="{D7FFDAFA-B71F-4B19-9F7C-5754E67E66D1}"/>
</file>

<file path=customXml/itemProps3.xml><?xml version="1.0" encoding="utf-8"?>
<ds:datastoreItem xmlns:ds="http://schemas.openxmlformats.org/officeDocument/2006/customXml" ds:itemID="{7F6E2F4C-8069-4470-B2A9-785CA15F9FD2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98</TotalTime>
  <Words>102</Words>
  <Application>Microsoft Office PowerPoint</Application>
  <PresentationFormat>宽屏</PresentationFormat>
  <Paragraphs>27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微软雅黑 Light</vt:lpstr>
      <vt:lpstr>Arial</vt:lpstr>
      <vt:lpstr>Calibri</vt:lpstr>
      <vt:lpstr>OPPOSans B</vt:lpstr>
      <vt:lpstr>微软雅黑</vt:lpstr>
      <vt:lpstr>2_Office 主题​​</vt:lpstr>
      <vt:lpstr>PowerPoint 演示文稿</vt:lpstr>
      <vt:lpstr>PowerPoint 演示文稿</vt:lpstr>
      <vt:lpstr>Part one – My contributions</vt:lpstr>
      <vt:lpstr>Part two – Evidence</vt:lpstr>
      <vt:lpstr>Part two – Evidence</vt:lpstr>
      <vt:lpstr>Part three – What I have learned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 zhu</dc:creator>
  <cp:lastModifiedBy>Judson Jia</cp:lastModifiedBy>
  <cp:revision>65</cp:revision>
  <dcterms:created xsi:type="dcterms:W3CDTF">2022-01-18T08:04:00Z</dcterms:created>
  <dcterms:modified xsi:type="dcterms:W3CDTF">2024-04-11T10:17:11Z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4FB6AD33C85749DA99FB34DB2BCF1DBE</vt:lpwstr>
  </property>
  <property fmtid="{D5CDD505-2E9C-101B-9397-08002B2CF9AE}" pid="3" name="KSOProductBuildVer">
    <vt:lpwstr>2052-11.1.0.11751</vt:lpwstr>
  </property>
  <property fmtid="{D5CDD505-2E9C-101B-9397-08002B2CF9AE}" pid="4" name="ContentTypeId">
    <vt:lpwstr>0x010100364D73228578DF4DB485C574B69A0DE9</vt:lpwstr>
  </property>
</Properties>
</file>