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74AC-8520-BBB3-2917-AD973AC1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64795-4613-1AF8-18E9-9B5DCCBC4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1CEF-55F1-CD39-6BA3-E67B1EDF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5DA2-C5F4-82A5-AE16-3FA2AD7E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19E9-6181-41DB-3C10-B547C62E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7293-B6C0-F4AB-8A3F-D84B71E9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5B79A-4A48-865C-6342-488C30CE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1B5B-D781-372A-7B36-A44F47A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09CE-E9DF-7893-51FE-C7CC5AE6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8C21-5095-2073-AEFB-BF917369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49EDF-5499-2F4F-ACCD-81BB9DB51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24355-F630-4A90-094C-FE59306EF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121C-281F-F9D5-060A-E9C4CE52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1342-235E-6777-D0A4-3142CF3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0ADF-3EA1-44FF-B6CE-6FF2F7F7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5F1A-18CC-6D56-879A-4249C754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3A62-A17D-7AB6-5851-61A342E0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3E67-44BD-D3CE-970B-11B2DB3E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FF92-B31C-8777-DECD-05C2F139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F468-EB8F-61A8-FE06-6F7DBDC8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5548-6CA2-B438-E1ED-0FCF9FB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F2AF3-8758-B749-2623-CE99CF05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1A0D-49A1-2A2F-3BCE-AE14B00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71B0-4B6B-29B1-B5CA-C60CDEF2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7516-41FA-0DC8-A2A0-1E91AE5D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D9C8-9A35-8811-EF47-9E0F45D8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D028-D11C-A20B-4455-A3D8928CF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51BEA-0B4F-927D-10D7-ADA2E657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53B49-A70B-4B62-060D-E6652FB3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414AA-C9E5-C87F-9E92-23BBF5FB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443B-E9E4-F9E4-0130-EAEC282E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9713-DBB9-0B7B-E992-3C667D58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EA6F-12DB-4CF4-FA22-0CD3088F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97E49-4BF2-8CA6-A810-CF9BFC85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2D070-9BD0-1BD7-5A04-BD6F4CACC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55193-CB46-F697-E0D8-9D0DC1A4E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64C82-AE24-3DD4-708D-867C3922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31306-620D-CB8B-28F1-EDFBC0AC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6E02-9386-8822-F241-24D09F7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73DB-3E19-5C77-6349-1D8C343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5EA54-9BE6-DAAF-D374-8E7831F6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3486D-286B-EA07-2F1D-50AFA41D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D89B0-F34F-71FA-0BEA-3DD9AAF8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A7B64-C5AB-496B-AAD1-D5EAE814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56091-97A2-7E56-3146-99EFD9A3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EDA1-B303-AFD0-962E-FDB0FBC2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5A34-6B7D-4AFC-A868-E6C21680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6E7F-FCFE-124A-1305-8AFF18CA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8F396-108C-CAA8-6D0E-8B3C3825F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0E033-FAB8-6C90-1673-057A9DED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F7B5-5760-378F-AA78-48BC2FEE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776E2-BA92-AD60-2D37-08EE93EA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988-6A14-8555-541B-D511F11B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7E5F1-00D5-4979-4E54-47FB95856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DB62-F0DC-FC84-C3E0-8DBE3EDD8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C9369-B30F-5BE7-0716-33591FC4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782E-750C-F028-85C9-1C16EF8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2A74-DCBC-0BD9-C3DA-EF853EA4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4FB17-CF12-7B25-F5AC-19F414A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6560-63EE-BF9E-E36E-581A9BC9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1925-D6E6-3419-B85C-BDBC4B862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2B004-E2E7-428A-83B1-40F47CE49FC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5198-8291-841F-CE52-1DAC90CEB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B04B-D5C7-2FA8-C075-82AFF942D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1C362-FF86-4689-B3E0-156A21E2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B72D-9296-12CF-8D2B-10DE6C713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F11E6-59F0-B066-E69B-C7A1E720A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Abanoub Hatem Helmy</dc:creator>
  <cp:lastModifiedBy>Abanoub Hatem Helmy</cp:lastModifiedBy>
  <cp:revision>1</cp:revision>
  <dcterms:created xsi:type="dcterms:W3CDTF">2025-04-24T19:29:08Z</dcterms:created>
  <dcterms:modified xsi:type="dcterms:W3CDTF">2025-04-24T19:29:42Z</dcterms:modified>
</cp:coreProperties>
</file>