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2" r:id="rId5"/>
    <p:sldId id="271" r:id="rId6"/>
    <p:sldId id="263" r:id="rId7"/>
    <p:sldId id="275" r:id="rId8"/>
    <p:sldId id="277" r:id="rId9"/>
    <p:sldId id="272" r:id="rId10"/>
    <p:sldId id="260" r:id="rId11"/>
    <p:sldId id="273" r:id="rId12"/>
    <p:sldId id="274" r:id="rId13"/>
    <p:sldId id="278" r:id="rId14"/>
    <p:sldId id="27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数据分析岗位分析报告</a:t>
            </a:r>
          </a:p>
        </p:txBody>
      </p:sp>
    </p:spTree>
    <p:extLst>
      <p:ext uri="{BB962C8B-B14F-4D97-AF65-F5344CB8AC3E}">
        <p14:creationId xmlns:p14="http://schemas.microsoft.com/office/powerpoint/2010/main" val="327222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dirty="0"/>
              <a:t>成都情况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514640" y="1052736"/>
            <a:ext cx="7467600" cy="487375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职位分布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根据各区域需求数量可见，城市岗位分布区域都比较集中，成都大多分布在高新区。如下成都区域分布占比：</a:t>
            </a:r>
            <a:endParaRPr lang="en-US" altLang="zh-CN" sz="2000" cap="sm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129744" cy="410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50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467600" cy="578125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公司规模情况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成都大小规模的公司都有数据分析岗位，大规模公司相对需求较多。</a:t>
            </a:r>
            <a:endParaRPr lang="en-US" altLang="zh-CN" sz="2000" cap="sm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2" y="1052736"/>
            <a:ext cx="7092280" cy="456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63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zh-CN" altLang="en-US" dirty="0"/>
              <a:t>福利津贴情况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467600" cy="51331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大部分公司福利有年终奖，周末双休，带薪年假，五险一金，绩效奖金等</a:t>
            </a:r>
            <a:endParaRPr lang="en-US" altLang="zh-CN" sz="2000" cap="sm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 descr="C:\Users\HOLO\Downloads\Word 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44824"/>
            <a:ext cx="7560841" cy="46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70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岗位职责，要求高频词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484784"/>
            <a:ext cx="51736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26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数据岗位需求大部分是大规模公司，大多要求本科及以上学历，熟练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Excel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python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spss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，统计等。</a:t>
            </a:r>
            <a:endParaRPr lang="en-US" altLang="zh-CN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有无工作经验都可从事本职业，本职业大部分薪资较高，福利好，若想提升工资，需不断累积经验，不段学习</a:t>
            </a:r>
          </a:p>
        </p:txBody>
      </p:sp>
    </p:spTree>
    <p:extLst>
      <p:ext uri="{BB962C8B-B14F-4D97-AF65-F5344CB8AC3E}">
        <p14:creationId xmlns:p14="http://schemas.microsoft.com/office/powerpoint/2010/main" val="135445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199"/>
            <a:ext cx="7467600" cy="411815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岗位需求量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工作年限统计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学历要求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薪资情况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所需行业统计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5872239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注：数据来自拉勾网，数据不全，只做参考，本文共</a:t>
            </a:r>
            <a:r>
              <a:rPr lang="en-US" altLang="zh-CN" sz="1400" dirty="0"/>
              <a:t>11</a:t>
            </a:r>
            <a:r>
              <a:rPr lang="zh-CN" altLang="en-US" sz="1400" dirty="0"/>
              <a:t>个城市数据，数据为</a:t>
            </a:r>
            <a:r>
              <a:rPr lang="en-US" altLang="zh-CN" sz="1400" dirty="0"/>
              <a:t>2018.8.9</a:t>
            </a:r>
            <a:r>
              <a:rPr lang="zh-CN" altLang="en-US" sz="1400" dirty="0"/>
              <a:t>当日获取的数据</a:t>
            </a:r>
          </a:p>
        </p:txBody>
      </p:sp>
    </p:spTree>
    <p:extLst>
      <p:ext uri="{BB962C8B-B14F-4D97-AF65-F5344CB8AC3E}">
        <p14:creationId xmlns:p14="http://schemas.microsoft.com/office/powerpoint/2010/main" val="348876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3200" dirty="0"/>
              <a:t>岗位需求量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584" y="1484784"/>
            <a:ext cx="7097216" cy="48737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根据数据显示，北京、广州、深圳、上海需求量较大，成都相对偏低</a:t>
            </a:r>
            <a:endParaRPr lang="en-US" altLang="zh-CN" sz="2000" cap="sm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0976" y="2492896"/>
            <a:ext cx="4933112" cy="378902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3400895" cy="315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44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27" y="332656"/>
            <a:ext cx="7467600" cy="72494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dirty="0"/>
              <a:t>工作年限统计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1032120"/>
            <a:ext cx="6891536" cy="48737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该岗位要求有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1-5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年经验所需量很大，无经验的所需量也较多，无经验的也是可以做数据分析的</a:t>
            </a:r>
            <a:endParaRPr lang="en-US" altLang="zh-CN" sz="2000" cap="sm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dirty="0"/>
              <a:t>                                  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/>
          <a:srcRect r="1675"/>
          <a:stretch/>
        </p:blipFill>
        <p:spPr>
          <a:xfrm>
            <a:off x="467544" y="2204864"/>
            <a:ext cx="767061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dirty="0"/>
              <a:t>学历要求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04048" y="1916832"/>
            <a:ext cx="2992760" cy="4680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据统计，数据分析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86.5%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岗位要求本科学历，此岗位最基本要求是大专以上学历，最好是本科及以上学历。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3"/>
          <a:stretch/>
        </p:blipFill>
        <p:spPr bwMode="auto">
          <a:xfrm>
            <a:off x="611560" y="1556792"/>
            <a:ext cx="4248472" cy="437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57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dirty="0"/>
              <a:t>薪资情况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556656" y="1600199"/>
            <a:ext cx="3295264" cy="487375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全国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50.7%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数据分析岗位薪资集中在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9-15k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17.15%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岗位是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6-8k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13.2%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岗位是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16-25k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。岗位薪资在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9-15k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6-8k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16-25k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已占据总数的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80%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以上，根据此还可进一步分析薪资是与工作经验与学历之间否有关。</a:t>
            </a:r>
            <a:endParaRPr lang="en-US" altLang="zh-CN" sz="2000" cap="sm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2000" cap="sm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2"/>
            <a:ext cx="4475136" cy="446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4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zh-CN" altLang="en-US" dirty="0"/>
              <a:t>薪资与经验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584" y="5445224"/>
            <a:ext cx="7200800" cy="1633392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图可见，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6k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以上基本都需要工作经验。所以想要达到高工资，需要不断积累经验。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7740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00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zh-CN" altLang="en-US" dirty="0"/>
              <a:t>薪资，学历，经验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5373216"/>
            <a:ext cx="7355160" cy="108012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无论哪个薪资水平，本科学历差不多是基本要求，不过当你有多工作经验，有能力，学历或许就没那么重要了。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166100" cy="433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0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dirty="0"/>
              <a:t>所需行业情况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458616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数据分析岗位分布领域广泛，大部分领域都需要数据分析人才，发展方向比较广。</a:t>
            </a:r>
            <a:endParaRPr lang="en-US" altLang="zh-CN" sz="2000" cap="sm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由图可见，移动互联网、金融、电子商务这</a:t>
            </a:r>
            <a:r>
              <a:rPr lang="en-US" altLang="zh-CN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zh-CN" altLang="en-US" sz="200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大块需求量最多。</a:t>
            </a:r>
          </a:p>
        </p:txBody>
      </p:sp>
      <p:pic>
        <p:nvPicPr>
          <p:cNvPr id="4" name="内容占位符 3"/>
          <p:cNvPicPr>
            <a:picLocks/>
          </p:cNvPicPr>
          <p:nvPr/>
        </p:nvPicPr>
        <p:blipFill rotWithShape="1">
          <a:blip r:embed="rId2"/>
          <a:srcRect l="24397" t="26998" r="7725" b="4663"/>
          <a:stretch/>
        </p:blipFill>
        <p:spPr>
          <a:xfrm>
            <a:off x="2897495" y="1700808"/>
            <a:ext cx="5715001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08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590</TotalTime>
  <Words>427</Words>
  <Application>Microsoft Office PowerPoint</Application>
  <PresentationFormat>全屏显示(4:3)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华文楷体</vt:lpstr>
      <vt:lpstr>Century Schoolbook</vt:lpstr>
      <vt:lpstr>Wingdings</vt:lpstr>
      <vt:lpstr>Wingdings 2</vt:lpstr>
      <vt:lpstr>凸显</vt:lpstr>
      <vt:lpstr>数据分析岗位分析报告</vt:lpstr>
      <vt:lpstr>目录</vt:lpstr>
      <vt:lpstr>岗位需求量</vt:lpstr>
      <vt:lpstr>工作年限统计</vt:lpstr>
      <vt:lpstr>学历要求</vt:lpstr>
      <vt:lpstr>薪资情况</vt:lpstr>
      <vt:lpstr>薪资与经验</vt:lpstr>
      <vt:lpstr>薪资，学历，经验</vt:lpstr>
      <vt:lpstr>所需行业情况</vt:lpstr>
      <vt:lpstr>成都情况</vt:lpstr>
      <vt:lpstr>PowerPoint 演示文稿</vt:lpstr>
      <vt:lpstr>福利津贴情况</vt:lpstr>
      <vt:lpstr>岗位职责，要求高频词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HOLO</dc:creator>
  <cp:lastModifiedBy>s y</cp:lastModifiedBy>
  <cp:revision>178</cp:revision>
  <dcterms:created xsi:type="dcterms:W3CDTF">2018-08-10T06:03:47Z</dcterms:created>
  <dcterms:modified xsi:type="dcterms:W3CDTF">2019-08-19T03:19:56Z</dcterms:modified>
</cp:coreProperties>
</file>