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3" r:id="rId5"/>
    <p:sldMasterId id="2147483664"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Lst>
  <p:sldSz cy="5143500" cx="9144000"/>
  <p:notesSz cx="6858000" cy="9144000"/>
  <p:embeddedFontLst>
    <p:embeddedFont>
      <p:font typeface="Lato"/>
      <p:regular r:id="rId22"/>
      <p:bold r:id="rId23"/>
      <p:italic r:id="rId24"/>
      <p:boldItalic r:id="rId25"/>
    </p:embeddedFont>
    <p:embeddedFont>
      <p:font typeface="Lato Light"/>
      <p:regular r:id="rId26"/>
      <p:bold r:id="rId27"/>
      <p:italic r:id="rId28"/>
      <p:boldItalic r:id="rId29"/>
    </p:embeddedFont>
    <p:embeddedFont>
      <p:font typeface="Lato Black"/>
      <p:bold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C6C94C4-D197-4B0C-8142-A37D405FCA31}">
  <a:tblStyle styleId="{0C6C94C4-D197-4B0C-8142-A37D405FCA3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font" Target="fonts/Lato-regular.fntdata"/><Relationship Id="rId21" Type="http://schemas.openxmlformats.org/officeDocument/2006/relationships/slide" Target="slides/slide14.xml"/><Relationship Id="rId24" Type="http://schemas.openxmlformats.org/officeDocument/2006/relationships/font" Target="fonts/Lato-italic.fntdata"/><Relationship Id="rId23" Type="http://schemas.openxmlformats.org/officeDocument/2006/relationships/font" Target="fonts/Lato-bold.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font" Target="fonts/LatoLight-regular.fntdata"/><Relationship Id="rId25" Type="http://schemas.openxmlformats.org/officeDocument/2006/relationships/font" Target="fonts/Lato-boldItalic.fntdata"/><Relationship Id="rId28" Type="http://schemas.openxmlformats.org/officeDocument/2006/relationships/font" Target="fonts/LatoLight-italic.fntdata"/><Relationship Id="rId27" Type="http://schemas.openxmlformats.org/officeDocument/2006/relationships/font" Target="fonts/LatoLight-bold.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font" Target="fonts/LatoLight-boldItalic.fntdata"/><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font" Target="fonts/LatoBlack-boldItalic.fntdata"/><Relationship Id="rId30" Type="http://schemas.openxmlformats.org/officeDocument/2006/relationships/font" Target="fonts/LatoBlack-bold.fntdata"/><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5462c62d89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5462c62d89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5d12dfd47a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5d12dfd47a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5462c62d89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5462c62d89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t/>
            </a:r>
            <a:endParaRPr>
              <a:solidFill>
                <a:schemeClr val="dk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5ec928f59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5ec928f59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t/>
            </a:r>
            <a:endParaRPr>
              <a:solidFill>
                <a:schemeClr val="dk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5d12dfd47a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5d12dfd47a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t/>
            </a:r>
            <a:endParaRPr>
              <a:solidFill>
                <a:schemeClr val="dk1"/>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5d12dfd47a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5d12dfd47a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t/>
            </a:r>
            <a:endParaRPr>
              <a:solidFill>
                <a:schemeClr val="dk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94628cefd4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94628cefd4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t/>
            </a:r>
            <a:endParaRPr>
              <a:solidFill>
                <a:schemeClr val="dk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5b3dc1aa5c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5b3dc1aa5c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t/>
            </a:r>
            <a:endParaRPr>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5b3dc1aa5c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5b3dc1aa5c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t/>
            </a:r>
            <a:endParaRPr>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5b3dc1aa5c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5b3dc1aa5c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t/>
            </a:r>
            <a:endParaRPr>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5d12dfd47a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5d12dfd47a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t/>
            </a:r>
            <a:endParaRPr>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94628cefd4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94628cefd4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t/>
            </a:r>
            <a:endParaRPr>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5d12dfd47a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5d12dfd47a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t/>
            </a:r>
            <a:endParaRPr>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94628cefd4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94628cefd4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t/>
            </a:r>
            <a:endParaRPr>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FFFFFF"/>
        </a:solidFill>
      </p:bgPr>
    </p:bg>
    <p:spTree>
      <p:nvGrpSpPr>
        <p:cNvPr id="53" name="Shape 53"/>
        <p:cNvGrpSpPr/>
        <p:nvPr/>
      </p:nvGrpSpPr>
      <p:grpSpPr>
        <a:xfrm>
          <a:off x="0" y="0"/>
          <a:ext cx="0" cy="0"/>
          <a:chOff x="0" y="0"/>
          <a:chExt cx="0" cy="0"/>
        </a:xfrm>
      </p:grpSpPr>
      <p:sp>
        <p:nvSpPr>
          <p:cNvPr id="54" name="Google Shape;54;p14"/>
          <p:cNvSpPr txBox="1"/>
          <p:nvPr>
            <p:ph type="ctrTitle"/>
          </p:nvPr>
        </p:nvSpPr>
        <p:spPr>
          <a:xfrm>
            <a:off x="561299" y="1669025"/>
            <a:ext cx="7936200" cy="14187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000"/>
              <a:buFont typeface="Lato Black"/>
              <a:buNone/>
              <a:defRPr sz="3000">
                <a:solidFill>
                  <a:srgbClr val="000000"/>
                </a:solidFill>
                <a:latin typeface="Lato Black"/>
                <a:ea typeface="Lato Black"/>
                <a:cs typeface="Lato Black"/>
                <a:sym typeface="Lato Black"/>
              </a:defRPr>
            </a:lvl1pPr>
            <a:lvl2pPr lvl="1" rtl="0" algn="ctr">
              <a:spcBef>
                <a:spcPts val="0"/>
              </a:spcBef>
              <a:spcAft>
                <a:spcPts val="0"/>
              </a:spcAft>
              <a:buClr>
                <a:srgbClr val="000000"/>
              </a:buClr>
              <a:buSzPts val="3000"/>
              <a:buFont typeface="Lato Black"/>
              <a:buNone/>
              <a:defRPr sz="3000">
                <a:solidFill>
                  <a:srgbClr val="000000"/>
                </a:solidFill>
                <a:latin typeface="Lato Black"/>
                <a:ea typeface="Lato Black"/>
                <a:cs typeface="Lato Black"/>
                <a:sym typeface="Lato Black"/>
              </a:defRPr>
            </a:lvl2pPr>
            <a:lvl3pPr lvl="2" rtl="0" algn="ctr">
              <a:spcBef>
                <a:spcPts val="0"/>
              </a:spcBef>
              <a:spcAft>
                <a:spcPts val="0"/>
              </a:spcAft>
              <a:buClr>
                <a:srgbClr val="000000"/>
              </a:buClr>
              <a:buSzPts val="3000"/>
              <a:buFont typeface="Lato Black"/>
              <a:buNone/>
              <a:defRPr sz="3000">
                <a:solidFill>
                  <a:srgbClr val="000000"/>
                </a:solidFill>
                <a:latin typeface="Lato Black"/>
                <a:ea typeface="Lato Black"/>
                <a:cs typeface="Lato Black"/>
                <a:sym typeface="Lato Black"/>
              </a:defRPr>
            </a:lvl3pPr>
            <a:lvl4pPr lvl="3" rtl="0" algn="ctr">
              <a:spcBef>
                <a:spcPts val="0"/>
              </a:spcBef>
              <a:spcAft>
                <a:spcPts val="0"/>
              </a:spcAft>
              <a:buClr>
                <a:srgbClr val="000000"/>
              </a:buClr>
              <a:buSzPts val="3000"/>
              <a:buFont typeface="Lato Black"/>
              <a:buNone/>
              <a:defRPr sz="3000">
                <a:solidFill>
                  <a:srgbClr val="000000"/>
                </a:solidFill>
                <a:latin typeface="Lato Black"/>
                <a:ea typeface="Lato Black"/>
                <a:cs typeface="Lato Black"/>
                <a:sym typeface="Lato Black"/>
              </a:defRPr>
            </a:lvl4pPr>
            <a:lvl5pPr lvl="4" rtl="0" algn="ctr">
              <a:spcBef>
                <a:spcPts val="0"/>
              </a:spcBef>
              <a:spcAft>
                <a:spcPts val="0"/>
              </a:spcAft>
              <a:buClr>
                <a:srgbClr val="000000"/>
              </a:buClr>
              <a:buSzPts val="3000"/>
              <a:buFont typeface="Lato Black"/>
              <a:buNone/>
              <a:defRPr sz="3000">
                <a:solidFill>
                  <a:srgbClr val="000000"/>
                </a:solidFill>
                <a:latin typeface="Lato Black"/>
                <a:ea typeface="Lato Black"/>
                <a:cs typeface="Lato Black"/>
                <a:sym typeface="Lato Black"/>
              </a:defRPr>
            </a:lvl5pPr>
            <a:lvl6pPr lvl="5" rtl="0" algn="ctr">
              <a:spcBef>
                <a:spcPts val="0"/>
              </a:spcBef>
              <a:spcAft>
                <a:spcPts val="0"/>
              </a:spcAft>
              <a:buClr>
                <a:srgbClr val="000000"/>
              </a:buClr>
              <a:buSzPts val="3000"/>
              <a:buFont typeface="Lato Black"/>
              <a:buNone/>
              <a:defRPr sz="3000">
                <a:solidFill>
                  <a:srgbClr val="000000"/>
                </a:solidFill>
                <a:latin typeface="Lato Black"/>
                <a:ea typeface="Lato Black"/>
                <a:cs typeface="Lato Black"/>
                <a:sym typeface="Lato Black"/>
              </a:defRPr>
            </a:lvl6pPr>
            <a:lvl7pPr lvl="6" rtl="0" algn="ctr">
              <a:spcBef>
                <a:spcPts val="0"/>
              </a:spcBef>
              <a:spcAft>
                <a:spcPts val="0"/>
              </a:spcAft>
              <a:buClr>
                <a:srgbClr val="000000"/>
              </a:buClr>
              <a:buSzPts val="3000"/>
              <a:buFont typeface="Lato Black"/>
              <a:buNone/>
              <a:defRPr sz="3000">
                <a:solidFill>
                  <a:srgbClr val="000000"/>
                </a:solidFill>
                <a:latin typeface="Lato Black"/>
                <a:ea typeface="Lato Black"/>
                <a:cs typeface="Lato Black"/>
                <a:sym typeface="Lato Black"/>
              </a:defRPr>
            </a:lvl7pPr>
            <a:lvl8pPr lvl="7" rtl="0" algn="ctr">
              <a:spcBef>
                <a:spcPts val="0"/>
              </a:spcBef>
              <a:spcAft>
                <a:spcPts val="0"/>
              </a:spcAft>
              <a:buClr>
                <a:srgbClr val="000000"/>
              </a:buClr>
              <a:buSzPts val="3000"/>
              <a:buFont typeface="Lato Black"/>
              <a:buNone/>
              <a:defRPr sz="3000">
                <a:solidFill>
                  <a:srgbClr val="000000"/>
                </a:solidFill>
                <a:latin typeface="Lato Black"/>
                <a:ea typeface="Lato Black"/>
                <a:cs typeface="Lato Black"/>
                <a:sym typeface="Lato Black"/>
              </a:defRPr>
            </a:lvl8pPr>
            <a:lvl9pPr lvl="8" rtl="0" algn="ctr">
              <a:spcBef>
                <a:spcPts val="0"/>
              </a:spcBef>
              <a:spcAft>
                <a:spcPts val="0"/>
              </a:spcAft>
              <a:buClr>
                <a:srgbClr val="000000"/>
              </a:buClr>
              <a:buSzPts val="3000"/>
              <a:buFont typeface="Lato Black"/>
              <a:buNone/>
              <a:defRPr sz="3000">
                <a:solidFill>
                  <a:srgbClr val="000000"/>
                </a:solidFill>
                <a:latin typeface="Lato Black"/>
                <a:ea typeface="Lato Black"/>
                <a:cs typeface="Lato Black"/>
                <a:sym typeface="Lato Black"/>
              </a:defRPr>
            </a:lvl9pPr>
          </a:lstStyle>
          <a:p/>
        </p:txBody>
      </p:sp>
      <p:sp>
        <p:nvSpPr>
          <p:cNvPr id="55" name="Google Shape;55;p14"/>
          <p:cNvSpPr txBox="1"/>
          <p:nvPr>
            <p:ph idx="1" type="subTitle"/>
          </p:nvPr>
        </p:nvSpPr>
        <p:spPr>
          <a:xfrm>
            <a:off x="561300" y="2948600"/>
            <a:ext cx="6039000" cy="792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2800"/>
              <a:buFont typeface="Lato Light"/>
              <a:buNone/>
              <a:defRPr sz="2800">
                <a:solidFill>
                  <a:srgbClr val="000000"/>
                </a:solidFill>
                <a:latin typeface="Lato Light"/>
                <a:ea typeface="Lato Light"/>
                <a:cs typeface="Lato Light"/>
                <a:sym typeface="Lato Light"/>
              </a:defRPr>
            </a:lvl1pPr>
            <a:lvl2pPr lvl="1" rtl="0">
              <a:lnSpc>
                <a:spcPct val="100000"/>
              </a:lnSpc>
              <a:spcBef>
                <a:spcPts val="0"/>
              </a:spcBef>
              <a:spcAft>
                <a:spcPts val="0"/>
              </a:spcAft>
              <a:buClr>
                <a:srgbClr val="FFC000"/>
              </a:buClr>
              <a:buSzPts val="2800"/>
              <a:buFont typeface="Lato Light"/>
              <a:buNone/>
              <a:defRPr sz="2800">
                <a:solidFill>
                  <a:srgbClr val="FFC000"/>
                </a:solidFill>
                <a:latin typeface="Lato Light"/>
                <a:ea typeface="Lato Light"/>
                <a:cs typeface="Lato Light"/>
                <a:sym typeface="Lato Light"/>
              </a:defRPr>
            </a:lvl2pPr>
            <a:lvl3pPr lvl="2" rtl="0">
              <a:lnSpc>
                <a:spcPct val="100000"/>
              </a:lnSpc>
              <a:spcBef>
                <a:spcPts val="0"/>
              </a:spcBef>
              <a:spcAft>
                <a:spcPts val="0"/>
              </a:spcAft>
              <a:buClr>
                <a:srgbClr val="FFC000"/>
              </a:buClr>
              <a:buSzPts val="2800"/>
              <a:buFont typeface="Lato Light"/>
              <a:buNone/>
              <a:defRPr sz="2800">
                <a:solidFill>
                  <a:srgbClr val="FFC000"/>
                </a:solidFill>
                <a:latin typeface="Lato Light"/>
                <a:ea typeface="Lato Light"/>
                <a:cs typeface="Lato Light"/>
                <a:sym typeface="Lato Light"/>
              </a:defRPr>
            </a:lvl3pPr>
            <a:lvl4pPr lvl="3" rtl="0">
              <a:lnSpc>
                <a:spcPct val="100000"/>
              </a:lnSpc>
              <a:spcBef>
                <a:spcPts val="0"/>
              </a:spcBef>
              <a:spcAft>
                <a:spcPts val="0"/>
              </a:spcAft>
              <a:buClr>
                <a:srgbClr val="FFC000"/>
              </a:buClr>
              <a:buSzPts val="2800"/>
              <a:buFont typeface="Lato Light"/>
              <a:buNone/>
              <a:defRPr sz="2800">
                <a:solidFill>
                  <a:srgbClr val="FFC000"/>
                </a:solidFill>
                <a:latin typeface="Lato Light"/>
                <a:ea typeface="Lato Light"/>
                <a:cs typeface="Lato Light"/>
                <a:sym typeface="Lato Light"/>
              </a:defRPr>
            </a:lvl4pPr>
            <a:lvl5pPr lvl="4" rtl="0">
              <a:lnSpc>
                <a:spcPct val="100000"/>
              </a:lnSpc>
              <a:spcBef>
                <a:spcPts val="0"/>
              </a:spcBef>
              <a:spcAft>
                <a:spcPts val="0"/>
              </a:spcAft>
              <a:buClr>
                <a:srgbClr val="FFC000"/>
              </a:buClr>
              <a:buSzPts val="2800"/>
              <a:buFont typeface="Lato Light"/>
              <a:buNone/>
              <a:defRPr sz="2800">
                <a:solidFill>
                  <a:srgbClr val="FFC000"/>
                </a:solidFill>
                <a:latin typeface="Lato Light"/>
                <a:ea typeface="Lato Light"/>
                <a:cs typeface="Lato Light"/>
                <a:sym typeface="Lato Light"/>
              </a:defRPr>
            </a:lvl5pPr>
            <a:lvl6pPr lvl="5" rtl="0">
              <a:lnSpc>
                <a:spcPct val="100000"/>
              </a:lnSpc>
              <a:spcBef>
                <a:spcPts val="0"/>
              </a:spcBef>
              <a:spcAft>
                <a:spcPts val="0"/>
              </a:spcAft>
              <a:buClr>
                <a:srgbClr val="FFC000"/>
              </a:buClr>
              <a:buSzPts val="2800"/>
              <a:buFont typeface="Lato Light"/>
              <a:buNone/>
              <a:defRPr sz="2800">
                <a:solidFill>
                  <a:srgbClr val="FFC000"/>
                </a:solidFill>
                <a:latin typeface="Lato Light"/>
                <a:ea typeface="Lato Light"/>
                <a:cs typeface="Lato Light"/>
                <a:sym typeface="Lato Light"/>
              </a:defRPr>
            </a:lvl6pPr>
            <a:lvl7pPr lvl="6" rtl="0">
              <a:lnSpc>
                <a:spcPct val="100000"/>
              </a:lnSpc>
              <a:spcBef>
                <a:spcPts val="0"/>
              </a:spcBef>
              <a:spcAft>
                <a:spcPts val="0"/>
              </a:spcAft>
              <a:buClr>
                <a:srgbClr val="FFC000"/>
              </a:buClr>
              <a:buSzPts val="2800"/>
              <a:buFont typeface="Lato Light"/>
              <a:buNone/>
              <a:defRPr sz="2800">
                <a:solidFill>
                  <a:srgbClr val="FFC000"/>
                </a:solidFill>
                <a:latin typeface="Lato Light"/>
                <a:ea typeface="Lato Light"/>
                <a:cs typeface="Lato Light"/>
                <a:sym typeface="Lato Light"/>
              </a:defRPr>
            </a:lvl7pPr>
            <a:lvl8pPr lvl="7" rtl="0">
              <a:lnSpc>
                <a:spcPct val="100000"/>
              </a:lnSpc>
              <a:spcBef>
                <a:spcPts val="0"/>
              </a:spcBef>
              <a:spcAft>
                <a:spcPts val="0"/>
              </a:spcAft>
              <a:buClr>
                <a:srgbClr val="FFC000"/>
              </a:buClr>
              <a:buSzPts val="2800"/>
              <a:buFont typeface="Lato Light"/>
              <a:buNone/>
              <a:defRPr sz="2800">
                <a:solidFill>
                  <a:srgbClr val="FFC000"/>
                </a:solidFill>
                <a:latin typeface="Lato Light"/>
                <a:ea typeface="Lato Light"/>
                <a:cs typeface="Lato Light"/>
                <a:sym typeface="Lato Light"/>
              </a:defRPr>
            </a:lvl8pPr>
            <a:lvl9pPr lvl="8" rtl="0">
              <a:lnSpc>
                <a:spcPct val="100000"/>
              </a:lnSpc>
              <a:spcBef>
                <a:spcPts val="0"/>
              </a:spcBef>
              <a:spcAft>
                <a:spcPts val="0"/>
              </a:spcAft>
              <a:buClr>
                <a:srgbClr val="FFC000"/>
              </a:buClr>
              <a:buSzPts val="2800"/>
              <a:buFont typeface="Lato Light"/>
              <a:buNone/>
              <a:defRPr sz="2800">
                <a:solidFill>
                  <a:srgbClr val="FFC000"/>
                </a:solidFill>
                <a:latin typeface="Lato Light"/>
                <a:ea typeface="Lato Light"/>
                <a:cs typeface="Lato Light"/>
                <a:sym typeface="Lato Light"/>
              </a:defRPr>
            </a:lvl9pPr>
          </a:lstStyle>
          <a:p/>
        </p:txBody>
      </p:sp>
      <p:sp>
        <p:nvSpPr>
          <p:cNvPr id="56" name="Google Shape;56;p14"/>
          <p:cNvSpPr txBox="1"/>
          <p:nvPr>
            <p:ph idx="2" type="ctrTitle"/>
          </p:nvPr>
        </p:nvSpPr>
        <p:spPr>
          <a:xfrm>
            <a:off x="6414025" y="4452325"/>
            <a:ext cx="2280600" cy="447900"/>
          </a:xfrm>
          <a:prstGeom prst="rect">
            <a:avLst/>
          </a:prstGeom>
        </p:spPr>
        <p:txBody>
          <a:bodyPr anchorCtr="0" anchor="b" bIns="91425" lIns="91425" spcFirstLastPara="1" rIns="91425" wrap="square" tIns="91425">
            <a:noAutofit/>
          </a:bodyPr>
          <a:lstStyle>
            <a:lvl1pPr lvl="0" rtl="0" algn="r">
              <a:spcBef>
                <a:spcPts val="0"/>
              </a:spcBef>
              <a:spcAft>
                <a:spcPts val="0"/>
              </a:spcAft>
              <a:buClr>
                <a:srgbClr val="FFFFFF"/>
              </a:buClr>
              <a:buSzPts val="1400"/>
              <a:buFont typeface="Lato Light"/>
              <a:buNone/>
              <a:defRPr sz="1400">
                <a:solidFill>
                  <a:srgbClr val="FFFFFF"/>
                </a:solidFill>
                <a:latin typeface="Lato Light"/>
                <a:ea typeface="Lato Light"/>
                <a:cs typeface="Lato Light"/>
                <a:sym typeface="Lato Light"/>
              </a:defRPr>
            </a:lvl1pPr>
            <a:lvl2pPr lvl="1" rtl="0" algn="r">
              <a:spcBef>
                <a:spcPts val="0"/>
              </a:spcBef>
              <a:spcAft>
                <a:spcPts val="0"/>
              </a:spcAft>
              <a:buSzPts val="1400"/>
              <a:buFont typeface="Lato"/>
              <a:buNone/>
              <a:defRPr sz="1400">
                <a:latin typeface="Lato"/>
                <a:ea typeface="Lato"/>
                <a:cs typeface="Lato"/>
                <a:sym typeface="Lato"/>
              </a:defRPr>
            </a:lvl2pPr>
            <a:lvl3pPr lvl="2" rtl="0" algn="r">
              <a:spcBef>
                <a:spcPts val="0"/>
              </a:spcBef>
              <a:spcAft>
                <a:spcPts val="0"/>
              </a:spcAft>
              <a:buSzPts val="1400"/>
              <a:buFont typeface="Lato"/>
              <a:buNone/>
              <a:defRPr sz="1400">
                <a:latin typeface="Lato"/>
                <a:ea typeface="Lato"/>
                <a:cs typeface="Lato"/>
                <a:sym typeface="Lato"/>
              </a:defRPr>
            </a:lvl3pPr>
            <a:lvl4pPr lvl="3" rtl="0" algn="r">
              <a:spcBef>
                <a:spcPts val="0"/>
              </a:spcBef>
              <a:spcAft>
                <a:spcPts val="0"/>
              </a:spcAft>
              <a:buSzPts val="1400"/>
              <a:buFont typeface="Lato"/>
              <a:buNone/>
              <a:defRPr sz="1400">
                <a:latin typeface="Lato"/>
                <a:ea typeface="Lato"/>
                <a:cs typeface="Lato"/>
                <a:sym typeface="Lato"/>
              </a:defRPr>
            </a:lvl4pPr>
            <a:lvl5pPr lvl="4" rtl="0" algn="r">
              <a:spcBef>
                <a:spcPts val="0"/>
              </a:spcBef>
              <a:spcAft>
                <a:spcPts val="0"/>
              </a:spcAft>
              <a:buSzPts val="1400"/>
              <a:buFont typeface="Lato"/>
              <a:buNone/>
              <a:defRPr sz="1400">
                <a:latin typeface="Lato"/>
                <a:ea typeface="Lato"/>
                <a:cs typeface="Lato"/>
                <a:sym typeface="Lato"/>
              </a:defRPr>
            </a:lvl5pPr>
            <a:lvl6pPr lvl="5" rtl="0" algn="r">
              <a:spcBef>
                <a:spcPts val="0"/>
              </a:spcBef>
              <a:spcAft>
                <a:spcPts val="0"/>
              </a:spcAft>
              <a:buSzPts val="1400"/>
              <a:buFont typeface="Lato"/>
              <a:buNone/>
              <a:defRPr sz="1400">
                <a:latin typeface="Lato"/>
                <a:ea typeface="Lato"/>
                <a:cs typeface="Lato"/>
                <a:sym typeface="Lato"/>
              </a:defRPr>
            </a:lvl6pPr>
            <a:lvl7pPr lvl="6" rtl="0" algn="r">
              <a:spcBef>
                <a:spcPts val="0"/>
              </a:spcBef>
              <a:spcAft>
                <a:spcPts val="0"/>
              </a:spcAft>
              <a:buSzPts val="1400"/>
              <a:buFont typeface="Lato"/>
              <a:buNone/>
              <a:defRPr sz="1400">
                <a:latin typeface="Lato"/>
                <a:ea typeface="Lato"/>
                <a:cs typeface="Lato"/>
                <a:sym typeface="Lato"/>
              </a:defRPr>
            </a:lvl7pPr>
            <a:lvl8pPr lvl="7" rtl="0" algn="r">
              <a:spcBef>
                <a:spcPts val="0"/>
              </a:spcBef>
              <a:spcAft>
                <a:spcPts val="0"/>
              </a:spcAft>
              <a:buSzPts val="1400"/>
              <a:buFont typeface="Lato"/>
              <a:buNone/>
              <a:defRPr sz="1400">
                <a:latin typeface="Lato"/>
                <a:ea typeface="Lato"/>
                <a:cs typeface="Lato"/>
                <a:sym typeface="Lato"/>
              </a:defRPr>
            </a:lvl8pPr>
            <a:lvl9pPr lvl="8" rtl="0" algn="r">
              <a:spcBef>
                <a:spcPts val="0"/>
              </a:spcBef>
              <a:spcAft>
                <a:spcPts val="0"/>
              </a:spcAft>
              <a:buSzPts val="1400"/>
              <a:buFont typeface="Lato"/>
              <a:buNone/>
              <a:defRPr sz="1400">
                <a:latin typeface="Lato"/>
                <a:ea typeface="Lato"/>
                <a:cs typeface="Lato"/>
                <a:sym typeface="Lato"/>
              </a:defRPr>
            </a:lvl9pPr>
          </a:lstStyle>
          <a:p/>
        </p:txBody>
      </p:sp>
      <p:pic>
        <p:nvPicPr>
          <p:cNvPr id="57" name="Google Shape;57;p14"/>
          <p:cNvPicPr preferRelativeResize="0"/>
          <p:nvPr/>
        </p:nvPicPr>
        <p:blipFill>
          <a:blip r:embed="rId2">
            <a:alphaModFix/>
          </a:blip>
          <a:stretch>
            <a:fillRect/>
          </a:stretch>
        </p:blipFill>
        <p:spPr>
          <a:xfrm>
            <a:off x="0" y="3591200"/>
            <a:ext cx="4503001" cy="714375"/>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TITLE_3">
    <p:bg>
      <p:bgPr>
        <a:solidFill>
          <a:srgbClr val="FFFFFF"/>
        </a:solidFill>
      </p:bgPr>
    </p:bg>
    <p:spTree>
      <p:nvGrpSpPr>
        <p:cNvPr id="58" name="Shape 58"/>
        <p:cNvGrpSpPr/>
        <p:nvPr/>
      </p:nvGrpSpPr>
      <p:grpSpPr>
        <a:xfrm>
          <a:off x="0" y="0"/>
          <a:ext cx="0" cy="0"/>
          <a:chOff x="0" y="0"/>
          <a:chExt cx="0" cy="0"/>
        </a:xfrm>
      </p:grpSpPr>
      <p:sp>
        <p:nvSpPr>
          <p:cNvPr id="59" name="Google Shape;59;p15"/>
          <p:cNvSpPr txBox="1"/>
          <p:nvPr>
            <p:ph idx="1" type="subTitle"/>
          </p:nvPr>
        </p:nvSpPr>
        <p:spPr>
          <a:xfrm>
            <a:off x="567400" y="1997825"/>
            <a:ext cx="6039000" cy="792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FFFFFF"/>
              </a:buClr>
              <a:buSzPts val="2800"/>
              <a:buFont typeface="Lato Light"/>
              <a:buAutoNum type="arabicPeriod"/>
              <a:defRPr sz="2800">
                <a:solidFill>
                  <a:srgbClr val="FFFFFF"/>
                </a:solidFill>
                <a:latin typeface="Lato Light"/>
                <a:ea typeface="Lato Light"/>
                <a:cs typeface="Lato Light"/>
                <a:sym typeface="Lato Light"/>
              </a:defRPr>
            </a:lvl1pPr>
            <a:lvl2pPr lvl="1" rtl="0">
              <a:lnSpc>
                <a:spcPct val="100000"/>
              </a:lnSpc>
              <a:spcBef>
                <a:spcPts val="0"/>
              </a:spcBef>
              <a:spcAft>
                <a:spcPts val="0"/>
              </a:spcAft>
              <a:buClr>
                <a:srgbClr val="FFFFFF"/>
              </a:buClr>
              <a:buSzPts val="2800"/>
              <a:buFont typeface="Lato Light"/>
              <a:buAutoNum type="arabicPeriod"/>
              <a:defRPr sz="2800">
                <a:solidFill>
                  <a:srgbClr val="FFFFFF"/>
                </a:solidFill>
                <a:latin typeface="Lato Light"/>
                <a:ea typeface="Lato Light"/>
                <a:cs typeface="Lato Light"/>
                <a:sym typeface="Lato Light"/>
              </a:defRPr>
            </a:lvl2pPr>
            <a:lvl3pPr lvl="2" rtl="0">
              <a:lnSpc>
                <a:spcPct val="100000"/>
              </a:lnSpc>
              <a:spcBef>
                <a:spcPts val="0"/>
              </a:spcBef>
              <a:spcAft>
                <a:spcPts val="0"/>
              </a:spcAft>
              <a:buClr>
                <a:srgbClr val="FFFFFF"/>
              </a:buClr>
              <a:buSzPts val="2800"/>
              <a:buFont typeface="Lato Light"/>
              <a:buAutoNum type="arabicPeriod"/>
              <a:defRPr sz="2800">
                <a:solidFill>
                  <a:srgbClr val="FFFFFF"/>
                </a:solidFill>
                <a:latin typeface="Lato Light"/>
                <a:ea typeface="Lato Light"/>
                <a:cs typeface="Lato Light"/>
                <a:sym typeface="Lato Light"/>
              </a:defRPr>
            </a:lvl3pPr>
            <a:lvl4pPr lvl="3" rtl="0">
              <a:lnSpc>
                <a:spcPct val="100000"/>
              </a:lnSpc>
              <a:spcBef>
                <a:spcPts val="0"/>
              </a:spcBef>
              <a:spcAft>
                <a:spcPts val="0"/>
              </a:spcAft>
              <a:buClr>
                <a:srgbClr val="FFFFFF"/>
              </a:buClr>
              <a:buSzPts val="2800"/>
              <a:buFont typeface="Lato Light"/>
              <a:buAutoNum type="arabicPeriod"/>
              <a:defRPr sz="2800">
                <a:solidFill>
                  <a:srgbClr val="FFFFFF"/>
                </a:solidFill>
                <a:latin typeface="Lato Light"/>
                <a:ea typeface="Lato Light"/>
                <a:cs typeface="Lato Light"/>
                <a:sym typeface="Lato Light"/>
              </a:defRPr>
            </a:lvl4pPr>
            <a:lvl5pPr lvl="4" rtl="0">
              <a:lnSpc>
                <a:spcPct val="100000"/>
              </a:lnSpc>
              <a:spcBef>
                <a:spcPts val="0"/>
              </a:spcBef>
              <a:spcAft>
                <a:spcPts val="0"/>
              </a:spcAft>
              <a:buClr>
                <a:srgbClr val="FFFFFF"/>
              </a:buClr>
              <a:buSzPts val="2800"/>
              <a:buFont typeface="Lato Light"/>
              <a:buAutoNum type="arabicPeriod"/>
              <a:defRPr sz="2800">
                <a:solidFill>
                  <a:srgbClr val="FFFFFF"/>
                </a:solidFill>
                <a:latin typeface="Lato Light"/>
                <a:ea typeface="Lato Light"/>
                <a:cs typeface="Lato Light"/>
                <a:sym typeface="Lato Light"/>
              </a:defRPr>
            </a:lvl5pPr>
            <a:lvl6pPr lvl="5" rtl="0">
              <a:lnSpc>
                <a:spcPct val="100000"/>
              </a:lnSpc>
              <a:spcBef>
                <a:spcPts val="0"/>
              </a:spcBef>
              <a:spcAft>
                <a:spcPts val="0"/>
              </a:spcAft>
              <a:buClr>
                <a:srgbClr val="FFFFFF"/>
              </a:buClr>
              <a:buSzPts val="2800"/>
              <a:buFont typeface="Lato Light"/>
              <a:buAutoNum type="arabicPeriod"/>
              <a:defRPr sz="2800">
                <a:solidFill>
                  <a:srgbClr val="FFFFFF"/>
                </a:solidFill>
                <a:latin typeface="Lato Light"/>
                <a:ea typeface="Lato Light"/>
                <a:cs typeface="Lato Light"/>
                <a:sym typeface="Lato Light"/>
              </a:defRPr>
            </a:lvl6pPr>
            <a:lvl7pPr lvl="6" rtl="0">
              <a:lnSpc>
                <a:spcPct val="100000"/>
              </a:lnSpc>
              <a:spcBef>
                <a:spcPts val="0"/>
              </a:spcBef>
              <a:spcAft>
                <a:spcPts val="0"/>
              </a:spcAft>
              <a:buClr>
                <a:srgbClr val="FFFFFF"/>
              </a:buClr>
              <a:buSzPts val="2800"/>
              <a:buFont typeface="Lato Light"/>
              <a:buAutoNum type="arabicPeriod"/>
              <a:defRPr sz="2800">
                <a:solidFill>
                  <a:srgbClr val="FFFFFF"/>
                </a:solidFill>
                <a:latin typeface="Lato Light"/>
                <a:ea typeface="Lato Light"/>
                <a:cs typeface="Lato Light"/>
                <a:sym typeface="Lato Light"/>
              </a:defRPr>
            </a:lvl7pPr>
            <a:lvl8pPr lvl="7" rtl="0">
              <a:lnSpc>
                <a:spcPct val="100000"/>
              </a:lnSpc>
              <a:spcBef>
                <a:spcPts val="0"/>
              </a:spcBef>
              <a:spcAft>
                <a:spcPts val="0"/>
              </a:spcAft>
              <a:buClr>
                <a:srgbClr val="FFFFFF"/>
              </a:buClr>
              <a:buSzPts val="2800"/>
              <a:buFont typeface="Lato Light"/>
              <a:buAutoNum type="arabicPeriod"/>
              <a:defRPr sz="2800">
                <a:solidFill>
                  <a:srgbClr val="FFFFFF"/>
                </a:solidFill>
                <a:latin typeface="Lato Light"/>
                <a:ea typeface="Lato Light"/>
                <a:cs typeface="Lato Light"/>
                <a:sym typeface="Lato Light"/>
              </a:defRPr>
            </a:lvl8pPr>
            <a:lvl9pPr lvl="8" rtl="0">
              <a:lnSpc>
                <a:spcPct val="100000"/>
              </a:lnSpc>
              <a:spcBef>
                <a:spcPts val="0"/>
              </a:spcBef>
              <a:spcAft>
                <a:spcPts val="0"/>
              </a:spcAft>
              <a:buClr>
                <a:srgbClr val="FFFFFF"/>
              </a:buClr>
              <a:buSzPts val="2800"/>
              <a:buFont typeface="Lato Light"/>
              <a:buAutoNum type="arabicPeriod"/>
              <a:defRPr sz="2800">
                <a:solidFill>
                  <a:srgbClr val="FFFFFF"/>
                </a:solidFill>
                <a:latin typeface="Lato Light"/>
                <a:ea typeface="Lato Light"/>
                <a:cs typeface="Lato Light"/>
                <a:sym typeface="Lato Light"/>
              </a:defRPr>
            </a:lvl9pPr>
          </a:lstStyle>
          <a:p/>
        </p:txBody>
      </p:sp>
      <p:pic>
        <p:nvPicPr>
          <p:cNvPr id="60" name="Google Shape;60;p15"/>
          <p:cNvPicPr preferRelativeResize="0"/>
          <p:nvPr/>
        </p:nvPicPr>
        <p:blipFill>
          <a:blip r:embed="rId2">
            <a:alphaModFix/>
          </a:blip>
          <a:stretch>
            <a:fillRect/>
          </a:stretch>
        </p:blipFill>
        <p:spPr>
          <a:xfrm>
            <a:off x="0" y="1296325"/>
            <a:ext cx="2394349" cy="379850"/>
          </a:xfrm>
          <a:prstGeom prst="rect">
            <a:avLst/>
          </a:prstGeom>
          <a:noFill/>
          <a:ln>
            <a:noFill/>
          </a:ln>
        </p:spPr>
      </p:pic>
      <p:sp>
        <p:nvSpPr>
          <p:cNvPr id="61" name="Google Shape;61;p15"/>
          <p:cNvSpPr txBox="1"/>
          <p:nvPr>
            <p:ph type="title"/>
          </p:nvPr>
        </p:nvSpPr>
        <p:spPr>
          <a:xfrm>
            <a:off x="621875" y="535525"/>
            <a:ext cx="6282300" cy="653100"/>
          </a:xfrm>
          <a:prstGeom prst="rect">
            <a:avLst/>
          </a:prstGeom>
        </p:spPr>
        <p:txBody>
          <a:bodyPr anchorCtr="0" anchor="t" bIns="91425" lIns="91425" spcFirstLastPara="1" rIns="91425" wrap="square" tIns="91425">
            <a:noAutofit/>
          </a:bodyPr>
          <a:lstStyle>
            <a:lvl1pPr lvl="0" rtl="0">
              <a:spcBef>
                <a:spcPts val="0"/>
              </a:spcBef>
              <a:spcAft>
                <a:spcPts val="0"/>
              </a:spcAft>
              <a:buNone/>
              <a:defRPr>
                <a:solidFill>
                  <a:srgbClr val="FFFFFF"/>
                </a:solidFill>
                <a:latin typeface="Lato"/>
                <a:ea typeface="Lato"/>
                <a:cs typeface="Lato"/>
                <a:sym typeface="La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Text">
  <p:cSld name="TITLE_3_2">
    <p:spTree>
      <p:nvGrpSpPr>
        <p:cNvPr id="62" name="Shape 62"/>
        <p:cNvGrpSpPr/>
        <p:nvPr/>
      </p:nvGrpSpPr>
      <p:grpSpPr>
        <a:xfrm>
          <a:off x="0" y="0"/>
          <a:ext cx="0" cy="0"/>
          <a:chOff x="0" y="0"/>
          <a:chExt cx="0" cy="0"/>
        </a:xfrm>
      </p:grpSpPr>
      <p:sp>
        <p:nvSpPr>
          <p:cNvPr id="63" name="Google Shape;63;p16"/>
          <p:cNvSpPr/>
          <p:nvPr/>
        </p:nvSpPr>
        <p:spPr>
          <a:xfrm flipH="1">
            <a:off x="0" y="0"/>
            <a:ext cx="56484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_3_2_1">
    <p:bg>
      <p:bgPr>
        <a:solidFill>
          <a:srgbClr val="FFFFFF"/>
        </a:solidFill>
      </p:bgPr>
    </p:bg>
    <p:spTree>
      <p:nvGrpSpPr>
        <p:cNvPr id="64" name="Shape 64"/>
        <p:cNvGrpSpPr/>
        <p:nvPr/>
      </p:nvGrpSpPr>
      <p:grpSpPr>
        <a:xfrm>
          <a:off x="0" y="0"/>
          <a:ext cx="0" cy="0"/>
          <a:chOff x="0" y="0"/>
          <a:chExt cx="0" cy="0"/>
        </a:xfrm>
      </p:grpSpPr>
      <p:pic>
        <p:nvPicPr>
          <p:cNvPr id="65" name="Google Shape;65;p17"/>
          <p:cNvPicPr preferRelativeResize="0"/>
          <p:nvPr/>
        </p:nvPicPr>
        <p:blipFill>
          <a:blip r:embed="rId2">
            <a:alphaModFix/>
          </a:blip>
          <a:stretch>
            <a:fillRect/>
          </a:stretch>
        </p:blipFill>
        <p:spPr>
          <a:xfrm>
            <a:off x="0" y="909275"/>
            <a:ext cx="2394349" cy="379850"/>
          </a:xfrm>
          <a:prstGeom prst="rect">
            <a:avLst/>
          </a:prstGeom>
          <a:noFill/>
          <a:ln>
            <a:noFill/>
          </a:ln>
        </p:spPr>
      </p:pic>
      <p:sp>
        <p:nvSpPr>
          <p:cNvPr id="66" name="Google Shape;66;p17"/>
          <p:cNvSpPr txBox="1"/>
          <p:nvPr>
            <p:ph type="title"/>
          </p:nvPr>
        </p:nvSpPr>
        <p:spPr>
          <a:xfrm>
            <a:off x="567400" y="284900"/>
            <a:ext cx="7069500" cy="5502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600">
                <a:solidFill>
                  <a:srgbClr val="000000"/>
                </a:solidFill>
                <a:latin typeface="Lato Black"/>
                <a:ea typeface="Lato Black"/>
                <a:cs typeface="Lato Black"/>
                <a:sym typeface="Lato Black"/>
              </a:defRPr>
            </a:lvl1pPr>
            <a:lvl2pPr lvl="1" rtl="0">
              <a:spcBef>
                <a:spcPts val="0"/>
              </a:spcBef>
              <a:spcAft>
                <a:spcPts val="0"/>
              </a:spcAft>
              <a:buNone/>
              <a:defRPr sz="2600">
                <a:solidFill>
                  <a:srgbClr val="000000"/>
                </a:solidFill>
                <a:latin typeface="Lato Black"/>
                <a:ea typeface="Lato Black"/>
                <a:cs typeface="Lato Black"/>
                <a:sym typeface="Lato Black"/>
              </a:defRPr>
            </a:lvl2pPr>
            <a:lvl3pPr lvl="2" rtl="0">
              <a:spcBef>
                <a:spcPts val="0"/>
              </a:spcBef>
              <a:spcAft>
                <a:spcPts val="0"/>
              </a:spcAft>
              <a:buNone/>
              <a:defRPr sz="2600">
                <a:solidFill>
                  <a:srgbClr val="000000"/>
                </a:solidFill>
                <a:latin typeface="Lato Black"/>
                <a:ea typeface="Lato Black"/>
                <a:cs typeface="Lato Black"/>
                <a:sym typeface="Lato Black"/>
              </a:defRPr>
            </a:lvl3pPr>
            <a:lvl4pPr lvl="3" rtl="0">
              <a:spcBef>
                <a:spcPts val="0"/>
              </a:spcBef>
              <a:spcAft>
                <a:spcPts val="0"/>
              </a:spcAft>
              <a:buNone/>
              <a:defRPr sz="2600">
                <a:solidFill>
                  <a:srgbClr val="000000"/>
                </a:solidFill>
                <a:latin typeface="Lato Black"/>
                <a:ea typeface="Lato Black"/>
                <a:cs typeface="Lato Black"/>
                <a:sym typeface="Lato Black"/>
              </a:defRPr>
            </a:lvl4pPr>
            <a:lvl5pPr lvl="4" rtl="0">
              <a:spcBef>
                <a:spcPts val="0"/>
              </a:spcBef>
              <a:spcAft>
                <a:spcPts val="0"/>
              </a:spcAft>
              <a:buNone/>
              <a:defRPr sz="2600">
                <a:solidFill>
                  <a:srgbClr val="000000"/>
                </a:solidFill>
                <a:latin typeface="Lato Black"/>
                <a:ea typeface="Lato Black"/>
                <a:cs typeface="Lato Black"/>
                <a:sym typeface="Lato Black"/>
              </a:defRPr>
            </a:lvl5pPr>
            <a:lvl6pPr lvl="5" rtl="0">
              <a:spcBef>
                <a:spcPts val="0"/>
              </a:spcBef>
              <a:spcAft>
                <a:spcPts val="0"/>
              </a:spcAft>
              <a:buNone/>
              <a:defRPr sz="2600">
                <a:solidFill>
                  <a:srgbClr val="000000"/>
                </a:solidFill>
                <a:latin typeface="Lato Black"/>
                <a:ea typeface="Lato Black"/>
                <a:cs typeface="Lato Black"/>
                <a:sym typeface="Lato Black"/>
              </a:defRPr>
            </a:lvl6pPr>
            <a:lvl7pPr lvl="6" rtl="0">
              <a:spcBef>
                <a:spcPts val="0"/>
              </a:spcBef>
              <a:spcAft>
                <a:spcPts val="0"/>
              </a:spcAft>
              <a:buNone/>
              <a:defRPr sz="2600">
                <a:solidFill>
                  <a:srgbClr val="000000"/>
                </a:solidFill>
                <a:latin typeface="Lato Black"/>
                <a:ea typeface="Lato Black"/>
                <a:cs typeface="Lato Black"/>
                <a:sym typeface="Lato Black"/>
              </a:defRPr>
            </a:lvl7pPr>
            <a:lvl8pPr lvl="7" rtl="0">
              <a:spcBef>
                <a:spcPts val="0"/>
              </a:spcBef>
              <a:spcAft>
                <a:spcPts val="0"/>
              </a:spcAft>
              <a:buNone/>
              <a:defRPr sz="2600">
                <a:solidFill>
                  <a:srgbClr val="000000"/>
                </a:solidFill>
                <a:latin typeface="Lato Black"/>
                <a:ea typeface="Lato Black"/>
                <a:cs typeface="Lato Black"/>
                <a:sym typeface="Lato Black"/>
              </a:defRPr>
            </a:lvl8pPr>
            <a:lvl9pPr lvl="8" rtl="0">
              <a:spcBef>
                <a:spcPts val="0"/>
              </a:spcBef>
              <a:spcAft>
                <a:spcPts val="0"/>
              </a:spcAft>
              <a:buNone/>
              <a:defRPr sz="2600">
                <a:solidFill>
                  <a:srgbClr val="000000"/>
                </a:solidFill>
                <a:latin typeface="Lato Black"/>
                <a:ea typeface="Lato Black"/>
                <a:cs typeface="Lato Black"/>
                <a:sym typeface="Lato Black"/>
              </a:defRPr>
            </a:lvl9pPr>
          </a:lstStyle>
          <a:p/>
        </p:txBody>
      </p:sp>
      <p:sp>
        <p:nvSpPr>
          <p:cNvPr id="67" name="Google Shape;67;p17"/>
          <p:cNvSpPr txBox="1"/>
          <p:nvPr>
            <p:ph idx="1" type="body"/>
          </p:nvPr>
        </p:nvSpPr>
        <p:spPr>
          <a:xfrm>
            <a:off x="567400" y="1499125"/>
            <a:ext cx="6628800" cy="2969700"/>
          </a:xfrm>
          <a:prstGeom prst="rect">
            <a:avLst/>
          </a:prstGeom>
        </p:spPr>
        <p:txBody>
          <a:bodyPr anchorCtr="0" anchor="t" bIns="91425" lIns="91425" spcFirstLastPara="1" rIns="91425" wrap="square" tIns="91425">
            <a:noAutofit/>
          </a:bodyPr>
          <a:lstStyle>
            <a:lvl1pPr indent="-342900" lvl="0" marL="457200" rtl="0">
              <a:lnSpc>
                <a:spcPct val="100000"/>
              </a:lnSpc>
              <a:spcBef>
                <a:spcPts val="0"/>
              </a:spcBef>
              <a:spcAft>
                <a:spcPts val="0"/>
              </a:spcAft>
              <a:buClr>
                <a:srgbClr val="000000"/>
              </a:buClr>
              <a:buSzPts val="1800"/>
              <a:buFont typeface="Lato Light"/>
              <a:buAutoNum type="arabicPeriod"/>
              <a:defRPr>
                <a:solidFill>
                  <a:srgbClr val="000000"/>
                </a:solidFill>
                <a:latin typeface="Lato Light"/>
                <a:ea typeface="Lato Light"/>
                <a:cs typeface="Lato Light"/>
                <a:sym typeface="Lato Light"/>
              </a:defRPr>
            </a:lvl1pPr>
            <a:lvl2pPr indent="-342900" lvl="1" marL="914400" rtl="0">
              <a:lnSpc>
                <a:spcPct val="100000"/>
              </a:lnSpc>
              <a:spcBef>
                <a:spcPts val="800"/>
              </a:spcBef>
              <a:spcAft>
                <a:spcPts val="0"/>
              </a:spcAft>
              <a:buClr>
                <a:srgbClr val="000000"/>
              </a:buClr>
              <a:buSzPts val="1800"/>
              <a:buFont typeface="Lato Light"/>
              <a:buAutoNum type="alphaLcPeriod"/>
              <a:defRPr sz="1800">
                <a:solidFill>
                  <a:srgbClr val="000000"/>
                </a:solidFill>
                <a:latin typeface="Lato Light"/>
                <a:ea typeface="Lato Light"/>
                <a:cs typeface="Lato Light"/>
                <a:sym typeface="Lato Light"/>
              </a:defRPr>
            </a:lvl2pPr>
            <a:lvl3pPr indent="-342900" lvl="2" marL="1371600" rtl="0">
              <a:lnSpc>
                <a:spcPct val="100000"/>
              </a:lnSpc>
              <a:spcBef>
                <a:spcPts val="800"/>
              </a:spcBef>
              <a:spcAft>
                <a:spcPts val="0"/>
              </a:spcAft>
              <a:buClr>
                <a:srgbClr val="000000"/>
              </a:buClr>
              <a:buSzPts val="1800"/>
              <a:buFont typeface="Lato Light"/>
              <a:buAutoNum type="romanLcPeriod"/>
              <a:defRPr sz="1800">
                <a:solidFill>
                  <a:srgbClr val="000000"/>
                </a:solidFill>
                <a:latin typeface="Lato Light"/>
                <a:ea typeface="Lato Light"/>
                <a:cs typeface="Lato Light"/>
                <a:sym typeface="Lato Light"/>
              </a:defRPr>
            </a:lvl3pPr>
            <a:lvl4pPr indent="-342900" lvl="3" marL="1828800" rtl="0">
              <a:lnSpc>
                <a:spcPct val="100000"/>
              </a:lnSpc>
              <a:spcBef>
                <a:spcPts val="800"/>
              </a:spcBef>
              <a:spcAft>
                <a:spcPts val="0"/>
              </a:spcAft>
              <a:buClr>
                <a:srgbClr val="000000"/>
              </a:buClr>
              <a:buSzPts val="1800"/>
              <a:buFont typeface="Lato Light"/>
              <a:buAutoNum type="arabicPeriod"/>
              <a:defRPr sz="1800">
                <a:solidFill>
                  <a:srgbClr val="000000"/>
                </a:solidFill>
                <a:latin typeface="Lato Light"/>
                <a:ea typeface="Lato Light"/>
                <a:cs typeface="Lato Light"/>
                <a:sym typeface="Lato Light"/>
              </a:defRPr>
            </a:lvl4pPr>
            <a:lvl5pPr indent="-342900" lvl="4" marL="2286000" rtl="0">
              <a:lnSpc>
                <a:spcPct val="100000"/>
              </a:lnSpc>
              <a:spcBef>
                <a:spcPts val="800"/>
              </a:spcBef>
              <a:spcAft>
                <a:spcPts val="0"/>
              </a:spcAft>
              <a:buClr>
                <a:srgbClr val="000000"/>
              </a:buClr>
              <a:buSzPts val="1800"/>
              <a:buFont typeface="Lato Light"/>
              <a:buAutoNum type="alphaLcPeriod"/>
              <a:defRPr sz="1800">
                <a:solidFill>
                  <a:srgbClr val="000000"/>
                </a:solidFill>
                <a:latin typeface="Lato Light"/>
                <a:ea typeface="Lato Light"/>
                <a:cs typeface="Lato Light"/>
                <a:sym typeface="Lato Light"/>
              </a:defRPr>
            </a:lvl5pPr>
            <a:lvl6pPr indent="-342900" lvl="5" marL="2743200" rtl="0">
              <a:lnSpc>
                <a:spcPct val="100000"/>
              </a:lnSpc>
              <a:spcBef>
                <a:spcPts val="800"/>
              </a:spcBef>
              <a:spcAft>
                <a:spcPts val="0"/>
              </a:spcAft>
              <a:buClr>
                <a:srgbClr val="000000"/>
              </a:buClr>
              <a:buSzPts val="1800"/>
              <a:buFont typeface="Lato Light"/>
              <a:buAutoNum type="romanLcPeriod"/>
              <a:defRPr sz="1800">
                <a:solidFill>
                  <a:srgbClr val="000000"/>
                </a:solidFill>
                <a:latin typeface="Lato Light"/>
                <a:ea typeface="Lato Light"/>
                <a:cs typeface="Lato Light"/>
                <a:sym typeface="Lato Light"/>
              </a:defRPr>
            </a:lvl6pPr>
            <a:lvl7pPr indent="-342900" lvl="6" marL="3200400" rtl="0">
              <a:lnSpc>
                <a:spcPct val="100000"/>
              </a:lnSpc>
              <a:spcBef>
                <a:spcPts val="800"/>
              </a:spcBef>
              <a:spcAft>
                <a:spcPts val="0"/>
              </a:spcAft>
              <a:buClr>
                <a:srgbClr val="000000"/>
              </a:buClr>
              <a:buSzPts val="1800"/>
              <a:buFont typeface="Lato Light"/>
              <a:buAutoNum type="arabicPeriod"/>
              <a:defRPr sz="1800">
                <a:solidFill>
                  <a:srgbClr val="000000"/>
                </a:solidFill>
                <a:latin typeface="Lato Light"/>
                <a:ea typeface="Lato Light"/>
                <a:cs typeface="Lato Light"/>
                <a:sym typeface="Lato Light"/>
              </a:defRPr>
            </a:lvl7pPr>
            <a:lvl8pPr indent="-342900" lvl="7" marL="3657600" rtl="0">
              <a:lnSpc>
                <a:spcPct val="100000"/>
              </a:lnSpc>
              <a:spcBef>
                <a:spcPts val="800"/>
              </a:spcBef>
              <a:spcAft>
                <a:spcPts val="0"/>
              </a:spcAft>
              <a:buClr>
                <a:srgbClr val="000000"/>
              </a:buClr>
              <a:buSzPts val="1800"/>
              <a:buFont typeface="Lato Light"/>
              <a:buAutoNum type="alphaLcPeriod"/>
              <a:defRPr sz="1800">
                <a:solidFill>
                  <a:srgbClr val="000000"/>
                </a:solidFill>
                <a:latin typeface="Lato Light"/>
                <a:ea typeface="Lato Light"/>
                <a:cs typeface="Lato Light"/>
                <a:sym typeface="Lato Light"/>
              </a:defRPr>
            </a:lvl8pPr>
            <a:lvl9pPr indent="-342900" lvl="8" marL="4114800" rtl="0">
              <a:lnSpc>
                <a:spcPct val="100000"/>
              </a:lnSpc>
              <a:spcBef>
                <a:spcPts val="800"/>
              </a:spcBef>
              <a:spcAft>
                <a:spcPts val="800"/>
              </a:spcAft>
              <a:buClr>
                <a:srgbClr val="000000"/>
              </a:buClr>
              <a:buSzPts val="1800"/>
              <a:buFont typeface="Lato Light"/>
              <a:buAutoNum type="romanLcPeriod"/>
              <a:defRPr sz="1800">
                <a:solidFill>
                  <a:srgbClr val="000000"/>
                </a:solidFill>
                <a:latin typeface="Lato Light"/>
                <a:ea typeface="Lato Light"/>
                <a:cs typeface="Lato Light"/>
                <a:sym typeface="Lato Light"/>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04203B"/>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FFFFF"/>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Font typeface="Lato Black"/>
              <a:buNone/>
              <a:defRPr sz="2800">
                <a:solidFill>
                  <a:schemeClr val="dk1"/>
                </a:solidFill>
                <a:latin typeface="Lato Black"/>
                <a:ea typeface="Lato Black"/>
                <a:cs typeface="Lato Black"/>
                <a:sym typeface="Lato Black"/>
              </a:defRPr>
            </a:lvl1pPr>
            <a:lvl2pPr lvl="1" rtl="0">
              <a:spcBef>
                <a:spcPts val="0"/>
              </a:spcBef>
              <a:spcAft>
                <a:spcPts val="0"/>
              </a:spcAft>
              <a:buClr>
                <a:schemeClr val="dk1"/>
              </a:buClr>
              <a:buSzPts val="2800"/>
              <a:buFont typeface="Lato Black"/>
              <a:buNone/>
              <a:defRPr sz="2800">
                <a:solidFill>
                  <a:schemeClr val="dk1"/>
                </a:solidFill>
                <a:latin typeface="Lato Black"/>
                <a:ea typeface="Lato Black"/>
                <a:cs typeface="Lato Black"/>
                <a:sym typeface="Lato Black"/>
              </a:defRPr>
            </a:lvl2pPr>
            <a:lvl3pPr lvl="2" rtl="0">
              <a:spcBef>
                <a:spcPts val="0"/>
              </a:spcBef>
              <a:spcAft>
                <a:spcPts val="0"/>
              </a:spcAft>
              <a:buClr>
                <a:schemeClr val="dk1"/>
              </a:buClr>
              <a:buSzPts val="2800"/>
              <a:buFont typeface="Lato Black"/>
              <a:buNone/>
              <a:defRPr sz="2800">
                <a:solidFill>
                  <a:schemeClr val="dk1"/>
                </a:solidFill>
                <a:latin typeface="Lato Black"/>
                <a:ea typeface="Lato Black"/>
                <a:cs typeface="Lato Black"/>
                <a:sym typeface="Lato Black"/>
              </a:defRPr>
            </a:lvl3pPr>
            <a:lvl4pPr lvl="3" rtl="0">
              <a:spcBef>
                <a:spcPts val="0"/>
              </a:spcBef>
              <a:spcAft>
                <a:spcPts val="0"/>
              </a:spcAft>
              <a:buClr>
                <a:schemeClr val="dk1"/>
              </a:buClr>
              <a:buSzPts val="2800"/>
              <a:buFont typeface="Lato Black"/>
              <a:buNone/>
              <a:defRPr sz="2800">
                <a:solidFill>
                  <a:schemeClr val="dk1"/>
                </a:solidFill>
                <a:latin typeface="Lato Black"/>
                <a:ea typeface="Lato Black"/>
                <a:cs typeface="Lato Black"/>
                <a:sym typeface="Lato Black"/>
              </a:defRPr>
            </a:lvl4pPr>
            <a:lvl5pPr lvl="4" rtl="0">
              <a:spcBef>
                <a:spcPts val="0"/>
              </a:spcBef>
              <a:spcAft>
                <a:spcPts val="0"/>
              </a:spcAft>
              <a:buClr>
                <a:schemeClr val="dk1"/>
              </a:buClr>
              <a:buSzPts val="2800"/>
              <a:buFont typeface="Lato Black"/>
              <a:buNone/>
              <a:defRPr sz="2800">
                <a:solidFill>
                  <a:schemeClr val="dk1"/>
                </a:solidFill>
                <a:latin typeface="Lato Black"/>
                <a:ea typeface="Lato Black"/>
                <a:cs typeface="Lato Black"/>
                <a:sym typeface="Lato Black"/>
              </a:defRPr>
            </a:lvl5pPr>
            <a:lvl6pPr lvl="5" rtl="0">
              <a:spcBef>
                <a:spcPts val="0"/>
              </a:spcBef>
              <a:spcAft>
                <a:spcPts val="0"/>
              </a:spcAft>
              <a:buClr>
                <a:schemeClr val="dk1"/>
              </a:buClr>
              <a:buSzPts val="2800"/>
              <a:buFont typeface="Lato Black"/>
              <a:buNone/>
              <a:defRPr sz="2800">
                <a:solidFill>
                  <a:schemeClr val="dk1"/>
                </a:solidFill>
                <a:latin typeface="Lato Black"/>
                <a:ea typeface="Lato Black"/>
                <a:cs typeface="Lato Black"/>
                <a:sym typeface="Lato Black"/>
              </a:defRPr>
            </a:lvl6pPr>
            <a:lvl7pPr lvl="6" rtl="0">
              <a:spcBef>
                <a:spcPts val="0"/>
              </a:spcBef>
              <a:spcAft>
                <a:spcPts val="0"/>
              </a:spcAft>
              <a:buClr>
                <a:schemeClr val="dk1"/>
              </a:buClr>
              <a:buSzPts val="2800"/>
              <a:buFont typeface="Lato Black"/>
              <a:buNone/>
              <a:defRPr sz="2800">
                <a:solidFill>
                  <a:schemeClr val="dk1"/>
                </a:solidFill>
                <a:latin typeface="Lato Black"/>
                <a:ea typeface="Lato Black"/>
                <a:cs typeface="Lato Black"/>
                <a:sym typeface="Lato Black"/>
              </a:defRPr>
            </a:lvl7pPr>
            <a:lvl8pPr lvl="7" rtl="0">
              <a:spcBef>
                <a:spcPts val="0"/>
              </a:spcBef>
              <a:spcAft>
                <a:spcPts val="0"/>
              </a:spcAft>
              <a:buClr>
                <a:schemeClr val="dk1"/>
              </a:buClr>
              <a:buSzPts val="2800"/>
              <a:buFont typeface="Lato Black"/>
              <a:buNone/>
              <a:defRPr sz="2800">
                <a:solidFill>
                  <a:schemeClr val="dk1"/>
                </a:solidFill>
                <a:latin typeface="Lato Black"/>
                <a:ea typeface="Lato Black"/>
                <a:cs typeface="Lato Black"/>
                <a:sym typeface="Lato Black"/>
              </a:defRPr>
            </a:lvl8pPr>
            <a:lvl9pPr lvl="8" rtl="0">
              <a:spcBef>
                <a:spcPts val="0"/>
              </a:spcBef>
              <a:spcAft>
                <a:spcPts val="0"/>
              </a:spcAft>
              <a:buClr>
                <a:schemeClr val="dk1"/>
              </a:buClr>
              <a:buSzPts val="2800"/>
              <a:buFont typeface="Lato Black"/>
              <a:buNone/>
              <a:defRPr sz="2800">
                <a:solidFill>
                  <a:schemeClr val="dk1"/>
                </a:solidFill>
                <a:latin typeface="Lato Black"/>
                <a:ea typeface="Lato Black"/>
                <a:cs typeface="Lato Black"/>
                <a:sym typeface="Lato Black"/>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Lato Light"/>
              <a:buChar char="●"/>
              <a:defRPr sz="1800">
                <a:solidFill>
                  <a:schemeClr val="dk2"/>
                </a:solidFill>
                <a:latin typeface="Lato Light"/>
                <a:ea typeface="Lato Light"/>
                <a:cs typeface="Lato Light"/>
                <a:sym typeface="Lato Light"/>
              </a:defRPr>
            </a:lvl1pPr>
            <a:lvl2pPr indent="-317500" lvl="1" marL="914400" rtl="0">
              <a:lnSpc>
                <a:spcPct val="115000"/>
              </a:lnSpc>
              <a:spcBef>
                <a:spcPts val="1600"/>
              </a:spcBef>
              <a:spcAft>
                <a:spcPts val="0"/>
              </a:spcAft>
              <a:buClr>
                <a:schemeClr val="dk2"/>
              </a:buClr>
              <a:buSzPts val="1400"/>
              <a:buFont typeface="Lato Light"/>
              <a:buChar char="○"/>
              <a:defRPr>
                <a:solidFill>
                  <a:schemeClr val="dk2"/>
                </a:solidFill>
                <a:latin typeface="Lato Light"/>
                <a:ea typeface="Lato Light"/>
                <a:cs typeface="Lato Light"/>
                <a:sym typeface="Lato Light"/>
              </a:defRPr>
            </a:lvl2pPr>
            <a:lvl3pPr indent="-317500" lvl="2" marL="1371600" rtl="0">
              <a:lnSpc>
                <a:spcPct val="115000"/>
              </a:lnSpc>
              <a:spcBef>
                <a:spcPts val="1600"/>
              </a:spcBef>
              <a:spcAft>
                <a:spcPts val="0"/>
              </a:spcAft>
              <a:buClr>
                <a:schemeClr val="dk2"/>
              </a:buClr>
              <a:buSzPts val="1400"/>
              <a:buFont typeface="Lato Light"/>
              <a:buChar char="■"/>
              <a:defRPr>
                <a:solidFill>
                  <a:schemeClr val="dk2"/>
                </a:solidFill>
                <a:latin typeface="Lato Light"/>
                <a:ea typeface="Lato Light"/>
                <a:cs typeface="Lato Light"/>
                <a:sym typeface="Lato Light"/>
              </a:defRPr>
            </a:lvl3pPr>
            <a:lvl4pPr indent="-317500" lvl="3" marL="1828800" rtl="0">
              <a:lnSpc>
                <a:spcPct val="115000"/>
              </a:lnSpc>
              <a:spcBef>
                <a:spcPts val="1600"/>
              </a:spcBef>
              <a:spcAft>
                <a:spcPts val="0"/>
              </a:spcAft>
              <a:buClr>
                <a:schemeClr val="dk2"/>
              </a:buClr>
              <a:buSzPts val="1400"/>
              <a:buFont typeface="Lato Light"/>
              <a:buChar char="●"/>
              <a:defRPr>
                <a:solidFill>
                  <a:schemeClr val="dk2"/>
                </a:solidFill>
                <a:latin typeface="Lato Light"/>
                <a:ea typeface="Lato Light"/>
                <a:cs typeface="Lato Light"/>
                <a:sym typeface="Lato Light"/>
              </a:defRPr>
            </a:lvl4pPr>
            <a:lvl5pPr indent="-317500" lvl="4" marL="2286000" rtl="0">
              <a:lnSpc>
                <a:spcPct val="115000"/>
              </a:lnSpc>
              <a:spcBef>
                <a:spcPts val="1600"/>
              </a:spcBef>
              <a:spcAft>
                <a:spcPts val="0"/>
              </a:spcAft>
              <a:buClr>
                <a:schemeClr val="dk2"/>
              </a:buClr>
              <a:buSzPts val="1400"/>
              <a:buFont typeface="Lato Light"/>
              <a:buChar char="○"/>
              <a:defRPr>
                <a:solidFill>
                  <a:schemeClr val="dk2"/>
                </a:solidFill>
                <a:latin typeface="Lato Light"/>
                <a:ea typeface="Lato Light"/>
                <a:cs typeface="Lato Light"/>
                <a:sym typeface="Lato Light"/>
              </a:defRPr>
            </a:lvl5pPr>
            <a:lvl6pPr indent="-317500" lvl="5" marL="2743200" rtl="0">
              <a:lnSpc>
                <a:spcPct val="115000"/>
              </a:lnSpc>
              <a:spcBef>
                <a:spcPts val="1600"/>
              </a:spcBef>
              <a:spcAft>
                <a:spcPts val="0"/>
              </a:spcAft>
              <a:buClr>
                <a:schemeClr val="dk2"/>
              </a:buClr>
              <a:buSzPts val="1400"/>
              <a:buFont typeface="Lato Light"/>
              <a:buChar char="■"/>
              <a:defRPr>
                <a:solidFill>
                  <a:schemeClr val="dk2"/>
                </a:solidFill>
                <a:latin typeface="Lato Light"/>
                <a:ea typeface="Lato Light"/>
                <a:cs typeface="Lato Light"/>
                <a:sym typeface="Lato Light"/>
              </a:defRPr>
            </a:lvl6pPr>
            <a:lvl7pPr indent="-317500" lvl="6" marL="3200400" rtl="0">
              <a:lnSpc>
                <a:spcPct val="115000"/>
              </a:lnSpc>
              <a:spcBef>
                <a:spcPts val="1600"/>
              </a:spcBef>
              <a:spcAft>
                <a:spcPts val="0"/>
              </a:spcAft>
              <a:buClr>
                <a:schemeClr val="dk2"/>
              </a:buClr>
              <a:buSzPts val="1400"/>
              <a:buFont typeface="Lato Light"/>
              <a:buChar char="●"/>
              <a:defRPr>
                <a:solidFill>
                  <a:schemeClr val="dk2"/>
                </a:solidFill>
                <a:latin typeface="Lato Light"/>
                <a:ea typeface="Lato Light"/>
                <a:cs typeface="Lato Light"/>
                <a:sym typeface="Lato Light"/>
              </a:defRPr>
            </a:lvl7pPr>
            <a:lvl8pPr indent="-317500" lvl="7" marL="3657600" rtl="0">
              <a:lnSpc>
                <a:spcPct val="115000"/>
              </a:lnSpc>
              <a:spcBef>
                <a:spcPts val="1600"/>
              </a:spcBef>
              <a:spcAft>
                <a:spcPts val="0"/>
              </a:spcAft>
              <a:buClr>
                <a:schemeClr val="dk2"/>
              </a:buClr>
              <a:buSzPts val="1400"/>
              <a:buFont typeface="Lato Light"/>
              <a:buChar char="○"/>
              <a:defRPr>
                <a:solidFill>
                  <a:schemeClr val="dk2"/>
                </a:solidFill>
                <a:latin typeface="Lato Light"/>
                <a:ea typeface="Lato Light"/>
                <a:cs typeface="Lato Light"/>
                <a:sym typeface="Lato Light"/>
              </a:defRPr>
            </a:lvl8pPr>
            <a:lvl9pPr indent="-317500" lvl="8" marL="4114800" rtl="0">
              <a:lnSpc>
                <a:spcPct val="115000"/>
              </a:lnSpc>
              <a:spcBef>
                <a:spcPts val="1600"/>
              </a:spcBef>
              <a:spcAft>
                <a:spcPts val="1600"/>
              </a:spcAft>
              <a:buClr>
                <a:schemeClr val="dk2"/>
              </a:buClr>
              <a:buSzPts val="1400"/>
              <a:buFont typeface="Lato Light"/>
              <a:buChar char="■"/>
              <a:defRPr>
                <a:solidFill>
                  <a:schemeClr val="dk2"/>
                </a:solidFill>
                <a:latin typeface="Lato Light"/>
                <a:ea typeface="Lato Light"/>
                <a:cs typeface="Lato Light"/>
                <a:sym typeface="Lato Light"/>
              </a:defRPr>
            </a:lvl9pPr>
          </a:lstStyle>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71" name="Shape 71"/>
        <p:cNvGrpSpPr/>
        <p:nvPr/>
      </p:nvGrpSpPr>
      <p:grpSpPr>
        <a:xfrm>
          <a:off x="0" y="0"/>
          <a:ext cx="0" cy="0"/>
          <a:chOff x="0" y="0"/>
          <a:chExt cx="0" cy="0"/>
        </a:xfrm>
      </p:grpSpPr>
      <p:sp>
        <p:nvSpPr>
          <p:cNvPr id="72" name="Google Shape;72;p18"/>
          <p:cNvSpPr txBox="1"/>
          <p:nvPr>
            <p:ph type="ctrTitle"/>
          </p:nvPr>
        </p:nvSpPr>
        <p:spPr>
          <a:xfrm>
            <a:off x="561299" y="1669025"/>
            <a:ext cx="7936200" cy="1418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Listings123</a:t>
            </a:r>
            <a:endParaRPr sz="3000">
              <a:solidFill>
                <a:srgbClr val="000000"/>
              </a:solidFill>
              <a:latin typeface="Lato Black"/>
              <a:ea typeface="Lato Black"/>
              <a:cs typeface="Lato Black"/>
              <a:sym typeface="Lato Black"/>
            </a:endParaRPr>
          </a:p>
        </p:txBody>
      </p:sp>
      <p:sp>
        <p:nvSpPr>
          <p:cNvPr id="73" name="Google Shape;73;p18"/>
          <p:cNvSpPr txBox="1"/>
          <p:nvPr>
            <p:ph idx="1" type="subTitle"/>
          </p:nvPr>
        </p:nvSpPr>
        <p:spPr>
          <a:xfrm>
            <a:off x="561300" y="2948600"/>
            <a:ext cx="60390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116592"/>
                </a:solidFill>
                <a:latin typeface="Lato"/>
                <a:ea typeface="Lato"/>
                <a:cs typeface="Lato"/>
                <a:sym typeface="Lato"/>
              </a:rPr>
              <a:t>Frame A Business Problem</a:t>
            </a:r>
            <a:endParaRPr b="1">
              <a:solidFill>
                <a:srgbClr val="116592"/>
              </a:solidFill>
              <a:latin typeface="Lato"/>
              <a:ea typeface="Lato"/>
              <a:cs typeface="Lato"/>
              <a:sym typeface="Lato"/>
            </a:endParaRPr>
          </a:p>
        </p:txBody>
      </p:sp>
      <p:sp>
        <p:nvSpPr>
          <p:cNvPr id="74" name="Google Shape;74;p18"/>
          <p:cNvSpPr txBox="1"/>
          <p:nvPr>
            <p:ph idx="2" type="ctrTitle"/>
          </p:nvPr>
        </p:nvSpPr>
        <p:spPr>
          <a:xfrm>
            <a:off x="6414025" y="4452325"/>
            <a:ext cx="2280600" cy="4479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t/>
            </a:r>
            <a:endParaRPr/>
          </a:p>
        </p:txBody>
      </p:sp>
      <p:pic>
        <p:nvPicPr>
          <p:cNvPr id="75" name="Google Shape;75;p18"/>
          <p:cNvPicPr preferRelativeResize="0"/>
          <p:nvPr/>
        </p:nvPicPr>
        <p:blipFill>
          <a:blip r:embed="rId3">
            <a:alphaModFix/>
          </a:blip>
          <a:stretch>
            <a:fillRect/>
          </a:stretch>
        </p:blipFill>
        <p:spPr>
          <a:xfrm>
            <a:off x="7266852" y="-98149"/>
            <a:ext cx="2270975" cy="134217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pic>
        <p:nvPicPr>
          <p:cNvPr id="164" name="Google Shape;164;p27"/>
          <p:cNvPicPr preferRelativeResize="0"/>
          <p:nvPr/>
        </p:nvPicPr>
        <p:blipFill>
          <a:blip r:embed="rId3">
            <a:alphaModFix/>
          </a:blip>
          <a:stretch>
            <a:fillRect/>
          </a:stretch>
        </p:blipFill>
        <p:spPr>
          <a:xfrm>
            <a:off x="7266852" y="-98149"/>
            <a:ext cx="2270975" cy="1342174"/>
          </a:xfrm>
          <a:prstGeom prst="rect">
            <a:avLst/>
          </a:prstGeom>
          <a:noFill/>
          <a:ln>
            <a:noFill/>
          </a:ln>
        </p:spPr>
      </p:pic>
      <p:sp>
        <p:nvSpPr>
          <p:cNvPr id="165" name="Google Shape;165;p27"/>
          <p:cNvSpPr/>
          <p:nvPr/>
        </p:nvSpPr>
        <p:spPr>
          <a:xfrm>
            <a:off x="238200" y="540550"/>
            <a:ext cx="517200" cy="481200"/>
          </a:xfrm>
          <a:prstGeom prst="ellipse">
            <a:avLst/>
          </a:prstGeom>
          <a:solidFill>
            <a:srgbClr val="FFFFFF"/>
          </a:solidFill>
          <a:ln cap="flat" cmpd="sng" w="28575">
            <a:solidFill>
              <a:srgbClr val="11659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7"/>
          <p:cNvSpPr txBox="1"/>
          <p:nvPr/>
        </p:nvSpPr>
        <p:spPr>
          <a:xfrm>
            <a:off x="298200" y="533350"/>
            <a:ext cx="481200" cy="495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500">
                <a:solidFill>
                  <a:srgbClr val="116592"/>
                </a:solidFill>
                <a:latin typeface="Lato"/>
                <a:ea typeface="Lato"/>
                <a:cs typeface="Lato"/>
                <a:sym typeface="Lato"/>
              </a:rPr>
              <a:t>B</a:t>
            </a:r>
            <a:endParaRPr sz="2500">
              <a:solidFill>
                <a:srgbClr val="116592"/>
              </a:solidFill>
              <a:latin typeface="Lato"/>
              <a:ea typeface="Lato"/>
              <a:cs typeface="Lato"/>
              <a:sym typeface="Lato"/>
            </a:endParaRPr>
          </a:p>
        </p:txBody>
      </p:sp>
      <p:sp>
        <p:nvSpPr>
          <p:cNvPr id="167" name="Google Shape;167;p27"/>
          <p:cNvSpPr txBox="1"/>
          <p:nvPr>
            <p:ph idx="4294967295" type="title"/>
          </p:nvPr>
        </p:nvSpPr>
        <p:spPr>
          <a:xfrm>
            <a:off x="864625" y="526175"/>
            <a:ext cx="7299300" cy="65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000000"/>
                </a:solidFill>
              </a:rPr>
              <a:t>Power/Interest Grid (Matrix)</a:t>
            </a:r>
            <a:endParaRPr sz="2400">
              <a:solidFill>
                <a:srgbClr val="000000"/>
              </a:solidFill>
              <a:latin typeface="Lato"/>
              <a:ea typeface="Lato"/>
              <a:cs typeface="Lato"/>
              <a:sym typeface="Lato"/>
            </a:endParaRPr>
          </a:p>
        </p:txBody>
      </p:sp>
      <p:sp>
        <p:nvSpPr>
          <p:cNvPr id="168" name="Google Shape;168;p27"/>
          <p:cNvSpPr/>
          <p:nvPr/>
        </p:nvSpPr>
        <p:spPr>
          <a:xfrm>
            <a:off x="298200" y="1380225"/>
            <a:ext cx="1428900" cy="2818200"/>
          </a:xfrm>
          <a:prstGeom prst="rect">
            <a:avLst/>
          </a:prstGeom>
          <a:solidFill>
            <a:srgbClr val="116592"/>
          </a:solid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200">
                <a:solidFill>
                  <a:srgbClr val="FFFFFF"/>
                </a:solidFill>
                <a:latin typeface="Lato"/>
                <a:ea typeface="Lato"/>
                <a:cs typeface="Lato"/>
                <a:sym typeface="Lato"/>
              </a:rPr>
              <a:t>Instructions: </a:t>
            </a:r>
            <a:endParaRPr b="1" sz="1200">
              <a:solidFill>
                <a:srgbClr val="FFFFFF"/>
              </a:solidFill>
              <a:latin typeface="Lato"/>
              <a:ea typeface="Lato"/>
              <a:cs typeface="Lato"/>
              <a:sym typeface="Lato"/>
            </a:endParaRPr>
          </a:p>
          <a:p>
            <a:pPr indent="0" lvl="0" marL="0" rtl="0" algn="l">
              <a:spcBef>
                <a:spcPts val="0"/>
              </a:spcBef>
              <a:spcAft>
                <a:spcPts val="0"/>
              </a:spcAft>
              <a:buClr>
                <a:schemeClr val="dk1"/>
              </a:buClr>
              <a:buSzPts val="1100"/>
              <a:buFont typeface="Arial"/>
              <a:buNone/>
            </a:pPr>
            <a:r>
              <a:t/>
            </a:r>
            <a:endParaRPr i="1" sz="1200">
              <a:solidFill>
                <a:srgbClr val="FFFFFF"/>
              </a:solidFill>
              <a:latin typeface="Lato Light"/>
              <a:ea typeface="Lato Light"/>
              <a:cs typeface="Lato Light"/>
              <a:sym typeface="Lato Light"/>
            </a:endParaRPr>
          </a:p>
          <a:p>
            <a:pPr indent="0" lvl="0" marL="0" rtl="0" algn="l">
              <a:spcBef>
                <a:spcPts val="0"/>
              </a:spcBef>
              <a:spcAft>
                <a:spcPts val="0"/>
              </a:spcAft>
              <a:buClr>
                <a:schemeClr val="dk1"/>
              </a:buClr>
              <a:buSzPts val="1100"/>
              <a:buFont typeface="Arial"/>
              <a:buNone/>
            </a:pPr>
            <a:r>
              <a:rPr i="1" lang="en" sz="1200">
                <a:solidFill>
                  <a:srgbClr val="FFFFFF"/>
                </a:solidFill>
                <a:latin typeface="Lato"/>
                <a:ea typeface="Lato"/>
                <a:cs typeface="Lato"/>
                <a:sym typeface="Lato"/>
              </a:rPr>
              <a:t>Place e</a:t>
            </a:r>
            <a:r>
              <a:rPr i="1" lang="en" sz="1200">
                <a:solidFill>
                  <a:srgbClr val="FFFFFF"/>
                </a:solidFill>
                <a:latin typeface="Lato"/>
                <a:ea typeface="Lato"/>
                <a:cs typeface="Lato"/>
                <a:sym typeface="Lato"/>
              </a:rPr>
              <a:t>ach stakeholder in the Listings123 business case into the appropriate quadrant. Refer to slide 5 for the list of stakeholders. </a:t>
            </a:r>
            <a:endParaRPr i="1" sz="1200">
              <a:solidFill>
                <a:srgbClr val="FFFFFF"/>
              </a:solidFill>
              <a:latin typeface="Lato"/>
              <a:ea typeface="Lato"/>
              <a:cs typeface="Lato"/>
              <a:sym typeface="Lato"/>
            </a:endParaRPr>
          </a:p>
          <a:p>
            <a:pPr indent="0" lvl="0" marL="0" rtl="0" algn="l">
              <a:spcBef>
                <a:spcPts val="0"/>
              </a:spcBef>
              <a:spcAft>
                <a:spcPts val="0"/>
              </a:spcAft>
              <a:buNone/>
            </a:pPr>
            <a:r>
              <a:t/>
            </a:r>
            <a:endParaRPr b="1" sz="1200">
              <a:solidFill>
                <a:srgbClr val="FFFFFF"/>
              </a:solidFill>
              <a:latin typeface="Lato"/>
              <a:ea typeface="Lato"/>
              <a:cs typeface="Lato"/>
              <a:sym typeface="Lato"/>
            </a:endParaRPr>
          </a:p>
        </p:txBody>
      </p:sp>
      <p:graphicFrame>
        <p:nvGraphicFramePr>
          <p:cNvPr id="169" name="Google Shape;169;p27"/>
          <p:cNvGraphicFramePr/>
          <p:nvPr/>
        </p:nvGraphicFramePr>
        <p:xfrm>
          <a:off x="3314700" y="1358775"/>
          <a:ext cx="3000000" cy="3000000"/>
        </p:xfrm>
        <a:graphic>
          <a:graphicData uri="http://schemas.openxmlformats.org/drawingml/2006/table">
            <a:tbl>
              <a:tblPr>
                <a:noFill/>
                <a:tableStyleId>{0C6C94C4-D197-4B0C-8142-A37D405FCA31}</a:tableStyleId>
              </a:tblPr>
              <a:tblGrid>
                <a:gridCol w="2376150"/>
                <a:gridCol w="2376150"/>
              </a:tblGrid>
              <a:tr h="1383250">
                <a:tc>
                  <a:txBody>
                    <a:bodyPr/>
                    <a:lstStyle/>
                    <a:p>
                      <a:pPr indent="0" lvl="0" marL="0" rtl="0" algn="ctr">
                        <a:spcBef>
                          <a:spcPts val="0"/>
                        </a:spcBef>
                        <a:spcAft>
                          <a:spcPts val="0"/>
                        </a:spcAft>
                        <a:buNone/>
                      </a:pPr>
                      <a:r>
                        <a:rPr b="1" lang="en" sz="1200">
                          <a:solidFill>
                            <a:srgbClr val="D30307"/>
                          </a:solidFill>
                          <a:latin typeface="Lato"/>
                          <a:ea typeface="Lato"/>
                          <a:cs typeface="Lato"/>
                          <a:sym typeface="Lato"/>
                        </a:rPr>
                        <a:t>Investors &amp; VCs</a:t>
                      </a:r>
                      <a:endParaRPr b="1" i="1" sz="1200">
                        <a:solidFill>
                          <a:srgbClr val="D30307"/>
                        </a:solidFill>
                        <a:latin typeface="Lato"/>
                        <a:ea typeface="Lato"/>
                        <a:cs typeface="Lato"/>
                        <a:sym typeface="Lato"/>
                      </a:endParaRPr>
                    </a:p>
                  </a:txBody>
                  <a:tcPr marT="91425" marB="91425" marR="91425" marL="91425" anchor="ctr">
                    <a:lnL cap="flat" cmpd="sng" w="28575">
                      <a:solidFill>
                        <a:srgbClr val="434343"/>
                      </a:solidFill>
                      <a:prstDash val="solid"/>
                      <a:round/>
                      <a:headEnd len="sm" w="sm" type="none"/>
                      <a:tailEnd len="sm" w="sm" type="none"/>
                    </a:lnL>
                    <a:lnR cap="flat" cmpd="sng" w="28575">
                      <a:solidFill>
                        <a:srgbClr val="434343"/>
                      </a:solidFill>
                      <a:prstDash val="solid"/>
                      <a:round/>
                      <a:headEnd len="sm" w="sm" type="none"/>
                      <a:tailEnd len="sm" w="sm" type="none"/>
                    </a:lnR>
                    <a:lnT cap="flat" cmpd="sng" w="28575">
                      <a:solidFill>
                        <a:srgbClr val="434343"/>
                      </a:solidFill>
                      <a:prstDash val="solid"/>
                      <a:round/>
                      <a:headEnd len="sm" w="sm" type="none"/>
                      <a:tailEnd len="sm" w="sm" type="none"/>
                    </a:lnT>
                    <a:lnB cap="flat" cmpd="sng" w="28575">
                      <a:solidFill>
                        <a:srgbClr val="434343"/>
                      </a:solidFill>
                      <a:prstDash val="solid"/>
                      <a:round/>
                      <a:headEnd len="sm" w="sm" type="none"/>
                      <a:tailEnd len="sm" w="sm" type="none"/>
                    </a:lnB>
                    <a:solidFill>
                      <a:srgbClr val="FC5155">
                        <a:alpha val="11760"/>
                      </a:srgbClr>
                    </a:solidFill>
                  </a:tcPr>
                </a:tc>
                <a:tc>
                  <a:txBody>
                    <a:bodyPr/>
                    <a:lstStyle/>
                    <a:p>
                      <a:pPr indent="0" lvl="0" marL="0" rtl="0" algn="ctr">
                        <a:spcBef>
                          <a:spcPts val="0"/>
                        </a:spcBef>
                        <a:spcAft>
                          <a:spcPts val="0"/>
                        </a:spcAft>
                        <a:buNone/>
                      </a:pPr>
                      <a:r>
                        <a:rPr b="1" lang="en" sz="1200">
                          <a:solidFill>
                            <a:srgbClr val="116592"/>
                          </a:solidFill>
                          <a:latin typeface="Lato"/>
                          <a:ea typeface="Lato"/>
                          <a:cs typeface="Lato"/>
                          <a:sym typeface="Lato"/>
                        </a:rPr>
                        <a:t>Me, Stevie, Johnny</a:t>
                      </a:r>
                      <a:endParaRPr b="1" i="1" sz="1200">
                        <a:solidFill>
                          <a:srgbClr val="116592"/>
                        </a:solidFill>
                        <a:latin typeface="Lato"/>
                        <a:ea typeface="Lato"/>
                        <a:cs typeface="Lato"/>
                        <a:sym typeface="Lato"/>
                      </a:endParaRPr>
                    </a:p>
                  </a:txBody>
                  <a:tcPr marT="91425" marB="91425" marR="91425" marL="91425" anchor="ctr">
                    <a:lnL cap="flat" cmpd="sng" w="28575">
                      <a:solidFill>
                        <a:srgbClr val="434343"/>
                      </a:solidFill>
                      <a:prstDash val="solid"/>
                      <a:round/>
                      <a:headEnd len="sm" w="sm" type="none"/>
                      <a:tailEnd len="sm" w="sm" type="none"/>
                    </a:lnL>
                    <a:lnR cap="flat" cmpd="sng" w="28575">
                      <a:solidFill>
                        <a:srgbClr val="434343"/>
                      </a:solidFill>
                      <a:prstDash val="solid"/>
                      <a:round/>
                      <a:headEnd len="sm" w="sm" type="none"/>
                      <a:tailEnd len="sm" w="sm" type="none"/>
                    </a:lnR>
                    <a:lnT cap="flat" cmpd="sng" w="28575">
                      <a:solidFill>
                        <a:srgbClr val="434343"/>
                      </a:solidFill>
                      <a:prstDash val="solid"/>
                      <a:round/>
                      <a:headEnd len="sm" w="sm" type="none"/>
                      <a:tailEnd len="sm" w="sm" type="none"/>
                    </a:lnT>
                    <a:lnB cap="flat" cmpd="sng" w="28575">
                      <a:solidFill>
                        <a:srgbClr val="434343"/>
                      </a:solidFill>
                      <a:prstDash val="solid"/>
                      <a:round/>
                      <a:headEnd len="sm" w="sm" type="none"/>
                      <a:tailEnd len="sm" w="sm" type="none"/>
                    </a:lnB>
                    <a:solidFill>
                      <a:srgbClr val="1A9DE5">
                        <a:alpha val="11760"/>
                      </a:srgbClr>
                    </a:solidFill>
                  </a:tcPr>
                </a:tc>
              </a:tr>
              <a:tr h="1383250">
                <a:tc>
                  <a:txBody>
                    <a:bodyPr/>
                    <a:lstStyle/>
                    <a:p>
                      <a:pPr indent="0" lvl="0" marL="0" rtl="0" algn="ctr">
                        <a:spcBef>
                          <a:spcPts val="0"/>
                        </a:spcBef>
                        <a:spcAft>
                          <a:spcPts val="0"/>
                        </a:spcAft>
                        <a:buNone/>
                      </a:pPr>
                      <a:r>
                        <a:rPr b="1" lang="en" sz="1200">
                          <a:solidFill>
                            <a:srgbClr val="117526"/>
                          </a:solidFill>
                          <a:latin typeface="Lato"/>
                          <a:ea typeface="Lato"/>
                          <a:cs typeface="Lato"/>
                          <a:sym typeface="Lato"/>
                        </a:rPr>
                        <a:t>Listings123 Employees, hosts, guests of hosts</a:t>
                      </a:r>
                      <a:endParaRPr b="1" i="1" sz="1200">
                        <a:solidFill>
                          <a:srgbClr val="117526"/>
                        </a:solidFill>
                        <a:latin typeface="Lato"/>
                        <a:ea typeface="Lato"/>
                        <a:cs typeface="Lato"/>
                        <a:sym typeface="Lato"/>
                      </a:endParaRPr>
                    </a:p>
                  </a:txBody>
                  <a:tcPr marT="91425" marB="91425" marR="91425" marL="91425" anchor="ctr">
                    <a:lnL cap="flat" cmpd="sng" w="28575">
                      <a:solidFill>
                        <a:srgbClr val="434343"/>
                      </a:solidFill>
                      <a:prstDash val="solid"/>
                      <a:round/>
                      <a:headEnd len="sm" w="sm" type="none"/>
                      <a:tailEnd len="sm" w="sm" type="none"/>
                    </a:lnL>
                    <a:lnR cap="flat" cmpd="sng" w="28575">
                      <a:solidFill>
                        <a:srgbClr val="434343"/>
                      </a:solidFill>
                      <a:prstDash val="solid"/>
                      <a:round/>
                      <a:headEnd len="sm" w="sm" type="none"/>
                      <a:tailEnd len="sm" w="sm" type="none"/>
                    </a:lnR>
                    <a:lnT cap="flat" cmpd="sng" w="28575">
                      <a:solidFill>
                        <a:srgbClr val="434343"/>
                      </a:solidFill>
                      <a:prstDash val="solid"/>
                      <a:round/>
                      <a:headEnd len="sm" w="sm" type="none"/>
                      <a:tailEnd len="sm" w="sm" type="none"/>
                    </a:lnT>
                    <a:lnB cap="flat" cmpd="sng" w="28575">
                      <a:solidFill>
                        <a:srgbClr val="434343"/>
                      </a:solidFill>
                      <a:prstDash val="solid"/>
                      <a:round/>
                      <a:headEnd len="sm" w="sm" type="none"/>
                      <a:tailEnd len="sm" w="sm" type="none"/>
                    </a:lnB>
                    <a:solidFill>
                      <a:srgbClr val="EEFCF1"/>
                    </a:solidFill>
                  </a:tcPr>
                </a:tc>
                <a:tc>
                  <a:txBody>
                    <a:bodyPr/>
                    <a:lstStyle/>
                    <a:p>
                      <a:pPr indent="0" lvl="0" marL="0" rtl="0" algn="ctr">
                        <a:spcBef>
                          <a:spcPts val="0"/>
                        </a:spcBef>
                        <a:spcAft>
                          <a:spcPts val="0"/>
                        </a:spcAft>
                        <a:buNone/>
                      </a:pPr>
                      <a:r>
                        <a:rPr b="1" lang="en" sz="1200">
                          <a:latin typeface="Lato"/>
                          <a:ea typeface="Lato"/>
                          <a:cs typeface="Lato"/>
                          <a:sym typeface="Lato"/>
                        </a:rPr>
                        <a:t>Marketing Team</a:t>
                      </a:r>
                      <a:endParaRPr b="1" i="1" sz="1200">
                        <a:latin typeface="Lato"/>
                        <a:ea typeface="Lato"/>
                        <a:cs typeface="Lato"/>
                        <a:sym typeface="Lato"/>
                      </a:endParaRPr>
                    </a:p>
                  </a:txBody>
                  <a:tcPr marT="91425" marB="91425" marR="91425" marL="91425" anchor="ctr">
                    <a:lnL cap="flat" cmpd="sng" w="28575">
                      <a:solidFill>
                        <a:srgbClr val="434343"/>
                      </a:solidFill>
                      <a:prstDash val="solid"/>
                      <a:round/>
                      <a:headEnd len="sm" w="sm" type="none"/>
                      <a:tailEnd len="sm" w="sm" type="none"/>
                    </a:lnL>
                    <a:lnR cap="flat" cmpd="sng" w="28575">
                      <a:solidFill>
                        <a:srgbClr val="434343"/>
                      </a:solidFill>
                      <a:prstDash val="solid"/>
                      <a:round/>
                      <a:headEnd len="sm" w="sm" type="none"/>
                      <a:tailEnd len="sm" w="sm" type="none"/>
                    </a:lnR>
                    <a:lnT cap="flat" cmpd="sng" w="28575">
                      <a:solidFill>
                        <a:srgbClr val="434343"/>
                      </a:solidFill>
                      <a:prstDash val="solid"/>
                      <a:round/>
                      <a:headEnd len="sm" w="sm" type="none"/>
                      <a:tailEnd len="sm" w="sm" type="none"/>
                    </a:lnT>
                    <a:lnB cap="flat" cmpd="sng" w="28575">
                      <a:solidFill>
                        <a:srgbClr val="434343"/>
                      </a:solidFill>
                      <a:prstDash val="solid"/>
                      <a:round/>
                      <a:headEnd len="sm" w="sm" type="none"/>
                      <a:tailEnd len="sm" w="sm" type="none"/>
                    </a:lnB>
                    <a:solidFill>
                      <a:srgbClr val="EFEFEF"/>
                    </a:solidFill>
                  </a:tcPr>
                </a:tc>
              </a:tr>
            </a:tbl>
          </a:graphicData>
        </a:graphic>
      </p:graphicFrame>
      <p:cxnSp>
        <p:nvCxnSpPr>
          <p:cNvPr id="170" name="Google Shape;170;p27"/>
          <p:cNvCxnSpPr/>
          <p:nvPr/>
        </p:nvCxnSpPr>
        <p:spPr>
          <a:xfrm flipH="1" rot="10800000">
            <a:off x="3157025" y="4303850"/>
            <a:ext cx="4980600" cy="600"/>
          </a:xfrm>
          <a:prstGeom prst="straightConnector1">
            <a:avLst/>
          </a:prstGeom>
          <a:noFill/>
          <a:ln cap="flat" cmpd="sng" w="19050">
            <a:solidFill>
              <a:srgbClr val="434343"/>
            </a:solidFill>
            <a:prstDash val="dot"/>
            <a:round/>
            <a:headEnd len="med" w="med" type="none"/>
            <a:tailEnd len="med" w="med" type="triangle"/>
          </a:ln>
        </p:spPr>
      </p:cxnSp>
      <p:cxnSp>
        <p:nvCxnSpPr>
          <p:cNvPr id="171" name="Google Shape;171;p27"/>
          <p:cNvCxnSpPr/>
          <p:nvPr/>
        </p:nvCxnSpPr>
        <p:spPr>
          <a:xfrm flipH="1" rot="10800000">
            <a:off x="3157025" y="1244025"/>
            <a:ext cx="1500" cy="3003000"/>
          </a:xfrm>
          <a:prstGeom prst="straightConnector1">
            <a:avLst/>
          </a:prstGeom>
          <a:noFill/>
          <a:ln cap="flat" cmpd="sng" w="19050">
            <a:solidFill>
              <a:srgbClr val="434343"/>
            </a:solidFill>
            <a:prstDash val="dot"/>
            <a:round/>
            <a:headEnd len="med" w="med" type="none"/>
            <a:tailEnd len="med" w="med" type="triangle"/>
          </a:ln>
        </p:spPr>
      </p:cxnSp>
      <p:sp>
        <p:nvSpPr>
          <p:cNvPr id="172" name="Google Shape;172;p27"/>
          <p:cNvSpPr txBox="1"/>
          <p:nvPr/>
        </p:nvSpPr>
        <p:spPr>
          <a:xfrm>
            <a:off x="3314700" y="4310200"/>
            <a:ext cx="2376000" cy="327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Lato"/>
                <a:ea typeface="Lato"/>
                <a:cs typeface="Lato"/>
                <a:sym typeface="Lato"/>
              </a:rPr>
              <a:t>Low</a:t>
            </a:r>
            <a:endParaRPr b="1">
              <a:latin typeface="Lato"/>
              <a:ea typeface="Lato"/>
              <a:cs typeface="Lato"/>
              <a:sym typeface="Lato"/>
            </a:endParaRPr>
          </a:p>
        </p:txBody>
      </p:sp>
      <p:sp>
        <p:nvSpPr>
          <p:cNvPr id="173" name="Google Shape;173;p27"/>
          <p:cNvSpPr txBox="1"/>
          <p:nvPr/>
        </p:nvSpPr>
        <p:spPr>
          <a:xfrm>
            <a:off x="5129375" y="4638100"/>
            <a:ext cx="1035900" cy="327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Lato"/>
                <a:ea typeface="Lato"/>
                <a:cs typeface="Lato"/>
                <a:sym typeface="Lato"/>
              </a:rPr>
              <a:t>Interest</a:t>
            </a:r>
            <a:endParaRPr b="1">
              <a:latin typeface="Lato"/>
              <a:ea typeface="Lato"/>
              <a:cs typeface="Lato"/>
              <a:sym typeface="Lato"/>
            </a:endParaRPr>
          </a:p>
        </p:txBody>
      </p:sp>
      <p:sp>
        <p:nvSpPr>
          <p:cNvPr id="174" name="Google Shape;174;p27"/>
          <p:cNvSpPr txBox="1"/>
          <p:nvPr/>
        </p:nvSpPr>
        <p:spPr>
          <a:xfrm rot="-5400000">
            <a:off x="2025350" y="2578075"/>
            <a:ext cx="1035900" cy="327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Lato"/>
                <a:ea typeface="Lato"/>
                <a:cs typeface="Lato"/>
                <a:sym typeface="Lato"/>
              </a:rPr>
              <a:t>Power</a:t>
            </a:r>
            <a:endParaRPr b="1">
              <a:latin typeface="Lato"/>
              <a:ea typeface="Lato"/>
              <a:cs typeface="Lato"/>
              <a:sym typeface="Lato"/>
            </a:endParaRPr>
          </a:p>
        </p:txBody>
      </p:sp>
      <p:sp>
        <p:nvSpPr>
          <p:cNvPr id="175" name="Google Shape;175;p27"/>
          <p:cNvSpPr txBox="1"/>
          <p:nvPr/>
        </p:nvSpPr>
        <p:spPr>
          <a:xfrm rot="-5400000">
            <a:off x="2206100" y="3265725"/>
            <a:ext cx="1330200" cy="327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Lato"/>
                <a:ea typeface="Lato"/>
                <a:cs typeface="Lato"/>
                <a:sym typeface="Lato"/>
              </a:rPr>
              <a:t>Low</a:t>
            </a:r>
            <a:endParaRPr b="1">
              <a:latin typeface="Lato"/>
              <a:ea typeface="Lato"/>
              <a:cs typeface="Lato"/>
              <a:sym typeface="Lato"/>
            </a:endParaRPr>
          </a:p>
        </p:txBody>
      </p:sp>
      <p:sp>
        <p:nvSpPr>
          <p:cNvPr id="176" name="Google Shape;176;p27"/>
          <p:cNvSpPr txBox="1"/>
          <p:nvPr/>
        </p:nvSpPr>
        <p:spPr>
          <a:xfrm rot="-5400000">
            <a:off x="2200100" y="1887375"/>
            <a:ext cx="1342200" cy="327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Lato"/>
                <a:ea typeface="Lato"/>
                <a:cs typeface="Lato"/>
                <a:sym typeface="Lato"/>
              </a:rPr>
              <a:t>High</a:t>
            </a:r>
            <a:endParaRPr b="1">
              <a:latin typeface="Lato"/>
              <a:ea typeface="Lato"/>
              <a:cs typeface="Lato"/>
              <a:sym typeface="Lato"/>
            </a:endParaRPr>
          </a:p>
        </p:txBody>
      </p:sp>
      <p:sp>
        <p:nvSpPr>
          <p:cNvPr id="177" name="Google Shape;177;p27"/>
          <p:cNvSpPr txBox="1"/>
          <p:nvPr/>
        </p:nvSpPr>
        <p:spPr>
          <a:xfrm>
            <a:off x="5690850" y="4310200"/>
            <a:ext cx="2376000" cy="327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Lato"/>
                <a:ea typeface="Lato"/>
                <a:cs typeface="Lato"/>
                <a:sym typeface="Lato"/>
              </a:rPr>
              <a:t>High</a:t>
            </a:r>
            <a:endParaRPr b="1">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81" name="Shape 181"/>
        <p:cNvGrpSpPr/>
        <p:nvPr/>
      </p:nvGrpSpPr>
      <p:grpSpPr>
        <a:xfrm>
          <a:off x="0" y="0"/>
          <a:ext cx="0" cy="0"/>
          <a:chOff x="0" y="0"/>
          <a:chExt cx="0" cy="0"/>
        </a:xfrm>
      </p:grpSpPr>
      <p:pic>
        <p:nvPicPr>
          <p:cNvPr id="182" name="Google Shape;182;p28"/>
          <p:cNvPicPr preferRelativeResize="0"/>
          <p:nvPr/>
        </p:nvPicPr>
        <p:blipFill>
          <a:blip r:embed="rId3">
            <a:alphaModFix/>
          </a:blip>
          <a:stretch>
            <a:fillRect/>
          </a:stretch>
        </p:blipFill>
        <p:spPr>
          <a:xfrm>
            <a:off x="7266852" y="-98149"/>
            <a:ext cx="2270975" cy="1342174"/>
          </a:xfrm>
          <a:prstGeom prst="rect">
            <a:avLst/>
          </a:prstGeom>
          <a:noFill/>
          <a:ln>
            <a:noFill/>
          </a:ln>
        </p:spPr>
      </p:pic>
      <p:sp>
        <p:nvSpPr>
          <p:cNvPr id="183" name="Google Shape;183;p28"/>
          <p:cNvSpPr/>
          <p:nvPr/>
        </p:nvSpPr>
        <p:spPr>
          <a:xfrm>
            <a:off x="352850" y="1811550"/>
            <a:ext cx="8580000" cy="423900"/>
          </a:xfrm>
          <a:prstGeom prst="rect">
            <a:avLst/>
          </a:prstGeom>
          <a:solidFill>
            <a:srgbClr val="116592"/>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300">
                <a:solidFill>
                  <a:schemeClr val="lt1"/>
                </a:solidFill>
                <a:latin typeface="Lato"/>
                <a:ea typeface="Lato"/>
                <a:cs typeface="Lato"/>
                <a:sym typeface="Lato"/>
              </a:rPr>
              <a:t>What data do you have access to?</a:t>
            </a:r>
            <a:endParaRPr b="1" sz="1300">
              <a:solidFill>
                <a:srgbClr val="FFFFFF"/>
              </a:solidFill>
              <a:latin typeface="Lato"/>
              <a:ea typeface="Lato"/>
              <a:cs typeface="Lato"/>
              <a:sym typeface="Lato"/>
            </a:endParaRPr>
          </a:p>
        </p:txBody>
      </p:sp>
      <p:sp>
        <p:nvSpPr>
          <p:cNvPr id="184" name="Google Shape;184;p28"/>
          <p:cNvSpPr/>
          <p:nvPr/>
        </p:nvSpPr>
        <p:spPr>
          <a:xfrm>
            <a:off x="352850" y="2235462"/>
            <a:ext cx="8580000" cy="2809500"/>
          </a:xfrm>
          <a:prstGeom prst="rect">
            <a:avLst/>
          </a:prstGeom>
          <a:solidFill>
            <a:srgbClr val="F5F5F5"/>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Font typeface="Lato"/>
              <a:buAutoNum type="alphaLcParenR"/>
            </a:pPr>
            <a:r>
              <a:rPr b="1" lang="en">
                <a:solidFill>
                  <a:schemeClr val="dk1"/>
                </a:solidFill>
                <a:latin typeface="Lato"/>
                <a:ea typeface="Lato"/>
                <a:cs typeface="Lato"/>
                <a:sym typeface="Lato"/>
              </a:rPr>
              <a:t>How large is your sample data set (in terms of rows and columns)?</a:t>
            </a:r>
            <a:endParaRPr b="1">
              <a:solidFill>
                <a:schemeClr val="dk1"/>
              </a:solidFill>
              <a:latin typeface="Lato"/>
              <a:ea typeface="Lato"/>
              <a:cs typeface="Lato"/>
              <a:sym typeface="Lato"/>
            </a:endParaRPr>
          </a:p>
          <a:p>
            <a:pPr indent="0" lvl="0" marL="0" rtl="0" algn="l">
              <a:spcBef>
                <a:spcPts val="0"/>
              </a:spcBef>
              <a:spcAft>
                <a:spcPts val="0"/>
              </a:spcAft>
              <a:buClr>
                <a:schemeClr val="dk1"/>
              </a:buClr>
              <a:buSzPts val="1100"/>
              <a:buFont typeface="Arial"/>
              <a:buNone/>
            </a:pPr>
            <a:r>
              <a:t/>
            </a:r>
            <a:endParaRPr>
              <a:solidFill>
                <a:schemeClr val="dk1"/>
              </a:solidFill>
              <a:latin typeface="Lato Light"/>
              <a:ea typeface="Lato Light"/>
              <a:cs typeface="Lato Light"/>
              <a:sym typeface="Lato Light"/>
            </a:endParaRPr>
          </a:p>
          <a:p>
            <a:pPr indent="0" lvl="0" marL="0" rtl="0" algn="l">
              <a:spcBef>
                <a:spcPts val="0"/>
              </a:spcBef>
              <a:spcAft>
                <a:spcPts val="0"/>
              </a:spcAft>
              <a:buClr>
                <a:schemeClr val="dk1"/>
              </a:buClr>
              <a:buSzPts val="1100"/>
              <a:buFont typeface="Arial"/>
              <a:buNone/>
            </a:pPr>
            <a:r>
              <a:rPr b="1" i="1" lang="en">
                <a:solidFill>
                  <a:schemeClr val="dk1"/>
                </a:solidFill>
                <a:latin typeface="Lato"/>
                <a:ea typeface="Lato"/>
                <a:cs typeface="Lato"/>
                <a:sym typeface="Lato"/>
              </a:rPr>
              <a:t>Rows: 9</a:t>
            </a:r>
            <a:endParaRPr>
              <a:solidFill>
                <a:schemeClr val="dk1"/>
              </a:solidFill>
              <a:latin typeface="Lato Light"/>
              <a:ea typeface="Lato Light"/>
              <a:cs typeface="Lato Light"/>
              <a:sym typeface="Lato Light"/>
            </a:endParaRPr>
          </a:p>
          <a:p>
            <a:pPr indent="0" lvl="0" marL="0" rtl="0" algn="l">
              <a:spcBef>
                <a:spcPts val="0"/>
              </a:spcBef>
              <a:spcAft>
                <a:spcPts val="0"/>
              </a:spcAft>
              <a:buClr>
                <a:schemeClr val="dk1"/>
              </a:buClr>
              <a:buSzPts val="1100"/>
              <a:buFont typeface="Arial"/>
              <a:buNone/>
            </a:pPr>
            <a:r>
              <a:t/>
            </a:r>
            <a:endParaRPr b="1">
              <a:solidFill>
                <a:schemeClr val="dk1"/>
              </a:solidFill>
              <a:latin typeface="Lato"/>
              <a:ea typeface="Lato"/>
              <a:cs typeface="Lato"/>
              <a:sym typeface="Lato"/>
            </a:endParaRPr>
          </a:p>
          <a:p>
            <a:pPr indent="0" lvl="0" marL="0" rtl="0" algn="l">
              <a:spcBef>
                <a:spcPts val="0"/>
              </a:spcBef>
              <a:spcAft>
                <a:spcPts val="0"/>
              </a:spcAft>
              <a:buClr>
                <a:schemeClr val="dk1"/>
              </a:buClr>
              <a:buSzPts val="1100"/>
              <a:buFont typeface="Arial"/>
              <a:buNone/>
            </a:pPr>
            <a:r>
              <a:rPr b="1" i="1" lang="en">
                <a:solidFill>
                  <a:schemeClr val="dk1"/>
                </a:solidFill>
                <a:latin typeface="Lato"/>
                <a:ea typeface="Lato"/>
                <a:cs typeface="Lato"/>
                <a:sym typeface="Lato"/>
              </a:rPr>
              <a:t>Columns: 15</a:t>
            </a:r>
            <a:endParaRPr>
              <a:solidFill>
                <a:schemeClr val="dk1"/>
              </a:solidFill>
              <a:latin typeface="Lato Light"/>
              <a:ea typeface="Lato Light"/>
              <a:cs typeface="Lato Light"/>
              <a:sym typeface="Lato Light"/>
            </a:endParaRPr>
          </a:p>
          <a:p>
            <a:pPr indent="0" lvl="0" marL="0" rtl="0" algn="l">
              <a:spcBef>
                <a:spcPts val="0"/>
              </a:spcBef>
              <a:spcAft>
                <a:spcPts val="0"/>
              </a:spcAft>
              <a:buClr>
                <a:schemeClr val="dk1"/>
              </a:buClr>
              <a:buSzPts val="1100"/>
              <a:buFont typeface="Arial"/>
              <a:buNone/>
            </a:pPr>
            <a:r>
              <a:t/>
            </a:r>
            <a:endParaRPr>
              <a:solidFill>
                <a:schemeClr val="dk1"/>
              </a:solidFill>
              <a:latin typeface="Lato Light"/>
              <a:ea typeface="Lato Light"/>
              <a:cs typeface="Lato Light"/>
              <a:sym typeface="Lato Light"/>
            </a:endParaRPr>
          </a:p>
          <a:p>
            <a:pPr indent="0" lvl="0" marL="0" rtl="0" algn="l">
              <a:spcBef>
                <a:spcPts val="0"/>
              </a:spcBef>
              <a:spcAft>
                <a:spcPts val="0"/>
              </a:spcAft>
              <a:buClr>
                <a:schemeClr val="dk1"/>
              </a:buClr>
              <a:buSzPts val="1100"/>
              <a:buFont typeface="Arial"/>
              <a:buNone/>
            </a:pPr>
            <a:r>
              <a:t/>
            </a:r>
            <a:endParaRPr>
              <a:solidFill>
                <a:schemeClr val="dk1"/>
              </a:solidFill>
              <a:latin typeface="Lato Light"/>
              <a:ea typeface="Lato Light"/>
              <a:cs typeface="Lato Light"/>
              <a:sym typeface="Lato Light"/>
            </a:endParaRPr>
          </a:p>
          <a:p>
            <a:pPr indent="-317500" lvl="0" marL="457200" rtl="0" algn="l">
              <a:spcBef>
                <a:spcPts val="0"/>
              </a:spcBef>
              <a:spcAft>
                <a:spcPts val="0"/>
              </a:spcAft>
              <a:buClr>
                <a:schemeClr val="dk1"/>
              </a:buClr>
              <a:buSzPts val="1400"/>
              <a:buFont typeface="Lato"/>
              <a:buAutoNum type="alphaLcParenR"/>
            </a:pPr>
            <a:r>
              <a:rPr b="1" lang="en">
                <a:solidFill>
                  <a:schemeClr val="dk1"/>
                </a:solidFill>
                <a:latin typeface="Lato"/>
                <a:ea typeface="Lato"/>
                <a:cs typeface="Lato"/>
                <a:sym typeface="Lato"/>
              </a:rPr>
              <a:t>What information do your columns contain?</a:t>
            </a:r>
            <a:endParaRPr b="1">
              <a:solidFill>
                <a:schemeClr val="dk1"/>
              </a:solidFill>
              <a:latin typeface="Lato"/>
              <a:ea typeface="Lato"/>
              <a:cs typeface="Lato"/>
              <a:sym typeface="Lato"/>
            </a:endParaRPr>
          </a:p>
          <a:p>
            <a:pPr indent="0" lvl="0" marL="0" rtl="0" algn="l">
              <a:spcBef>
                <a:spcPts val="0"/>
              </a:spcBef>
              <a:spcAft>
                <a:spcPts val="0"/>
              </a:spcAft>
              <a:buClr>
                <a:schemeClr val="dk1"/>
              </a:buClr>
              <a:buSzPts val="1100"/>
              <a:buFont typeface="Arial"/>
              <a:buNone/>
            </a:pPr>
            <a:r>
              <a:t/>
            </a:r>
            <a:endParaRPr>
              <a:solidFill>
                <a:schemeClr val="dk1"/>
              </a:solidFill>
              <a:latin typeface="Lato"/>
              <a:ea typeface="Lato"/>
              <a:cs typeface="Lato"/>
              <a:sym typeface="Lato"/>
            </a:endParaRPr>
          </a:p>
          <a:p>
            <a:pPr indent="-317500" lvl="0" marL="457200" rtl="0" algn="l">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Host ID, City, State, Room Type, Bathrooms, Bedrooms, Beds, Bed Type, Amenities,	Price, Cancellation, Policy, Number of Reviews, Days Listed, Review Scores Location, and Review Scores Value.</a:t>
            </a:r>
            <a:endParaRPr>
              <a:solidFill>
                <a:schemeClr val="dk1"/>
              </a:solidFill>
              <a:latin typeface="Lato"/>
              <a:ea typeface="Lato"/>
              <a:cs typeface="Lato"/>
              <a:sym typeface="Lato"/>
            </a:endParaRPr>
          </a:p>
        </p:txBody>
      </p:sp>
      <p:sp>
        <p:nvSpPr>
          <p:cNvPr id="185" name="Google Shape;185;p28"/>
          <p:cNvSpPr txBox="1"/>
          <p:nvPr>
            <p:ph type="title"/>
          </p:nvPr>
        </p:nvSpPr>
        <p:spPr>
          <a:xfrm>
            <a:off x="864625" y="526175"/>
            <a:ext cx="7299300" cy="65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000000"/>
                </a:solidFill>
                <a:latin typeface="Lato Black"/>
                <a:ea typeface="Lato Black"/>
                <a:cs typeface="Lato Black"/>
                <a:sym typeface="Lato Black"/>
              </a:rPr>
              <a:t>Understand Listing123’s Data</a:t>
            </a:r>
            <a:endParaRPr sz="2400">
              <a:solidFill>
                <a:srgbClr val="000000"/>
              </a:solidFill>
              <a:latin typeface="Lato Black"/>
              <a:ea typeface="Lato Black"/>
              <a:cs typeface="Lato Black"/>
              <a:sym typeface="Lato Black"/>
            </a:endParaRPr>
          </a:p>
        </p:txBody>
      </p:sp>
      <p:sp>
        <p:nvSpPr>
          <p:cNvPr id="186" name="Google Shape;186;p28"/>
          <p:cNvSpPr/>
          <p:nvPr/>
        </p:nvSpPr>
        <p:spPr>
          <a:xfrm>
            <a:off x="238200" y="540550"/>
            <a:ext cx="517200" cy="481200"/>
          </a:xfrm>
          <a:prstGeom prst="ellipse">
            <a:avLst/>
          </a:prstGeom>
          <a:solidFill>
            <a:srgbClr val="FFFFFF"/>
          </a:solidFill>
          <a:ln cap="flat" cmpd="sng" w="28575">
            <a:solidFill>
              <a:srgbClr val="11659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8"/>
          <p:cNvSpPr txBox="1"/>
          <p:nvPr/>
        </p:nvSpPr>
        <p:spPr>
          <a:xfrm>
            <a:off x="298200" y="533350"/>
            <a:ext cx="481200" cy="495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500">
                <a:solidFill>
                  <a:srgbClr val="116592"/>
                </a:solidFill>
                <a:latin typeface="Lato"/>
                <a:ea typeface="Lato"/>
                <a:cs typeface="Lato"/>
                <a:sym typeface="Lato"/>
              </a:rPr>
              <a:t>C</a:t>
            </a:r>
            <a:endParaRPr sz="2500">
              <a:solidFill>
                <a:srgbClr val="116592"/>
              </a:solidFill>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91" name="Shape 191"/>
        <p:cNvGrpSpPr/>
        <p:nvPr/>
      </p:nvGrpSpPr>
      <p:grpSpPr>
        <a:xfrm>
          <a:off x="0" y="0"/>
          <a:ext cx="0" cy="0"/>
          <a:chOff x="0" y="0"/>
          <a:chExt cx="0" cy="0"/>
        </a:xfrm>
      </p:grpSpPr>
      <p:sp>
        <p:nvSpPr>
          <p:cNvPr id="192" name="Google Shape;192;p29"/>
          <p:cNvSpPr/>
          <p:nvPr/>
        </p:nvSpPr>
        <p:spPr>
          <a:xfrm>
            <a:off x="352850" y="1811550"/>
            <a:ext cx="8580000" cy="423900"/>
          </a:xfrm>
          <a:prstGeom prst="rect">
            <a:avLst/>
          </a:prstGeom>
          <a:solidFill>
            <a:srgbClr val="116592"/>
          </a:solid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300">
                <a:solidFill>
                  <a:schemeClr val="lt1"/>
                </a:solidFill>
                <a:latin typeface="Lato"/>
                <a:ea typeface="Lato"/>
                <a:cs typeface="Lato"/>
                <a:sym typeface="Lato"/>
              </a:rPr>
              <a:t>What data do you have access to? </a:t>
            </a:r>
            <a:r>
              <a:rPr i="1" lang="en" sz="1300">
                <a:solidFill>
                  <a:schemeClr val="lt1"/>
                </a:solidFill>
                <a:latin typeface="Lato"/>
                <a:ea typeface="Lato"/>
                <a:cs typeface="Lato"/>
                <a:sym typeface="Lato"/>
              </a:rPr>
              <a:t>(continued)</a:t>
            </a:r>
            <a:endParaRPr i="1" sz="1300">
              <a:solidFill>
                <a:srgbClr val="FFFFFF"/>
              </a:solidFill>
              <a:latin typeface="Lato"/>
              <a:ea typeface="Lato"/>
              <a:cs typeface="Lato"/>
              <a:sym typeface="Lato"/>
            </a:endParaRPr>
          </a:p>
        </p:txBody>
      </p:sp>
      <p:sp>
        <p:nvSpPr>
          <p:cNvPr id="193" name="Google Shape;193;p29"/>
          <p:cNvSpPr/>
          <p:nvPr/>
        </p:nvSpPr>
        <p:spPr>
          <a:xfrm>
            <a:off x="352850" y="2235451"/>
            <a:ext cx="8580000" cy="2593800"/>
          </a:xfrm>
          <a:prstGeom prst="rect">
            <a:avLst/>
          </a:prstGeom>
          <a:solidFill>
            <a:srgbClr val="F5F5F5"/>
          </a:solidFill>
          <a:ln cap="flat" cmpd="sng" w="9525">
            <a:solidFill>
              <a:srgbClr val="434343"/>
            </a:solidFill>
            <a:prstDash val="solid"/>
            <a:round/>
            <a:headEnd len="sm" w="sm" type="none"/>
            <a:tailEnd len="sm" w="sm" type="none"/>
          </a:ln>
        </p:spPr>
        <p:txBody>
          <a:bodyPr anchorCtr="0" anchor="t" bIns="91425" lIns="91425" spcFirstLastPara="1" rIns="91425" wrap="square" tIns="91425">
            <a:noAutofit/>
          </a:bodyPr>
          <a:lstStyle/>
          <a:p>
            <a:pPr indent="-317500" lvl="0" marL="457200" rtl="0" algn="l">
              <a:spcBef>
                <a:spcPts val="0"/>
              </a:spcBef>
              <a:spcAft>
                <a:spcPts val="0"/>
              </a:spcAft>
              <a:buClr>
                <a:srgbClr val="000000"/>
              </a:buClr>
              <a:buSzPts val="1400"/>
              <a:buFont typeface="Lato"/>
              <a:buAutoNum type="alphaLcParenR" startAt="3"/>
            </a:pPr>
            <a:r>
              <a:rPr b="1" lang="en">
                <a:solidFill>
                  <a:srgbClr val="000000"/>
                </a:solidFill>
                <a:latin typeface="Lato"/>
                <a:ea typeface="Lato"/>
                <a:cs typeface="Lato"/>
                <a:sym typeface="Lato"/>
              </a:rPr>
              <a:t>What data types do your columns contain?</a:t>
            </a:r>
            <a:endParaRPr b="1">
              <a:solidFill>
                <a:srgbClr val="000000"/>
              </a:solidFill>
              <a:latin typeface="Lato"/>
              <a:ea typeface="Lato"/>
              <a:cs typeface="Lato"/>
              <a:sym typeface="Lato"/>
            </a:endParaRPr>
          </a:p>
          <a:p>
            <a:pPr indent="0" lvl="0" marL="0" rtl="0" algn="l">
              <a:spcBef>
                <a:spcPts val="0"/>
              </a:spcBef>
              <a:spcAft>
                <a:spcPts val="0"/>
              </a:spcAft>
              <a:buNone/>
            </a:pPr>
            <a:r>
              <a:t/>
            </a:r>
            <a:endParaRPr b="1">
              <a:solidFill>
                <a:srgbClr val="000000"/>
              </a:solidFill>
              <a:latin typeface="Lato"/>
              <a:ea typeface="Lato"/>
              <a:cs typeface="Lato"/>
              <a:sym typeface="Lato"/>
            </a:endParaRPr>
          </a:p>
          <a:p>
            <a:pPr indent="0" lvl="0" marL="0" rtl="0" algn="l">
              <a:spcBef>
                <a:spcPts val="0"/>
              </a:spcBef>
              <a:spcAft>
                <a:spcPts val="0"/>
              </a:spcAft>
              <a:buClr>
                <a:schemeClr val="dk1"/>
              </a:buClr>
              <a:buSzPts val="1100"/>
              <a:buFont typeface="Arial"/>
              <a:buNone/>
            </a:pPr>
            <a:r>
              <a:rPr b="1" lang="en">
                <a:solidFill>
                  <a:schemeClr val="dk1"/>
                </a:solidFill>
                <a:latin typeface="Lato"/>
                <a:ea typeface="Lato"/>
                <a:cs typeface="Lato"/>
                <a:sym typeface="Lato"/>
              </a:rPr>
              <a:t>What columns are </a:t>
            </a:r>
            <a:r>
              <a:rPr b="1" i="1" lang="en">
                <a:solidFill>
                  <a:schemeClr val="dk1"/>
                </a:solidFill>
                <a:latin typeface="Lato"/>
                <a:ea typeface="Lato"/>
                <a:cs typeface="Lato"/>
                <a:sym typeface="Lato"/>
              </a:rPr>
              <a:t>Qualitative?</a:t>
            </a:r>
            <a:endParaRPr>
              <a:solidFill>
                <a:srgbClr val="000000"/>
              </a:solidFill>
              <a:latin typeface="Lato Light"/>
              <a:ea typeface="Lato Light"/>
              <a:cs typeface="Lato Light"/>
              <a:sym typeface="Lato Light"/>
            </a:endParaRPr>
          </a:p>
          <a:p>
            <a:pPr indent="-317500" lvl="0" marL="457200" rtl="0" algn="l">
              <a:lnSpc>
                <a:spcPct val="115000"/>
              </a:lnSpc>
              <a:spcBef>
                <a:spcPts val="1200"/>
              </a:spcBef>
              <a:spcAft>
                <a:spcPts val="0"/>
              </a:spcAft>
              <a:buClr>
                <a:schemeClr val="dk1"/>
              </a:buClr>
              <a:buSzPts val="1400"/>
              <a:buChar char="●"/>
            </a:pPr>
            <a:r>
              <a:rPr lang="en">
                <a:solidFill>
                  <a:schemeClr val="dk1"/>
                </a:solidFill>
              </a:rPr>
              <a:t>City, State, Room Type, Bed Type, Amenities, and Cancellation Policy.</a:t>
            </a:r>
            <a:endParaRPr b="1">
              <a:latin typeface="Lato"/>
              <a:ea typeface="Lato"/>
              <a:cs typeface="Lato"/>
              <a:sym typeface="Lato"/>
            </a:endParaRPr>
          </a:p>
          <a:p>
            <a:pPr indent="0" lvl="0" marL="0" rtl="0" algn="l">
              <a:spcBef>
                <a:spcPts val="1200"/>
              </a:spcBef>
              <a:spcAft>
                <a:spcPts val="0"/>
              </a:spcAft>
              <a:buClr>
                <a:schemeClr val="dk1"/>
              </a:buClr>
              <a:buSzPts val="1100"/>
              <a:buFont typeface="Arial"/>
              <a:buNone/>
            </a:pPr>
            <a:r>
              <a:rPr b="1" lang="en">
                <a:solidFill>
                  <a:schemeClr val="dk1"/>
                </a:solidFill>
                <a:latin typeface="Lato"/>
                <a:ea typeface="Lato"/>
                <a:cs typeface="Lato"/>
                <a:sym typeface="Lato"/>
              </a:rPr>
              <a:t>What columns are </a:t>
            </a:r>
            <a:r>
              <a:rPr b="1" i="1" lang="en">
                <a:solidFill>
                  <a:schemeClr val="dk1"/>
                </a:solidFill>
                <a:latin typeface="Lato"/>
                <a:ea typeface="Lato"/>
                <a:cs typeface="Lato"/>
                <a:sym typeface="Lato"/>
              </a:rPr>
              <a:t>Quantitative</a:t>
            </a:r>
            <a:r>
              <a:rPr b="1" lang="en">
                <a:solidFill>
                  <a:schemeClr val="dk1"/>
                </a:solidFill>
                <a:latin typeface="Lato"/>
                <a:ea typeface="Lato"/>
                <a:cs typeface="Lato"/>
                <a:sym typeface="Lato"/>
              </a:rPr>
              <a:t>?</a:t>
            </a:r>
            <a:endParaRPr>
              <a:solidFill>
                <a:srgbClr val="000000"/>
              </a:solidFill>
              <a:latin typeface="Lato Light"/>
              <a:ea typeface="Lato Light"/>
              <a:cs typeface="Lato Light"/>
              <a:sym typeface="Lato Light"/>
            </a:endParaRPr>
          </a:p>
          <a:p>
            <a:pPr indent="-317500" lvl="0" marL="457200" rtl="0" algn="l">
              <a:lnSpc>
                <a:spcPct val="115000"/>
              </a:lnSpc>
              <a:spcBef>
                <a:spcPts val="1200"/>
              </a:spcBef>
              <a:spcAft>
                <a:spcPts val="0"/>
              </a:spcAft>
              <a:buClr>
                <a:schemeClr val="dk1"/>
              </a:buClr>
              <a:buSzPts val="1400"/>
              <a:buChar char="●"/>
            </a:pPr>
            <a:r>
              <a:rPr lang="en">
                <a:solidFill>
                  <a:schemeClr val="dk1"/>
                </a:solidFill>
              </a:rPr>
              <a:t>Host ID, Bathrooms, Bedrooms, Beds, Price, Number of Reviews, Days Listed, Review Scores Location, and Review Scores Value.</a:t>
            </a:r>
            <a:endParaRPr>
              <a:solidFill>
                <a:srgbClr val="000000"/>
              </a:solidFill>
              <a:latin typeface="Lato Light"/>
              <a:ea typeface="Lato Light"/>
              <a:cs typeface="Lato Light"/>
              <a:sym typeface="Lato Light"/>
            </a:endParaRPr>
          </a:p>
          <a:p>
            <a:pPr indent="0" lvl="0" marL="0" rtl="0" algn="l">
              <a:spcBef>
                <a:spcPts val="1200"/>
              </a:spcBef>
              <a:spcAft>
                <a:spcPts val="0"/>
              </a:spcAft>
              <a:buClr>
                <a:srgbClr val="000000"/>
              </a:buClr>
              <a:buSzPts val="1100"/>
              <a:buFont typeface="Arial"/>
              <a:buNone/>
            </a:pPr>
            <a:r>
              <a:t/>
            </a:r>
            <a:endParaRPr b="1">
              <a:solidFill>
                <a:srgbClr val="000000"/>
              </a:solidFill>
              <a:latin typeface="Lato"/>
              <a:ea typeface="Lato"/>
              <a:cs typeface="Lato"/>
              <a:sym typeface="Lato"/>
            </a:endParaRPr>
          </a:p>
          <a:p>
            <a:pPr indent="0" lvl="0" marL="0" rtl="0" algn="l">
              <a:spcBef>
                <a:spcPts val="0"/>
              </a:spcBef>
              <a:spcAft>
                <a:spcPts val="0"/>
              </a:spcAft>
              <a:buClr>
                <a:srgbClr val="000000"/>
              </a:buClr>
              <a:buSzPts val="1100"/>
              <a:buFont typeface="Arial"/>
              <a:buNone/>
            </a:pPr>
            <a:r>
              <a:t/>
            </a:r>
            <a:endParaRPr b="1" sz="1200">
              <a:latin typeface="Lato"/>
              <a:ea typeface="Lato"/>
              <a:cs typeface="Lato"/>
              <a:sym typeface="Lato"/>
            </a:endParaRPr>
          </a:p>
        </p:txBody>
      </p:sp>
      <p:pic>
        <p:nvPicPr>
          <p:cNvPr id="194" name="Google Shape;194;p29"/>
          <p:cNvPicPr preferRelativeResize="0"/>
          <p:nvPr/>
        </p:nvPicPr>
        <p:blipFill>
          <a:blip r:embed="rId3">
            <a:alphaModFix/>
          </a:blip>
          <a:stretch>
            <a:fillRect/>
          </a:stretch>
        </p:blipFill>
        <p:spPr>
          <a:xfrm>
            <a:off x="7266852" y="-98149"/>
            <a:ext cx="2270975" cy="1342174"/>
          </a:xfrm>
          <a:prstGeom prst="rect">
            <a:avLst/>
          </a:prstGeom>
          <a:noFill/>
          <a:ln>
            <a:noFill/>
          </a:ln>
        </p:spPr>
      </p:pic>
      <p:sp>
        <p:nvSpPr>
          <p:cNvPr id="195" name="Google Shape;195;p29"/>
          <p:cNvSpPr txBox="1"/>
          <p:nvPr>
            <p:ph type="title"/>
          </p:nvPr>
        </p:nvSpPr>
        <p:spPr>
          <a:xfrm>
            <a:off x="864625" y="526175"/>
            <a:ext cx="7299300" cy="65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000000"/>
                </a:solidFill>
                <a:latin typeface="Lato Black"/>
                <a:ea typeface="Lato Black"/>
                <a:cs typeface="Lato Black"/>
                <a:sym typeface="Lato Black"/>
              </a:rPr>
              <a:t>Understand Listing123’s Data</a:t>
            </a:r>
            <a:endParaRPr sz="2400">
              <a:solidFill>
                <a:srgbClr val="000000"/>
              </a:solidFill>
              <a:latin typeface="Lato Black"/>
              <a:ea typeface="Lato Black"/>
              <a:cs typeface="Lato Black"/>
              <a:sym typeface="Lato Black"/>
            </a:endParaRPr>
          </a:p>
        </p:txBody>
      </p:sp>
      <p:sp>
        <p:nvSpPr>
          <p:cNvPr id="196" name="Google Shape;196;p29"/>
          <p:cNvSpPr/>
          <p:nvPr/>
        </p:nvSpPr>
        <p:spPr>
          <a:xfrm>
            <a:off x="238200" y="540550"/>
            <a:ext cx="517200" cy="481200"/>
          </a:xfrm>
          <a:prstGeom prst="ellipse">
            <a:avLst/>
          </a:prstGeom>
          <a:solidFill>
            <a:srgbClr val="FFFFFF"/>
          </a:solidFill>
          <a:ln cap="flat" cmpd="sng" w="28575">
            <a:solidFill>
              <a:srgbClr val="11659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9"/>
          <p:cNvSpPr txBox="1"/>
          <p:nvPr/>
        </p:nvSpPr>
        <p:spPr>
          <a:xfrm>
            <a:off x="298200" y="533350"/>
            <a:ext cx="481200" cy="495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500">
                <a:solidFill>
                  <a:srgbClr val="116592"/>
                </a:solidFill>
                <a:latin typeface="Lato"/>
                <a:ea typeface="Lato"/>
                <a:cs typeface="Lato"/>
                <a:sym typeface="Lato"/>
              </a:rPr>
              <a:t>C</a:t>
            </a:r>
            <a:endParaRPr sz="2500">
              <a:solidFill>
                <a:srgbClr val="116592"/>
              </a:solidFill>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01" name="Shape 201"/>
        <p:cNvGrpSpPr/>
        <p:nvPr/>
      </p:nvGrpSpPr>
      <p:grpSpPr>
        <a:xfrm>
          <a:off x="0" y="0"/>
          <a:ext cx="0" cy="0"/>
          <a:chOff x="0" y="0"/>
          <a:chExt cx="0" cy="0"/>
        </a:xfrm>
      </p:grpSpPr>
      <p:sp>
        <p:nvSpPr>
          <p:cNvPr id="202" name="Google Shape;202;p30"/>
          <p:cNvSpPr/>
          <p:nvPr/>
        </p:nvSpPr>
        <p:spPr>
          <a:xfrm>
            <a:off x="352850" y="1811550"/>
            <a:ext cx="8580000" cy="423900"/>
          </a:xfrm>
          <a:prstGeom prst="rect">
            <a:avLst/>
          </a:prstGeom>
          <a:solidFill>
            <a:srgbClr val="116592"/>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300">
                <a:solidFill>
                  <a:schemeClr val="lt1"/>
                </a:solidFill>
                <a:latin typeface="Lato"/>
                <a:ea typeface="Lato"/>
                <a:cs typeface="Lato"/>
                <a:sym typeface="Lato"/>
              </a:rPr>
              <a:t>What data is important to the problem? Why do you think certain columns are important? </a:t>
            </a:r>
            <a:endParaRPr b="1" sz="1300">
              <a:solidFill>
                <a:schemeClr val="lt1"/>
              </a:solidFill>
              <a:latin typeface="Lato"/>
              <a:ea typeface="Lato"/>
              <a:cs typeface="Lato"/>
              <a:sym typeface="Lato"/>
            </a:endParaRPr>
          </a:p>
        </p:txBody>
      </p:sp>
      <p:sp>
        <p:nvSpPr>
          <p:cNvPr id="203" name="Google Shape;203;p30"/>
          <p:cNvSpPr/>
          <p:nvPr/>
        </p:nvSpPr>
        <p:spPr>
          <a:xfrm>
            <a:off x="352850" y="2235450"/>
            <a:ext cx="8580000" cy="2708100"/>
          </a:xfrm>
          <a:prstGeom prst="rect">
            <a:avLst/>
          </a:prstGeom>
          <a:solidFill>
            <a:srgbClr val="F5F5F5"/>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304800" lvl="0" marL="457200" rtl="0" algn="l">
              <a:spcBef>
                <a:spcPts val="0"/>
              </a:spcBef>
              <a:spcAft>
                <a:spcPts val="0"/>
              </a:spcAft>
              <a:buSzPts val="1200"/>
              <a:buFont typeface="Lato"/>
              <a:buChar char="●"/>
            </a:pPr>
            <a:r>
              <a:rPr lang="en" sz="1200">
                <a:latin typeface="Lato"/>
                <a:ea typeface="Lato"/>
                <a:cs typeface="Lato"/>
                <a:sym typeface="Lato"/>
              </a:rPr>
              <a:t>Review Scores Location: Important because it can show what places are expansion hotspots or which areas do really well and impress the guests to rate it so highly. </a:t>
            </a:r>
            <a:endParaRPr sz="1200">
              <a:latin typeface="Lato"/>
              <a:ea typeface="Lato"/>
              <a:cs typeface="Lato"/>
              <a:sym typeface="Lato"/>
            </a:endParaRPr>
          </a:p>
          <a:p>
            <a:pPr indent="-304800" lvl="0" marL="457200" rtl="0" algn="l">
              <a:spcBef>
                <a:spcPts val="0"/>
              </a:spcBef>
              <a:spcAft>
                <a:spcPts val="0"/>
              </a:spcAft>
              <a:buSzPts val="1200"/>
              <a:buFont typeface="Lato"/>
              <a:buChar char="●"/>
            </a:pPr>
            <a:r>
              <a:rPr lang="en" sz="1200">
                <a:latin typeface="Lato"/>
                <a:ea typeface="Lato"/>
                <a:cs typeface="Lato"/>
                <a:sym typeface="Lato"/>
              </a:rPr>
              <a:t>Review Scores Value: Important because it shows if customers thought their stay was worth it or not, which shows they were either satisfied with what they got for what they paid or not.</a:t>
            </a:r>
            <a:endParaRPr sz="1200">
              <a:latin typeface="Lato"/>
              <a:ea typeface="Lato"/>
              <a:cs typeface="Lato"/>
              <a:sym typeface="Lato"/>
            </a:endParaRPr>
          </a:p>
          <a:p>
            <a:pPr indent="-304800" lvl="0" marL="457200" rtl="0" algn="l">
              <a:spcBef>
                <a:spcPts val="0"/>
              </a:spcBef>
              <a:spcAft>
                <a:spcPts val="0"/>
              </a:spcAft>
              <a:buSzPts val="1200"/>
              <a:buFont typeface="Lato"/>
              <a:buChar char="●"/>
            </a:pPr>
            <a:r>
              <a:rPr lang="en" sz="1200">
                <a:latin typeface="Lato"/>
                <a:ea typeface="Lato"/>
                <a:cs typeface="Lato"/>
                <a:sym typeface="Lato"/>
              </a:rPr>
              <a:t>Amenities: This helps a listing be more usable or catered to the guests in the rental and can improve the  perception of the </a:t>
            </a:r>
            <a:r>
              <a:rPr lang="en" sz="1200">
                <a:latin typeface="Lato"/>
                <a:ea typeface="Lato"/>
                <a:cs typeface="Lato"/>
                <a:sym typeface="Lato"/>
              </a:rPr>
              <a:t>listing</a:t>
            </a:r>
            <a:r>
              <a:rPr lang="en" sz="1200">
                <a:latin typeface="Lato"/>
                <a:ea typeface="Lato"/>
                <a:cs typeface="Lato"/>
                <a:sym typeface="Lato"/>
              </a:rPr>
              <a:t>. </a:t>
            </a:r>
            <a:endParaRPr sz="1200">
              <a:latin typeface="Lato"/>
              <a:ea typeface="Lato"/>
              <a:cs typeface="Lato"/>
              <a:sym typeface="Lato"/>
            </a:endParaRPr>
          </a:p>
          <a:p>
            <a:pPr indent="-304800" lvl="0" marL="457200" rtl="0" algn="l">
              <a:spcBef>
                <a:spcPts val="0"/>
              </a:spcBef>
              <a:spcAft>
                <a:spcPts val="0"/>
              </a:spcAft>
              <a:buSzPts val="1200"/>
              <a:buFont typeface="Lato"/>
              <a:buChar char="●"/>
            </a:pPr>
            <a:r>
              <a:rPr lang="en" sz="1200">
                <a:latin typeface="Lato"/>
                <a:ea typeface="Lato"/>
                <a:cs typeface="Lato"/>
                <a:sym typeface="Lato"/>
              </a:rPr>
              <a:t>Number of Reviews: This can indicate the popularity of listings that attract lots of attention and utilization during the year. </a:t>
            </a:r>
            <a:endParaRPr sz="1200">
              <a:latin typeface="Lato"/>
              <a:ea typeface="Lato"/>
              <a:cs typeface="Lato"/>
              <a:sym typeface="Lato"/>
            </a:endParaRPr>
          </a:p>
          <a:p>
            <a:pPr indent="0" lvl="0" marL="0" rtl="0" algn="l">
              <a:spcBef>
                <a:spcPts val="0"/>
              </a:spcBef>
              <a:spcAft>
                <a:spcPts val="0"/>
              </a:spcAft>
              <a:buNone/>
            </a:pPr>
            <a:r>
              <a:t/>
            </a:r>
            <a:endParaRPr sz="1200">
              <a:latin typeface="Lato"/>
              <a:ea typeface="Lato"/>
              <a:cs typeface="Lato"/>
              <a:sym typeface="Lato"/>
            </a:endParaRPr>
          </a:p>
          <a:p>
            <a:pPr indent="0" lvl="0" marL="0" rtl="0" algn="l">
              <a:spcBef>
                <a:spcPts val="0"/>
              </a:spcBef>
              <a:spcAft>
                <a:spcPts val="0"/>
              </a:spcAft>
              <a:buNone/>
            </a:pPr>
            <a:r>
              <a:rPr lang="en" sz="1200">
                <a:latin typeface="Lato"/>
                <a:ea typeface="Lato"/>
                <a:cs typeface="Lato"/>
                <a:sym typeface="Lato"/>
              </a:rPr>
              <a:t>The other categories are of varying importance, but they do not matter as much as these in my opinion because of the wide variation of needs guests may have. Some people may not care of the type of bed they have or how many bathrooms there are, or it could be that they families instead of individuals. However, every person should be at least left with an impression and what they thought of the place, so a category such as Review Scores Value is very important.</a:t>
            </a:r>
            <a:endParaRPr sz="1200">
              <a:latin typeface="Lato"/>
              <a:ea typeface="Lato"/>
              <a:cs typeface="Lato"/>
              <a:sym typeface="Lato"/>
            </a:endParaRPr>
          </a:p>
        </p:txBody>
      </p:sp>
      <p:pic>
        <p:nvPicPr>
          <p:cNvPr id="204" name="Google Shape;204;p30"/>
          <p:cNvPicPr preferRelativeResize="0"/>
          <p:nvPr/>
        </p:nvPicPr>
        <p:blipFill>
          <a:blip r:embed="rId3">
            <a:alphaModFix/>
          </a:blip>
          <a:stretch>
            <a:fillRect/>
          </a:stretch>
        </p:blipFill>
        <p:spPr>
          <a:xfrm>
            <a:off x="7266852" y="-98149"/>
            <a:ext cx="2270975" cy="1342174"/>
          </a:xfrm>
          <a:prstGeom prst="rect">
            <a:avLst/>
          </a:prstGeom>
          <a:noFill/>
          <a:ln>
            <a:noFill/>
          </a:ln>
        </p:spPr>
      </p:pic>
      <p:sp>
        <p:nvSpPr>
          <p:cNvPr id="205" name="Google Shape;205;p30"/>
          <p:cNvSpPr txBox="1"/>
          <p:nvPr>
            <p:ph type="title"/>
          </p:nvPr>
        </p:nvSpPr>
        <p:spPr>
          <a:xfrm>
            <a:off x="864625" y="526175"/>
            <a:ext cx="7299300" cy="65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000000"/>
                </a:solidFill>
                <a:latin typeface="Lato Black"/>
                <a:ea typeface="Lato Black"/>
                <a:cs typeface="Lato Black"/>
                <a:sym typeface="Lato Black"/>
              </a:rPr>
              <a:t>Understand Listing123’s Data</a:t>
            </a:r>
            <a:endParaRPr sz="2400">
              <a:solidFill>
                <a:srgbClr val="000000"/>
              </a:solidFill>
              <a:latin typeface="Lato Black"/>
              <a:ea typeface="Lato Black"/>
              <a:cs typeface="Lato Black"/>
              <a:sym typeface="Lato Black"/>
            </a:endParaRPr>
          </a:p>
        </p:txBody>
      </p:sp>
      <p:sp>
        <p:nvSpPr>
          <p:cNvPr id="206" name="Google Shape;206;p30"/>
          <p:cNvSpPr/>
          <p:nvPr/>
        </p:nvSpPr>
        <p:spPr>
          <a:xfrm>
            <a:off x="238200" y="540550"/>
            <a:ext cx="517200" cy="481200"/>
          </a:xfrm>
          <a:prstGeom prst="ellipse">
            <a:avLst/>
          </a:prstGeom>
          <a:solidFill>
            <a:srgbClr val="FFFFFF"/>
          </a:solidFill>
          <a:ln cap="flat" cmpd="sng" w="28575">
            <a:solidFill>
              <a:srgbClr val="11659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30"/>
          <p:cNvSpPr txBox="1"/>
          <p:nvPr/>
        </p:nvSpPr>
        <p:spPr>
          <a:xfrm>
            <a:off x="298200" y="533350"/>
            <a:ext cx="481200" cy="495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500">
                <a:solidFill>
                  <a:srgbClr val="116592"/>
                </a:solidFill>
                <a:latin typeface="Lato"/>
                <a:ea typeface="Lato"/>
                <a:cs typeface="Lato"/>
                <a:sym typeface="Lato"/>
              </a:rPr>
              <a:t>C</a:t>
            </a:r>
            <a:endParaRPr sz="2500">
              <a:solidFill>
                <a:srgbClr val="116592"/>
              </a:solidFill>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11" name="Shape 211"/>
        <p:cNvGrpSpPr/>
        <p:nvPr/>
      </p:nvGrpSpPr>
      <p:grpSpPr>
        <a:xfrm>
          <a:off x="0" y="0"/>
          <a:ext cx="0" cy="0"/>
          <a:chOff x="0" y="0"/>
          <a:chExt cx="0" cy="0"/>
        </a:xfrm>
      </p:grpSpPr>
      <p:sp>
        <p:nvSpPr>
          <p:cNvPr id="212" name="Google Shape;212;p31"/>
          <p:cNvSpPr/>
          <p:nvPr/>
        </p:nvSpPr>
        <p:spPr>
          <a:xfrm>
            <a:off x="352850" y="1811550"/>
            <a:ext cx="8580000" cy="423900"/>
          </a:xfrm>
          <a:prstGeom prst="rect">
            <a:avLst/>
          </a:prstGeom>
          <a:solidFill>
            <a:srgbClr val="116592"/>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300">
                <a:solidFill>
                  <a:schemeClr val="lt1"/>
                </a:solidFill>
                <a:latin typeface="Lato"/>
                <a:ea typeface="Lato"/>
                <a:cs typeface="Lato"/>
                <a:sym typeface="Lato"/>
              </a:rPr>
              <a:t>Is the data enough to solve the problem? If not, what data do you need?</a:t>
            </a:r>
            <a:endParaRPr b="1" sz="1300">
              <a:solidFill>
                <a:schemeClr val="lt1"/>
              </a:solidFill>
              <a:latin typeface="Lato"/>
              <a:ea typeface="Lato"/>
              <a:cs typeface="Lato"/>
              <a:sym typeface="Lato"/>
            </a:endParaRPr>
          </a:p>
        </p:txBody>
      </p:sp>
      <p:pic>
        <p:nvPicPr>
          <p:cNvPr id="213" name="Google Shape;213;p31"/>
          <p:cNvPicPr preferRelativeResize="0"/>
          <p:nvPr/>
        </p:nvPicPr>
        <p:blipFill>
          <a:blip r:embed="rId3">
            <a:alphaModFix/>
          </a:blip>
          <a:stretch>
            <a:fillRect/>
          </a:stretch>
        </p:blipFill>
        <p:spPr>
          <a:xfrm>
            <a:off x="7266852" y="-98149"/>
            <a:ext cx="2270975" cy="1342174"/>
          </a:xfrm>
          <a:prstGeom prst="rect">
            <a:avLst/>
          </a:prstGeom>
          <a:noFill/>
          <a:ln>
            <a:noFill/>
          </a:ln>
        </p:spPr>
      </p:pic>
      <p:sp>
        <p:nvSpPr>
          <p:cNvPr id="214" name="Google Shape;214;p31"/>
          <p:cNvSpPr txBox="1"/>
          <p:nvPr>
            <p:ph type="title"/>
          </p:nvPr>
        </p:nvSpPr>
        <p:spPr>
          <a:xfrm>
            <a:off x="864625" y="526175"/>
            <a:ext cx="7299300" cy="65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000000"/>
                </a:solidFill>
                <a:latin typeface="Lato Black"/>
                <a:ea typeface="Lato Black"/>
                <a:cs typeface="Lato Black"/>
                <a:sym typeface="Lato Black"/>
              </a:rPr>
              <a:t>Understand Listing123’s Data</a:t>
            </a:r>
            <a:endParaRPr sz="2400">
              <a:solidFill>
                <a:srgbClr val="000000"/>
              </a:solidFill>
              <a:latin typeface="Lato Black"/>
              <a:ea typeface="Lato Black"/>
              <a:cs typeface="Lato Black"/>
              <a:sym typeface="Lato Black"/>
            </a:endParaRPr>
          </a:p>
        </p:txBody>
      </p:sp>
      <p:sp>
        <p:nvSpPr>
          <p:cNvPr id="215" name="Google Shape;215;p31"/>
          <p:cNvSpPr/>
          <p:nvPr/>
        </p:nvSpPr>
        <p:spPr>
          <a:xfrm>
            <a:off x="238200" y="540550"/>
            <a:ext cx="517200" cy="481200"/>
          </a:xfrm>
          <a:prstGeom prst="ellipse">
            <a:avLst/>
          </a:prstGeom>
          <a:solidFill>
            <a:srgbClr val="FFFFFF"/>
          </a:solidFill>
          <a:ln cap="flat" cmpd="sng" w="28575">
            <a:solidFill>
              <a:srgbClr val="11659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31"/>
          <p:cNvSpPr txBox="1"/>
          <p:nvPr/>
        </p:nvSpPr>
        <p:spPr>
          <a:xfrm>
            <a:off x="298200" y="533350"/>
            <a:ext cx="481200" cy="495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500">
                <a:solidFill>
                  <a:srgbClr val="116592"/>
                </a:solidFill>
                <a:latin typeface="Lato"/>
                <a:ea typeface="Lato"/>
                <a:cs typeface="Lato"/>
                <a:sym typeface="Lato"/>
              </a:rPr>
              <a:t>C</a:t>
            </a:r>
            <a:endParaRPr sz="2500">
              <a:solidFill>
                <a:srgbClr val="116592"/>
              </a:solidFill>
              <a:latin typeface="Lato"/>
              <a:ea typeface="Lato"/>
              <a:cs typeface="Lato"/>
              <a:sym typeface="Lato"/>
            </a:endParaRPr>
          </a:p>
        </p:txBody>
      </p:sp>
      <p:sp>
        <p:nvSpPr>
          <p:cNvPr id="217" name="Google Shape;217;p31"/>
          <p:cNvSpPr/>
          <p:nvPr/>
        </p:nvSpPr>
        <p:spPr>
          <a:xfrm>
            <a:off x="352850" y="2235450"/>
            <a:ext cx="8580000" cy="2708100"/>
          </a:xfrm>
          <a:prstGeom prst="rect">
            <a:avLst/>
          </a:prstGeom>
          <a:solidFill>
            <a:srgbClr val="F5F5F5"/>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a:latin typeface="Lato"/>
                <a:ea typeface="Lato"/>
                <a:cs typeface="Lato"/>
                <a:sym typeface="Lato"/>
              </a:rPr>
              <a:t>I do not believe that the data is </a:t>
            </a:r>
            <a:r>
              <a:rPr lang="en">
                <a:latin typeface="Lato"/>
                <a:ea typeface="Lato"/>
                <a:cs typeface="Lato"/>
                <a:sym typeface="Lato"/>
              </a:rPr>
              <a:t>enough to solve the problem based on the following reasons/viewpoints:</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The available data is very location biased, to Portland, for something that requires a nationwide effort. </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It is not known what host traits should be avoided, as all of the reviews are generally a very good score. It is difficult to say what makes a great host without knowing what makes an unsuccessful host. </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The data is of a very small sample size, more data would be useful to see larger trends. </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We have reviews and days listed available, but where is the utilization ratio for all of those days listed? That is not very clear. The listing could remain vacant for several days, but the reviews nor days listed tell us this. Knowing the time it is spent vacant or not in use would be very helpful.</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On a similar note it would be worth knowing average number of days stayed per guest(s), to see which ones guests to stay longer in, which contributes to continued success for hosts</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Host review scores can determine what impression a hosts interactions/communication left on their guests, which could result in a return visit if they are pleased with the host. </a:t>
            </a:r>
            <a:endParaRPr>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79" name="Shape 79"/>
        <p:cNvGrpSpPr/>
        <p:nvPr/>
      </p:nvGrpSpPr>
      <p:grpSpPr>
        <a:xfrm>
          <a:off x="0" y="0"/>
          <a:ext cx="0" cy="0"/>
          <a:chOff x="0" y="0"/>
          <a:chExt cx="0" cy="0"/>
        </a:xfrm>
      </p:grpSpPr>
      <p:pic>
        <p:nvPicPr>
          <p:cNvPr id="80" name="Google Shape;80;p19"/>
          <p:cNvPicPr preferRelativeResize="0"/>
          <p:nvPr/>
        </p:nvPicPr>
        <p:blipFill>
          <a:blip r:embed="rId3">
            <a:alphaModFix/>
          </a:blip>
          <a:stretch>
            <a:fillRect/>
          </a:stretch>
        </p:blipFill>
        <p:spPr>
          <a:xfrm>
            <a:off x="7266852" y="-98149"/>
            <a:ext cx="2270975" cy="1342174"/>
          </a:xfrm>
          <a:prstGeom prst="rect">
            <a:avLst/>
          </a:prstGeom>
          <a:noFill/>
          <a:ln>
            <a:noFill/>
          </a:ln>
        </p:spPr>
      </p:pic>
      <p:sp>
        <p:nvSpPr>
          <p:cNvPr id="81" name="Google Shape;81;p19"/>
          <p:cNvSpPr/>
          <p:nvPr/>
        </p:nvSpPr>
        <p:spPr>
          <a:xfrm>
            <a:off x="352850" y="1811550"/>
            <a:ext cx="8580000" cy="452400"/>
          </a:xfrm>
          <a:prstGeom prst="rect">
            <a:avLst/>
          </a:prstGeom>
          <a:solidFill>
            <a:srgbClr val="116592"/>
          </a:solidFill>
          <a:ln cap="flat" cmpd="sng" w="9525">
            <a:solidFill>
              <a:srgbClr val="11659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300">
                <a:solidFill>
                  <a:schemeClr val="lt1"/>
                </a:solidFill>
                <a:latin typeface="Lato Black"/>
                <a:ea typeface="Lato Black"/>
                <a:cs typeface="Lato Black"/>
                <a:sym typeface="Lato Black"/>
              </a:rPr>
              <a:t>WHO:</a:t>
            </a:r>
            <a:r>
              <a:rPr b="1" lang="en" sz="1300">
                <a:solidFill>
                  <a:schemeClr val="lt1"/>
                </a:solidFill>
                <a:latin typeface="Lato"/>
                <a:ea typeface="Lato"/>
                <a:cs typeface="Lato"/>
                <a:sym typeface="Lato"/>
              </a:rPr>
              <a:t> Who is involved in the problem/project?</a:t>
            </a:r>
            <a:endParaRPr b="1" sz="1300">
              <a:solidFill>
                <a:srgbClr val="FFFFFF"/>
              </a:solidFill>
              <a:latin typeface="Lato"/>
              <a:ea typeface="Lato"/>
              <a:cs typeface="Lato"/>
              <a:sym typeface="Lato"/>
            </a:endParaRPr>
          </a:p>
        </p:txBody>
      </p:sp>
      <p:sp>
        <p:nvSpPr>
          <p:cNvPr id="82" name="Google Shape;82;p19"/>
          <p:cNvSpPr/>
          <p:nvPr/>
        </p:nvSpPr>
        <p:spPr>
          <a:xfrm>
            <a:off x="238200" y="540550"/>
            <a:ext cx="517200" cy="481200"/>
          </a:xfrm>
          <a:prstGeom prst="ellipse">
            <a:avLst/>
          </a:prstGeom>
          <a:solidFill>
            <a:srgbClr val="FFFFFF"/>
          </a:solidFill>
          <a:ln cap="flat" cmpd="sng" w="28575">
            <a:solidFill>
              <a:srgbClr val="11659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9"/>
          <p:cNvSpPr txBox="1"/>
          <p:nvPr/>
        </p:nvSpPr>
        <p:spPr>
          <a:xfrm>
            <a:off x="298200" y="533350"/>
            <a:ext cx="481200" cy="495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500">
                <a:solidFill>
                  <a:srgbClr val="116592"/>
                </a:solidFill>
                <a:latin typeface="Lato"/>
                <a:ea typeface="Lato"/>
                <a:cs typeface="Lato"/>
                <a:sym typeface="Lato"/>
              </a:rPr>
              <a:t>A</a:t>
            </a:r>
            <a:endParaRPr sz="2500">
              <a:solidFill>
                <a:srgbClr val="116592"/>
              </a:solidFill>
              <a:latin typeface="Lato"/>
              <a:ea typeface="Lato"/>
              <a:cs typeface="Lato"/>
              <a:sym typeface="Lato"/>
            </a:endParaRPr>
          </a:p>
        </p:txBody>
      </p:sp>
      <p:sp>
        <p:nvSpPr>
          <p:cNvPr id="84" name="Google Shape;84;p19"/>
          <p:cNvSpPr txBox="1"/>
          <p:nvPr>
            <p:ph type="title"/>
          </p:nvPr>
        </p:nvSpPr>
        <p:spPr>
          <a:xfrm>
            <a:off x="864625" y="526175"/>
            <a:ext cx="7299300" cy="65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000000"/>
                </a:solidFill>
                <a:latin typeface="Lato Black"/>
                <a:ea typeface="Lato Black"/>
                <a:cs typeface="Lato Black"/>
                <a:sym typeface="Lato Black"/>
              </a:rPr>
              <a:t>Understand Listings123</a:t>
            </a:r>
            <a:endParaRPr sz="2400">
              <a:solidFill>
                <a:srgbClr val="000000"/>
              </a:solidFill>
              <a:latin typeface="Lato Black"/>
              <a:ea typeface="Lato Black"/>
              <a:cs typeface="Lato Black"/>
              <a:sym typeface="Lato Black"/>
            </a:endParaRPr>
          </a:p>
        </p:txBody>
      </p:sp>
      <p:sp>
        <p:nvSpPr>
          <p:cNvPr id="85" name="Google Shape;85;p19"/>
          <p:cNvSpPr/>
          <p:nvPr/>
        </p:nvSpPr>
        <p:spPr>
          <a:xfrm>
            <a:off x="352850" y="2268948"/>
            <a:ext cx="8580000" cy="2245800"/>
          </a:xfrm>
          <a:prstGeom prst="rect">
            <a:avLst/>
          </a:prstGeom>
          <a:solidFill>
            <a:srgbClr val="F5F5F5"/>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Lato"/>
              <a:buChar char="●"/>
            </a:pPr>
            <a:r>
              <a:rPr lang="en">
                <a:latin typeface="Lato"/>
                <a:ea typeface="Lato"/>
                <a:cs typeface="Lato"/>
                <a:sym typeface="Lato"/>
              </a:rPr>
              <a:t>Stevie, my analytics manager</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Me, the analyst</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Johnny, the CEO</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The marketing team</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Listings123 Employees</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Hosts</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Investors</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Venture Capitals</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Guests of hosted listings</a:t>
            </a:r>
            <a:endParaRPr>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89" name="Shape 89"/>
        <p:cNvGrpSpPr/>
        <p:nvPr/>
      </p:nvGrpSpPr>
      <p:grpSpPr>
        <a:xfrm>
          <a:off x="0" y="0"/>
          <a:ext cx="0" cy="0"/>
          <a:chOff x="0" y="0"/>
          <a:chExt cx="0" cy="0"/>
        </a:xfrm>
      </p:grpSpPr>
      <p:pic>
        <p:nvPicPr>
          <p:cNvPr id="90" name="Google Shape;90;p20"/>
          <p:cNvPicPr preferRelativeResize="0"/>
          <p:nvPr/>
        </p:nvPicPr>
        <p:blipFill>
          <a:blip r:embed="rId3">
            <a:alphaModFix/>
          </a:blip>
          <a:stretch>
            <a:fillRect/>
          </a:stretch>
        </p:blipFill>
        <p:spPr>
          <a:xfrm>
            <a:off x="7266852" y="-98149"/>
            <a:ext cx="2270975" cy="1342174"/>
          </a:xfrm>
          <a:prstGeom prst="rect">
            <a:avLst/>
          </a:prstGeom>
          <a:noFill/>
          <a:ln>
            <a:noFill/>
          </a:ln>
        </p:spPr>
      </p:pic>
      <p:sp>
        <p:nvSpPr>
          <p:cNvPr id="91" name="Google Shape;91;p20"/>
          <p:cNvSpPr/>
          <p:nvPr/>
        </p:nvSpPr>
        <p:spPr>
          <a:xfrm>
            <a:off x="238200" y="540550"/>
            <a:ext cx="517200" cy="481200"/>
          </a:xfrm>
          <a:prstGeom prst="ellipse">
            <a:avLst/>
          </a:prstGeom>
          <a:solidFill>
            <a:srgbClr val="FFFFFF"/>
          </a:solidFill>
          <a:ln cap="flat" cmpd="sng" w="28575">
            <a:solidFill>
              <a:srgbClr val="11659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20"/>
          <p:cNvSpPr txBox="1"/>
          <p:nvPr/>
        </p:nvSpPr>
        <p:spPr>
          <a:xfrm>
            <a:off x="298200" y="533350"/>
            <a:ext cx="481200" cy="495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500">
                <a:solidFill>
                  <a:srgbClr val="116592"/>
                </a:solidFill>
                <a:latin typeface="Lato"/>
                <a:ea typeface="Lato"/>
                <a:cs typeface="Lato"/>
                <a:sym typeface="Lato"/>
              </a:rPr>
              <a:t>A</a:t>
            </a:r>
            <a:endParaRPr sz="2500">
              <a:solidFill>
                <a:srgbClr val="116592"/>
              </a:solidFill>
              <a:latin typeface="Lato"/>
              <a:ea typeface="Lato"/>
              <a:cs typeface="Lato"/>
              <a:sym typeface="Lato"/>
            </a:endParaRPr>
          </a:p>
        </p:txBody>
      </p:sp>
      <p:sp>
        <p:nvSpPr>
          <p:cNvPr id="93" name="Google Shape;93;p20"/>
          <p:cNvSpPr txBox="1"/>
          <p:nvPr>
            <p:ph type="title"/>
          </p:nvPr>
        </p:nvSpPr>
        <p:spPr>
          <a:xfrm>
            <a:off x="864625" y="526175"/>
            <a:ext cx="7299300" cy="65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000000"/>
                </a:solidFill>
                <a:latin typeface="Lato Black"/>
                <a:ea typeface="Lato Black"/>
                <a:cs typeface="Lato Black"/>
                <a:sym typeface="Lato Black"/>
              </a:rPr>
              <a:t>Understand Listings123</a:t>
            </a:r>
            <a:endParaRPr sz="2400">
              <a:solidFill>
                <a:srgbClr val="000000"/>
              </a:solidFill>
              <a:latin typeface="Lato Black"/>
              <a:ea typeface="Lato Black"/>
              <a:cs typeface="Lato Black"/>
              <a:sym typeface="Lato Black"/>
            </a:endParaRPr>
          </a:p>
        </p:txBody>
      </p:sp>
      <p:sp>
        <p:nvSpPr>
          <p:cNvPr id="94" name="Google Shape;94;p20"/>
          <p:cNvSpPr/>
          <p:nvPr/>
        </p:nvSpPr>
        <p:spPr>
          <a:xfrm>
            <a:off x="352850" y="1701050"/>
            <a:ext cx="8580000" cy="452400"/>
          </a:xfrm>
          <a:prstGeom prst="rect">
            <a:avLst/>
          </a:prstGeom>
          <a:solidFill>
            <a:srgbClr val="116592"/>
          </a:solidFill>
          <a:ln cap="flat" cmpd="sng" w="9525">
            <a:solidFill>
              <a:srgbClr val="11659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sz="1300">
                <a:solidFill>
                  <a:srgbClr val="FFFFFF"/>
                </a:solidFill>
                <a:latin typeface="Lato Black"/>
                <a:ea typeface="Lato Black"/>
                <a:cs typeface="Lato Black"/>
                <a:sym typeface="Lato Black"/>
              </a:rPr>
              <a:t>WHAT:</a:t>
            </a:r>
            <a:r>
              <a:rPr b="1" lang="en" sz="1300">
                <a:solidFill>
                  <a:srgbClr val="FFFFFF"/>
                </a:solidFill>
                <a:latin typeface="Lato"/>
                <a:ea typeface="Lato"/>
                <a:cs typeface="Lato"/>
                <a:sym typeface="Lato"/>
              </a:rPr>
              <a:t> What problem has to be solved? What would be the ideal solution for that problem? </a:t>
            </a:r>
            <a:endParaRPr b="1" sz="1300">
              <a:solidFill>
                <a:srgbClr val="FFFFFF"/>
              </a:solidFill>
              <a:latin typeface="Lato"/>
              <a:ea typeface="Lato"/>
              <a:cs typeface="Lato"/>
              <a:sym typeface="Lato"/>
            </a:endParaRPr>
          </a:p>
          <a:p>
            <a:pPr indent="0" lvl="0" marL="0" rtl="0" algn="l">
              <a:spcBef>
                <a:spcPts val="0"/>
              </a:spcBef>
              <a:spcAft>
                <a:spcPts val="0"/>
              </a:spcAft>
              <a:buClr>
                <a:srgbClr val="000000"/>
              </a:buClr>
              <a:buSzPts val="1100"/>
              <a:buFont typeface="Arial"/>
              <a:buNone/>
            </a:pPr>
            <a:r>
              <a:rPr b="1" lang="en" sz="1300">
                <a:solidFill>
                  <a:srgbClr val="FFFFFF"/>
                </a:solidFill>
                <a:latin typeface="Lato"/>
                <a:ea typeface="Lato"/>
                <a:cs typeface="Lato"/>
                <a:sym typeface="Lato"/>
              </a:rPr>
              <a:t>What happens if the problem is not solved?</a:t>
            </a:r>
            <a:endParaRPr b="1" sz="1300">
              <a:solidFill>
                <a:srgbClr val="FFFFFF"/>
              </a:solidFill>
              <a:latin typeface="Lato"/>
              <a:ea typeface="Lato"/>
              <a:cs typeface="Lato"/>
              <a:sym typeface="Lato"/>
            </a:endParaRPr>
          </a:p>
        </p:txBody>
      </p:sp>
      <p:sp>
        <p:nvSpPr>
          <p:cNvPr id="95" name="Google Shape;95;p20"/>
          <p:cNvSpPr/>
          <p:nvPr/>
        </p:nvSpPr>
        <p:spPr>
          <a:xfrm>
            <a:off x="352850" y="3760100"/>
            <a:ext cx="8580000" cy="375000"/>
          </a:xfrm>
          <a:prstGeom prst="rect">
            <a:avLst/>
          </a:prstGeom>
          <a:solidFill>
            <a:srgbClr val="116592"/>
          </a:solidFill>
          <a:ln cap="flat" cmpd="sng" w="9525">
            <a:solidFill>
              <a:srgbClr val="11659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rgbClr val="FFFFFF"/>
                </a:solidFill>
                <a:latin typeface="Lato Black"/>
                <a:ea typeface="Lato Black"/>
                <a:cs typeface="Lato Black"/>
                <a:sym typeface="Lato Black"/>
              </a:rPr>
              <a:t>WHERE: </a:t>
            </a:r>
            <a:r>
              <a:rPr b="1" lang="en" sz="1300">
                <a:solidFill>
                  <a:srgbClr val="FFFFFF"/>
                </a:solidFill>
                <a:latin typeface="Lato"/>
                <a:ea typeface="Lato"/>
                <a:cs typeface="Lato"/>
                <a:sym typeface="Lato"/>
              </a:rPr>
              <a:t>Where does the problem occur? Where do you need to solve the problem?</a:t>
            </a:r>
            <a:endParaRPr b="1" sz="1300">
              <a:solidFill>
                <a:srgbClr val="FFFFFF"/>
              </a:solidFill>
              <a:latin typeface="Lato"/>
              <a:ea typeface="Lato"/>
              <a:cs typeface="Lato"/>
              <a:sym typeface="Lato"/>
            </a:endParaRPr>
          </a:p>
        </p:txBody>
      </p:sp>
      <p:sp>
        <p:nvSpPr>
          <p:cNvPr id="96" name="Google Shape;96;p20"/>
          <p:cNvSpPr/>
          <p:nvPr/>
        </p:nvSpPr>
        <p:spPr>
          <a:xfrm>
            <a:off x="352850" y="4135100"/>
            <a:ext cx="8580000" cy="722700"/>
          </a:xfrm>
          <a:prstGeom prst="rect">
            <a:avLst/>
          </a:prstGeom>
          <a:solidFill>
            <a:srgbClr val="F5F5F5"/>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292100" lvl="0" marL="457200" rtl="0" algn="l">
              <a:spcBef>
                <a:spcPts val="0"/>
              </a:spcBef>
              <a:spcAft>
                <a:spcPts val="0"/>
              </a:spcAft>
              <a:buSzPts val="1000"/>
              <a:buFont typeface="Lato"/>
              <a:buChar char="●"/>
            </a:pPr>
            <a:r>
              <a:rPr lang="en" sz="1000">
                <a:latin typeface="Lato"/>
                <a:ea typeface="Lato"/>
                <a:cs typeface="Lato"/>
                <a:sym typeface="Lato"/>
              </a:rPr>
              <a:t>The problem affects the entire business, but specifically in finances due to lack of funds, the analytical team  because they need to convince the VCs and investors with a data-based recommendation, and the marketing team to find a way to attract and support hosts.</a:t>
            </a:r>
            <a:endParaRPr sz="1000">
              <a:latin typeface="Lato"/>
              <a:ea typeface="Lato"/>
              <a:cs typeface="Lato"/>
              <a:sym typeface="Lato"/>
            </a:endParaRPr>
          </a:p>
          <a:p>
            <a:pPr indent="-292100" lvl="0" marL="457200" rtl="0" algn="l">
              <a:spcBef>
                <a:spcPts val="0"/>
              </a:spcBef>
              <a:spcAft>
                <a:spcPts val="0"/>
              </a:spcAft>
              <a:buSzPts val="1000"/>
              <a:buFont typeface="Lato"/>
              <a:buChar char="●"/>
            </a:pPr>
            <a:r>
              <a:rPr lang="en" sz="1000">
                <a:latin typeface="Lato"/>
                <a:ea typeface="Lato"/>
                <a:cs typeface="Lato"/>
                <a:sym typeface="Lato"/>
              </a:rPr>
              <a:t>I need to solve the problem in the analytics department in collaboration with the marketing team to find a data based recommendation guide  for best host traits.</a:t>
            </a:r>
            <a:endParaRPr sz="1300">
              <a:latin typeface="Lato"/>
              <a:ea typeface="Lato"/>
              <a:cs typeface="Lato"/>
              <a:sym typeface="Lato"/>
            </a:endParaRPr>
          </a:p>
        </p:txBody>
      </p:sp>
      <p:sp>
        <p:nvSpPr>
          <p:cNvPr id="97" name="Google Shape;97;p20"/>
          <p:cNvSpPr/>
          <p:nvPr/>
        </p:nvSpPr>
        <p:spPr>
          <a:xfrm>
            <a:off x="352850" y="2153450"/>
            <a:ext cx="8580000" cy="1606800"/>
          </a:xfrm>
          <a:prstGeom prst="rect">
            <a:avLst/>
          </a:prstGeom>
          <a:solidFill>
            <a:srgbClr val="F5F5F5"/>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292100" lvl="0" marL="457200" rtl="0" algn="l">
              <a:spcBef>
                <a:spcPts val="0"/>
              </a:spcBef>
              <a:spcAft>
                <a:spcPts val="0"/>
              </a:spcAft>
              <a:buSzPts val="1000"/>
              <a:buFont typeface="Lato"/>
              <a:buChar char="●"/>
            </a:pPr>
            <a:r>
              <a:rPr lang="en" sz="1000">
                <a:latin typeface="Lato"/>
                <a:ea typeface="Lato"/>
                <a:cs typeface="Lato"/>
                <a:sym typeface="Lato"/>
              </a:rPr>
              <a:t>The problem for Listings123 is that the CEO wants the company to expand to new </a:t>
            </a:r>
            <a:r>
              <a:rPr lang="en" sz="1000">
                <a:latin typeface="Lato"/>
                <a:ea typeface="Lato"/>
                <a:cs typeface="Lato"/>
                <a:sym typeface="Lato"/>
              </a:rPr>
              <a:t>cities</a:t>
            </a:r>
            <a:r>
              <a:rPr lang="en" sz="1000">
                <a:latin typeface="Lato"/>
                <a:ea typeface="Lato"/>
                <a:cs typeface="Lato"/>
                <a:sym typeface="Lato"/>
              </a:rPr>
              <a:t>, and the marketing team needs to find ways to attract hosts with benefits and guides for success for new and existing hosts.  However, since they are a small company, they are in need of funds from investors and venture capitals to launch a nationwide marketing campaign, but those parties are not interested in financing this venture until they see a data-based approach of how Listings123 will produce a  success guide for new and existing hosts; which is something the company does not possess  except for existing  research of qualities and actions that  worked for successful AIrbnb hosts.</a:t>
            </a:r>
            <a:endParaRPr sz="1000">
              <a:latin typeface="Lato"/>
              <a:ea typeface="Lato"/>
              <a:cs typeface="Lato"/>
              <a:sym typeface="Lato"/>
            </a:endParaRPr>
          </a:p>
          <a:p>
            <a:pPr indent="-292100" lvl="0" marL="457200" rtl="0" algn="l">
              <a:spcBef>
                <a:spcPts val="0"/>
              </a:spcBef>
              <a:spcAft>
                <a:spcPts val="0"/>
              </a:spcAft>
              <a:buSzPts val="1000"/>
              <a:buFont typeface="Lato"/>
              <a:buChar char="●"/>
            </a:pPr>
            <a:r>
              <a:rPr lang="en" sz="1000">
                <a:latin typeface="Lato"/>
                <a:ea typeface="Lato"/>
                <a:cs typeface="Lato"/>
                <a:sym typeface="Lato"/>
              </a:rPr>
              <a:t>The ideal solution would be that applicable and beneficial insights are found within available data to produce a data-based recommendation on what to include in guide, and then convincing VCs and investors to provide funding by presenting this recommendation. </a:t>
            </a:r>
            <a:endParaRPr sz="1000">
              <a:latin typeface="Lato"/>
              <a:ea typeface="Lato"/>
              <a:cs typeface="Lato"/>
              <a:sym typeface="Lato"/>
            </a:endParaRPr>
          </a:p>
          <a:p>
            <a:pPr indent="-292100" lvl="0" marL="457200" rtl="0" algn="l">
              <a:spcBef>
                <a:spcPts val="0"/>
              </a:spcBef>
              <a:spcAft>
                <a:spcPts val="0"/>
              </a:spcAft>
              <a:buSzPts val="1000"/>
              <a:buFont typeface="Lato"/>
              <a:buChar char="●"/>
            </a:pPr>
            <a:r>
              <a:rPr lang="en" sz="1000">
                <a:latin typeface="Lato"/>
                <a:ea typeface="Lato"/>
                <a:cs typeface="Lato"/>
                <a:sym typeface="Lato"/>
              </a:rPr>
              <a:t>If the problem is not solved, then Listings123 will not be able to attract new hosts and expansion of the business will be difficult. Furthermore, the business could cease operations if hosts do not know how to be consistently successful and can no longer obtain guests. </a:t>
            </a:r>
            <a:endParaRPr sz="1000">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01" name="Shape 101"/>
        <p:cNvGrpSpPr/>
        <p:nvPr/>
      </p:nvGrpSpPr>
      <p:grpSpPr>
        <a:xfrm>
          <a:off x="0" y="0"/>
          <a:ext cx="0" cy="0"/>
          <a:chOff x="0" y="0"/>
          <a:chExt cx="0" cy="0"/>
        </a:xfrm>
      </p:grpSpPr>
      <p:pic>
        <p:nvPicPr>
          <p:cNvPr id="102" name="Google Shape;102;p21"/>
          <p:cNvPicPr preferRelativeResize="0"/>
          <p:nvPr/>
        </p:nvPicPr>
        <p:blipFill>
          <a:blip r:embed="rId3">
            <a:alphaModFix/>
          </a:blip>
          <a:stretch>
            <a:fillRect/>
          </a:stretch>
        </p:blipFill>
        <p:spPr>
          <a:xfrm>
            <a:off x="7266852" y="-98149"/>
            <a:ext cx="2270975" cy="1342174"/>
          </a:xfrm>
          <a:prstGeom prst="rect">
            <a:avLst/>
          </a:prstGeom>
          <a:noFill/>
          <a:ln>
            <a:noFill/>
          </a:ln>
        </p:spPr>
      </p:pic>
      <p:sp>
        <p:nvSpPr>
          <p:cNvPr id="103" name="Google Shape;103;p21"/>
          <p:cNvSpPr/>
          <p:nvPr/>
        </p:nvSpPr>
        <p:spPr>
          <a:xfrm>
            <a:off x="365275" y="1863800"/>
            <a:ext cx="8580000" cy="423900"/>
          </a:xfrm>
          <a:prstGeom prst="rect">
            <a:avLst/>
          </a:prstGeom>
          <a:solidFill>
            <a:srgbClr val="116592"/>
          </a:solid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300">
                <a:solidFill>
                  <a:schemeClr val="lt1"/>
                </a:solidFill>
                <a:latin typeface="Lato Black"/>
                <a:ea typeface="Lato Black"/>
                <a:cs typeface="Lato Black"/>
                <a:sym typeface="Lato Black"/>
              </a:rPr>
              <a:t>WHEN:</a:t>
            </a:r>
            <a:r>
              <a:rPr b="1" lang="en" sz="1300">
                <a:solidFill>
                  <a:schemeClr val="lt1"/>
                </a:solidFill>
                <a:latin typeface="Lato"/>
                <a:ea typeface="Lato"/>
                <a:cs typeface="Lato"/>
                <a:sym typeface="Lato"/>
              </a:rPr>
              <a:t> When does the project need to be completed? When does the issue occur? </a:t>
            </a:r>
            <a:endParaRPr b="1" sz="1300">
              <a:solidFill>
                <a:schemeClr val="lt1"/>
              </a:solidFill>
              <a:latin typeface="Lato"/>
              <a:ea typeface="Lato"/>
              <a:cs typeface="Lato"/>
              <a:sym typeface="Lato"/>
            </a:endParaRPr>
          </a:p>
          <a:p>
            <a:pPr indent="0" lvl="0" marL="0" rtl="0" algn="l">
              <a:spcBef>
                <a:spcPts val="0"/>
              </a:spcBef>
              <a:spcAft>
                <a:spcPts val="0"/>
              </a:spcAft>
              <a:buNone/>
            </a:pPr>
            <a:r>
              <a:t/>
            </a:r>
            <a:endParaRPr b="1" sz="1300">
              <a:solidFill>
                <a:schemeClr val="lt1"/>
              </a:solidFill>
              <a:latin typeface="Lato"/>
              <a:ea typeface="Lato"/>
              <a:cs typeface="Lato"/>
              <a:sym typeface="Lato"/>
            </a:endParaRPr>
          </a:p>
        </p:txBody>
      </p:sp>
      <p:sp>
        <p:nvSpPr>
          <p:cNvPr id="104" name="Google Shape;104;p21"/>
          <p:cNvSpPr/>
          <p:nvPr/>
        </p:nvSpPr>
        <p:spPr>
          <a:xfrm>
            <a:off x="367775" y="2287700"/>
            <a:ext cx="8580000" cy="1057500"/>
          </a:xfrm>
          <a:prstGeom prst="rect">
            <a:avLst/>
          </a:prstGeom>
          <a:solidFill>
            <a:srgbClr val="F5F5F5"/>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304800" lvl="0" marL="457200" rtl="0" algn="l">
              <a:spcBef>
                <a:spcPts val="0"/>
              </a:spcBef>
              <a:spcAft>
                <a:spcPts val="0"/>
              </a:spcAft>
              <a:buSzPts val="1200"/>
              <a:buFont typeface="Lato"/>
              <a:buChar char="●"/>
            </a:pPr>
            <a:r>
              <a:rPr lang="en" sz="1200">
                <a:latin typeface="Lato"/>
                <a:ea typeface="Lato"/>
                <a:cs typeface="Lato"/>
                <a:sym typeface="Lato"/>
              </a:rPr>
              <a:t>There is no given deadline for this project in the background, but it would be in the best </a:t>
            </a:r>
            <a:r>
              <a:rPr lang="en" sz="1200">
                <a:latin typeface="Lato"/>
                <a:ea typeface="Lato"/>
                <a:cs typeface="Lato"/>
                <a:sym typeface="Lato"/>
              </a:rPr>
              <a:t>interest</a:t>
            </a:r>
            <a:r>
              <a:rPr lang="en" sz="1200">
                <a:latin typeface="Lato"/>
                <a:ea typeface="Lato"/>
                <a:cs typeface="Lato"/>
                <a:sym typeface="Lato"/>
              </a:rPr>
              <a:t> of Listings123s to take care of this soon as possible. It would be best to ask CEO when the deadline for this project is, or when the presentation will happen. </a:t>
            </a:r>
            <a:endParaRPr sz="1200">
              <a:latin typeface="Lato"/>
              <a:ea typeface="Lato"/>
              <a:cs typeface="Lato"/>
              <a:sym typeface="Lato"/>
            </a:endParaRPr>
          </a:p>
          <a:p>
            <a:pPr indent="-304800" lvl="0" marL="457200" rtl="0" algn="l">
              <a:spcBef>
                <a:spcPts val="0"/>
              </a:spcBef>
              <a:spcAft>
                <a:spcPts val="0"/>
              </a:spcAft>
              <a:buSzPts val="1200"/>
              <a:buFont typeface="Lato"/>
              <a:buChar char="●"/>
            </a:pPr>
            <a:r>
              <a:rPr lang="en" sz="1200">
                <a:latin typeface="Lato"/>
                <a:ea typeface="Lato"/>
                <a:cs typeface="Lato"/>
                <a:sym typeface="Lato"/>
              </a:rPr>
              <a:t>According to the background, the need for expansion marketing funding  seems recent. However, it appears that is an ongoing issue that the company has never fully known how to best guide their hosts for success. </a:t>
            </a:r>
            <a:endParaRPr sz="1200">
              <a:latin typeface="Lato"/>
              <a:ea typeface="Lato"/>
              <a:cs typeface="Lato"/>
              <a:sym typeface="Lato"/>
            </a:endParaRPr>
          </a:p>
        </p:txBody>
      </p:sp>
      <p:sp>
        <p:nvSpPr>
          <p:cNvPr id="105" name="Google Shape;105;p21"/>
          <p:cNvSpPr/>
          <p:nvPr/>
        </p:nvSpPr>
        <p:spPr>
          <a:xfrm>
            <a:off x="365275" y="3345275"/>
            <a:ext cx="8580000" cy="338100"/>
          </a:xfrm>
          <a:prstGeom prst="rect">
            <a:avLst/>
          </a:prstGeom>
          <a:solidFill>
            <a:srgbClr val="116592"/>
          </a:solid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lt1"/>
                </a:solidFill>
                <a:latin typeface="Lato Black"/>
                <a:ea typeface="Lato Black"/>
                <a:cs typeface="Lato Black"/>
                <a:sym typeface="Lato Black"/>
              </a:rPr>
              <a:t>WHY: </a:t>
            </a:r>
            <a:r>
              <a:rPr b="1" lang="en" sz="1300">
                <a:solidFill>
                  <a:schemeClr val="lt1"/>
                </a:solidFill>
                <a:latin typeface="Lato"/>
                <a:ea typeface="Lato"/>
                <a:cs typeface="Lato"/>
                <a:sym typeface="Lato"/>
              </a:rPr>
              <a:t>Why should this problem be solved? Why does the issue occur?</a:t>
            </a:r>
            <a:endParaRPr b="1" sz="1300">
              <a:solidFill>
                <a:srgbClr val="FFFFFF"/>
              </a:solidFill>
              <a:latin typeface="Lato"/>
              <a:ea typeface="Lato"/>
              <a:cs typeface="Lato"/>
              <a:sym typeface="Lato"/>
            </a:endParaRPr>
          </a:p>
        </p:txBody>
      </p:sp>
      <p:sp>
        <p:nvSpPr>
          <p:cNvPr id="106" name="Google Shape;106;p21"/>
          <p:cNvSpPr/>
          <p:nvPr/>
        </p:nvSpPr>
        <p:spPr>
          <a:xfrm>
            <a:off x="238200" y="540550"/>
            <a:ext cx="517200" cy="481200"/>
          </a:xfrm>
          <a:prstGeom prst="ellipse">
            <a:avLst/>
          </a:prstGeom>
          <a:solidFill>
            <a:srgbClr val="FFFFFF"/>
          </a:solidFill>
          <a:ln cap="flat" cmpd="sng" w="28575">
            <a:solidFill>
              <a:srgbClr val="11659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21"/>
          <p:cNvSpPr txBox="1"/>
          <p:nvPr/>
        </p:nvSpPr>
        <p:spPr>
          <a:xfrm>
            <a:off x="298200" y="533350"/>
            <a:ext cx="481200" cy="495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500">
                <a:solidFill>
                  <a:srgbClr val="116592"/>
                </a:solidFill>
                <a:latin typeface="Lato"/>
                <a:ea typeface="Lato"/>
                <a:cs typeface="Lato"/>
                <a:sym typeface="Lato"/>
              </a:rPr>
              <a:t>A</a:t>
            </a:r>
            <a:endParaRPr sz="2500">
              <a:solidFill>
                <a:srgbClr val="116592"/>
              </a:solidFill>
              <a:latin typeface="Lato"/>
              <a:ea typeface="Lato"/>
              <a:cs typeface="Lato"/>
              <a:sym typeface="Lato"/>
            </a:endParaRPr>
          </a:p>
        </p:txBody>
      </p:sp>
      <p:sp>
        <p:nvSpPr>
          <p:cNvPr id="108" name="Google Shape;108;p21"/>
          <p:cNvSpPr txBox="1"/>
          <p:nvPr>
            <p:ph type="title"/>
          </p:nvPr>
        </p:nvSpPr>
        <p:spPr>
          <a:xfrm>
            <a:off x="864625" y="526175"/>
            <a:ext cx="7299300" cy="65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000000"/>
                </a:solidFill>
                <a:latin typeface="Lato Black"/>
                <a:ea typeface="Lato Black"/>
                <a:cs typeface="Lato Black"/>
                <a:sym typeface="Lato Black"/>
              </a:rPr>
              <a:t>Understand Listings123</a:t>
            </a:r>
            <a:endParaRPr sz="2400">
              <a:solidFill>
                <a:srgbClr val="000000"/>
              </a:solidFill>
              <a:latin typeface="Lato Black"/>
              <a:ea typeface="Lato Black"/>
              <a:cs typeface="Lato Black"/>
              <a:sym typeface="Lato Black"/>
            </a:endParaRPr>
          </a:p>
        </p:txBody>
      </p:sp>
      <p:sp>
        <p:nvSpPr>
          <p:cNvPr id="109" name="Google Shape;109;p21"/>
          <p:cNvSpPr/>
          <p:nvPr/>
        </p:nvSpPr>
        <p:spPr>
          <a:xfrm>
            <a:off x="370300" y="3683250"/>
            <a:ext cx="8580000" cy="1117500"/>
          </a:xfrm>
          <a:prstGeom prst="rect">
            <a:avLst/>
          </a:prstGeom>
          <a:solidFill>
            <a:srgbClr val="F5F5F5"/>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304800" lvl="0" marL="457200" rtl="0" algn="l">
              <a:spcBef>
                <a:spcPts val="0"/>
              </a:spcBef>
              <a:spcAft>
                <a:spcPts val="0"/>
              </a:spcAft>
              <a:buSzPts val="1200"/>
              <a:buFont typeface="Lato"/>
              <a:buChar char="●"/>
            </a:pPr>
            <a:r>
              <a:rPr lang="en" sz="1200">
                <a:latin typeface="Lato"/>
                <a:ea typeface="Lato"/>
                <a:cs typeface="Lato"/>
                <a:sym typeface="Lato"/>
              </a:rPr>
              <a:t>This problem should be solved  so that new hosts and successful practices will be found allow by the funding </a:t>
            </a:r>
            <a:r>
              <a:rPr lang="en" sz="1200">
                <a:latin typeface="Lato"/>
                <a:ea typeface="Lato"/>
                <a:cs typeface="Lato"/>
                <a:sym typeface="Lato"/>
              </a:rPr>
              <a:t> that investors and VCs will provide funding for their large marketing campaign</a:t>
            </a:r>
            <a:r>
              <a:rPr lang="en" sz="1200">
                <a:latin typeface="Lato"/>
                <a:ea typeface="Lato"/>
                <a:cs typeface="Lato"/>
                <a:sym typeface="Lato"/>
              </a:rPr>
              <a:t>. The end goal is expansion. </a:t>
            </a:r>
            <a:endParaRPr sz="1200">
              <a:latin typeface="Lato"/>
              <a:ea typeface="Lato"/>
              <a:cs typeface="Lato"/>
              <a:sym typeface="Lato"/>
            </a:endParaRPr>
          </a:p>
          <a:p>
            <a:pPr indent="-304800" lvl="0" marL="457200" rtl="0" algn="l">
              <a:spcBef>
                <a:spcPts val="0"/>
              </a:spcBef>
              <a:spcAft>
                <a:spcPts val="0"/>
              </a:spcAft>
              <a:buSzPts val="1200"/>
              <a:buFont typeface="Lato"/>
              <a:buChar char="●"/>
            </a:pPr>
            <a:r>
              <a:rPr lang="en" sz="1200">
                <a:latin typeface="Lato"/>
                <a:ea typeface="Lato"/>
                <a:cs typeface="Lato"/>
                <a:sym typeface="Lato"/>
              </a:rPr>
              <a:t>This issue occurs because the company is fairly small and does not have access to the data proven methods of attracting and </a:t>
            </a:r>
            <a:r>
              <a:rPr lang="en" sz="1200">
                <a:latin typeface="Lato"/>
                <a:ea typeface="Lato"/>
                <a:cs typeface="Lato"/>
                <a:sym typeface="Lato"/>
              </a:rPr>
              <a:t>retaining</a:t>
            </a:r>
            <a:r>
              <a:rPr lang="en" sz="1200">
                <a:latin typeface="Lato"/>
                <a:ea typeface="Lato"/>
                <a:cs typeface="Lato"/>
                <a:sym typeface="Lato"/>
              </a:rPr>
              <a:t> great hosts. Additionally, it is an issue </a:t>
            </a:r>
            <a:r>
              <a:rPr lang="en" sz="1200">
                <a:latin typeface="Lato"/>
                <a:ea typeface="Lato"/>
                <a:cs typeface="Lato"/>
                <a:sym typeface="Lato"/>
              </a:rPr>
              <a:t>because it lacks the funds to launch the expansion marketing campaign</a:t>
            </a:r>
            <a:endParaRPr sz="1200">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13" name="Shape 113"/>
        <p:cNvGrpSpPr/>
        <p:nvPr/>
      </p:nvGrpSpPr>
      <p:grpSpPr>
        <a:xfrm>
          <a:off x="0" y="0"/>
          <a:ext cx="0" cy="0"/>
          <a:chOff x="0" y="0"/>
          <a:chExt cx="0" cy="0"/>
        </a:xfrm>
      </p:grpSpPr>
      <p:sp>
        <p:nvSpPr>
          <p:cNvPr id="114" name="Google Shape;114;p22"/>
          <p:cNvSpPr/>
          <p:nvPr/>
        </p:nvSpPr>
        <p:spPr>
          <a:xfrm>
            <a:off x="238200" y="540550"/>
            <a:ext cx="517200" cy="481200"/>
          </a:xfrm>
          <a:prstGeom prst="ellipse">
            <a:avLst/>
          </a:prstGeom>
          <a:solidFill>
            <a:srgbClr val="FFFFFF"/>
          </a:solidFill>
          <a:ln cap="flat" cmpd="sng" w="28575">
            <a:solidFill>
              <a:srgbClr val="11659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22"/>
          <p:cNvSpPr txBox="1"/>
          <p:nvPr/>
        </p:nvSpPr>
        <p:spPr>
          <a:xfrm>
            <a:off x="298200" y="533350"/>
            <a:ext cx="481200" cy="495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500">
                <a:solidFill>
                  <a:srgbClr val="116592"/>
                </a:solidFill>
                <a:latin typeface="Lato"/>
                <a:ea typeface="Lato"/>
                <a:cs typeface="Lato"/>
                <a:sym typeface="Lato"/>
              </a:rPr>
              <a:t>B</a:t>
            </a:r>
            <a:endParaRPr sz="2500">
              <a:solidFill>
                <a:srgbClr val="116592"/>
              </a:solidFill>
              <a:latin typeface="Lato"/>
              <a:ea typeface="Lato"/>
              <a:cs typeface="Lato"/>
              <a:sym typeface="Lato"/>
            </a:endParaRPr>
          </a:p>
        </p:txBody>
      </p:sp>
      <p:sp>
        <p:nvSpPr>
          <p:cNvPr id="116" name="Google Shape;116;p22"/>
          <p:cNvSpPr txBox="1"/>
          <p:nvPr>
            <p:ph type="title"/>
          </p:nvPr>
        </p:nvSpPr>
        <p:spPr>
          <a:xfrm>
            <a:off x="864625" y="526175"/>
            <a:ext cx="7299300" cy="65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000000"/>
                </a:solidFill>
                <a:latin typeface="Lato Black"/>
                <a:ea typeface="Lato Black"/>
                <a:cs typeface="Lato Black"/>
                <a:sym typeface="Lato Black"/>
              </a:rPr>
              <a:t>Understand Listing123’s Stakeholders</a:t>
            </a:r>
            <a:endParaRPr sz="2400">
              <a:solidFill>
                <a:srgbClr val="000000"/>
              </a:solidFill>
              <a:latin typeface="Lato Black"/>
              <a:ea typeface="Lato Black"/>
              <a:cs typeface="Lato Black"/>
              <a:sym typeface="Lato Black"/>
            </a:endParaRPr>
          </a:p>
        </p:txBody>
      </p:sp>
      <p:pic>
        <p:nvPicPr>
          <p:cNvPr id="117" name="Google Shape;117;p22"/>
          <p:cNvPicPr preferRelativeResize="0"/>
          <p:nvPr/>
        </p:nvPicPr>
        <p:blipFill>
          <a:blip r:embed="rId3">
            <a:alphaModFix/>
          </a:blip>
          <a:stretch>
            <a:fillRect/>
          </a:stretch>
        </p:blipFill>
        <p:spPr>
          <a:xfrm>
            <a:off x="7266852" y="-98149"/>
            <a:ext cx="2270975" cy="1342174"/>
          </a:xfrm>
          <a:prstGeom prst="rect">
            <a:avLst/>
          </a:prstGeom>
          <a:noFill/>
          <a:ln>
            <a:noFill/>
          </a:ln>
        </p:spPr>
      </p:pic>
      <p:sp>
        <p:nvSpPr>
          <p:cNvPr id="118" name="Google Shape;118;p22"/>
          <p:cNvSpPr/>
          <p:nvPr/>
        </p:nvSpPr>
        <p:spPr>
          <a:xfrm>
            <a:off x="352850" y="1811550"/>
            <a:ext cx="8580000" cy="423900"/>
          </a:xfrm>
          <a:prstGeom prst="rect">
            <a:avLst/>
          </a:prstGeom>
          <a:solidFill>
            <a:srgbClr val="116592"/>
          </a:solid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chemeClr val="lt1"/>
                </a:solidFill>
                <a:latin typeface="Lato"/>
                <a:ea typeface="Lato"/>
                <a:cs typeface="Lato"/>
                <a:sym typeface="Lato"/>
              </a:rPr>
              <a:t>Who are your stakeholders?</a:t>
            </a:r>
            <a:endParaRPr b="1" sz="1300">
              <a:solidFill>
                <a:srgbClr val="FFFFFF"/>
              </a:solidFill>
              <a:latin typeface="Lato"/>
              <a:ea typeface="Lato"/>
              <a:cs typeface="Lato"/>
              <a:sym typeface="Lato"/>
            </a:endParaRPr>
          </a:p>
        </p:txBody>
      </p:sp>
      <p:sp>
        <p:nvSpPr>
          <p:cNvPr id="119" name="Google Shape;119;p22"/>
          <p:cNvSpPr/>
          <p:nvPr/>
        </p:nvSpPr>
        <p:spPr>
          <a:xfrm>
            <a:off x="372950" y="2235450"/>
            <a:ext cx="8559900" cy="2708100"/>
          </a:xfrm>
          <a:prstGeom prst="rect">
            <a:avLst/>
          </a:prstGeom>
          <a:solidFill>
            <a:srgbClr val="F5F5F5"/>
          </a:solidFill>
          <a:ln cap="flat" cmpd="sng" w="9525">
            <a:solidFill>
              <a:srgbClr val="434343"/>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latin typeface="Lato"/>
                <a:ea typeface="Lato"/>
                <a:cs typeface="Lato"/>
                <a:sym typeface="Lato"/>
              </a:rPr>
              <a:t>Internal:</a:t>
            </a:r>
            <a:endParaRPr b="1">
              <a:solidFill>
                <a:schemeClr val="dk1"/>
              </a:solidFill>
              <a:latin typeface="Lato"/>
              <a:ea typeface="Lato"/>
              <a:cs typeface="Lato"/>
              <a:sym typeface="Lato"/>
            </a:endParaRPr>
          </a:p>
          <a:p>
            <a:pPr indent="-317500" lvl="0" marL="457200" rtl="0" algn="l">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Stevie, my analytics manager</a:t>
            </a:r>
            <a:endParaRPr>
              <a:solidFill>
                <a:schemeClr val="dk1"/>
              </a:solidFill>
              <a:latin typeface="Lato"/>
              <a:ea typeface="Lato"/>
              <a:cs typeface="Lato"/>
              <a:sym typeface="Lato"/>
            </a:endParaRPr>
          </a:p>
          <a:p>
            <a:pPr indent="-317500" lvl="0" marL="457200" rtl="0" algn="l">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Me, the analyst</a:t>
            </a:r>
            <a:endParaRPr>
              <a:solidFill>
                <a:schemeClr val="dk1"/>
              </a:solidFill>
              <a:latin typeface="Lato"/>
              <a:ea typeface="Lato"/>
              <a:cs typeface="Lato"/>
              <a:sym typeface="Lato"/>
            </a:endParaRPr>
          </a:p>
          <a:p>
            <a:pPr indent="-317500" lvl="0" marL="457200" rtl="0" algn="l">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Johnny, the CEO</a:t>
            </a:r>
            <a:endParaRPr>
              <a:solidFill>
                <a:schemeClr val="dk1"/>
              </a:solidFill>
              <a:latin typeface="Lato"/>
              <a:ea typeface="Lato"/>
              <a:cs typeface="Lato"/>
              <a:sym typeface="Lato"/>
            </a:endParaRPr>
          </a:p>
          <a:p>
            <a:pPr indent="-317500" lvl="0" marL="457200" rtl="0" algn="l">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The marketing team</a:t>
            </a:r>
            <a:endParaRPr>
              <a:solidFill>
                <a:schemeClr val="dk1"/>
              </a:solidFill>
              <a:latin typeface="Lato"/>
              <a:ea typeface="Lato"/>
              <a:cs typeface="Lato"/>
              <a:sym typeface="Lato"/>
            </a:endParaRPr>
          </a:p>
          <a:p>
            <a:pPr indent="-317500" lvl="0" marL="457200" rtl="0" algn="l">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Listings123 Employees</a:t>
            </a:r>
            <a:endParaRPr b="1">
              <a:solidFill>
                <a:schemeClr val="dk1"/>
              </a:solidFill>
              <a:latin typeface="Lato"/>
              <a:ea typeface="Lato"/>
              <a:cs typeface="Lato"/>
              <a:sym typeface="Lato"/>
            </a:endParaRPr>
          </a:p>
          <a:p>
            <a:pPr indent="0" lvl="0" marL="0" rtl="0" algn="l">
              <a:spcBef>
                <a:spcPts val="0"/>
              </a:spcBef>
              <a:spcAft>
                <a:spcPts val="0"/>
              </a:spcAft>
              <a:buClr>
                <a:schemeClr val="dk1"/>
              </a:buClr>
              <a:buSzPts val="1100"/>
              <a:buFont typeface="Arial"/>
              <a:buNone/>
            </a:pPr>
            <a:r>
              <a:rPr b="1" lang="en">
                <a:solidFill>
                  <a:schemeClr val="dk1"/>
                </a:solidFill>
                <a:latin typeface="Lato"/>
                <a:ea typeface="Lato"/>
                <a:cs typeface="Lato"/>
                <a:sym typeface="Lato"/>
              </a:rPr>
              <a:t>External:</a:t>
            </a:r>
            <a:r>
              <a:rPr lang="en">
                <a:solidFill>
                  <a:schemeClr val="dk1"/>
                </a:solidFill>
                <a:latin typeface="Lato Light"/>
                <a:ea typeface="Lato Light"/>
                <a:cs typeface="Lato Light"/>
                <a:sym typeface="Lato Light"/>
              </a:rPr>
              <a:t> </a:t>
            </a:r>
            <a:endParaRPr>
              <a:solidFill>
                <a:schemeClr val="dk1"/>
              </a:solidFill>
              <a:latin typeface="Lato Light"/>
              <a:ea typeface="Lato Light"/>
              <a:cs typeface="Lato Light"/>
              <a:sym typeface="Lato Light"/>
            </a:endParaRPr>
          </a:p>
          <a:p>
            <a:pPr indent="-317500" lvl="0" marL="457200" rtl="0" algn="l">
              <a:spcBef>
                <a:spcPts val="0"/>
              </a:spcBef>
              <a:spcAft>
                <a:spcPts val="0"/>
              </a:spcAft>
              <a:buClr>
                <a:schemeClr val="dk1"/>
              </a:buClr>
              <a:buSzPts val="1400"/>
              <a:buChar char="●"/>
            </a:pPr>
            <a:r>
              <a:rPr lang="en">
                <a:solidFill>
                  <a:schemeClr val="dk1"/>
                </a:solidFill>
                <a:latin typeface="Lato"/>
                <a:ea typeface="Lato"/>
                <a:cs typeface="Lato"/>
                <a:sym typeface="Lato"/>
              </a:rPr>
              <a:t>Hosts</a:t>
            </a:r>
            <a:endParaRPr>
              <a:solidFill>
                <a:schemeClr val="dk1"/>
              </a:solidFill>
              <a:latin typeface="Lato"/>
              <a:ea typeface="Lato"/>
              <a:cs typeface="Lato"/>
              <a:sym typeface="Lato"/>
            </a:endParaRPr>
          </a:p>
          <a:p>
            <a:pPr indent="-317500" lvl="0" marL="457200" rtl="0" algn="l">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Guests of hosts</a:t>
            </a:r>
            <a:endParaRPr>
              <a:solidFill>
                <a:schemeClr val="dk1"/>
              </a:solidFill>
              <a:latin typeface="Lato"/>
              <a:ea typeface="Lato"/>
              <a:cs typeface="Lato"/>
              <a:sym typeface="Lato"/>
            </a:endParaRPr>
          </a:p>
          <a:p>
            <a:pPr indent="-317500" lvl="0" marL="457200" rtl="0" algn="l">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Investors</a:t>
            </a:r>
            <a:endParaRPr>
              <a:solidFill>
                <a:schemeClr val="dk1"/>
              </a:solidFill>
              <a:latin typeface="Lato"/>
              <a:ea typeface="Lato"/>
              <a:cs typeface="Lato"/>
              <a:sym typeface="Lato"/>
            </a:endParaRPr>
          </a:p>
          <a:p>
            <a:pPr indent="-317500" lvl="0" marL="457200" rtl="0" algn="l">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Venture Capitals</a:t>
            </a:r>
            <a:endParaRPr sz="1200">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23" name="Shape 123"/>
        <p:cNvGrpSpPr/>
        <p:nvPr/>
      </p:nvGrpSpPr>
      <p:grpSpPr>
        <a:xfrm>
          <a:off x="0" y="0"/>
          <a:ext cx="0" cy="0"/>
          <a:chOff x="0" y="0"/>
          <a:chExt cx="0" cy="0"/>
        </a:xfrm>
      </p:grpSpPr>
      <p:sp>
        <p:nvSpPr>
          <p:cNvPr id="124" name="Google Shape;124;p23"/>
          <p:cNvSpPr/>
          <p:nvPr/>
        </p:nvSpPr>
        <p:spPr>
          <a:xfrm>
            <a:off x="238200" y="540550"/>
            <a:ext cx="517200" cy="481200"/>
          </a:xfrm>
          <a:prstGeom prst="ellipse">
            <a:avLst/>
          </a:prstGeom>
          <a:solidFill>
            <a:srgbClr val="FFFFFF"/>
          </a:solidFill>
          <a:ln cap="flat" cmpd="sng" w="28575">
            <a:solidFill>
              <a:srgbClr val="11659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23"/>
          <p:cNvSpPr txBox="1"/>
          <p:nvPr/>
        </p:nvSpPr>
        <p:spPr>
          <a:xfrm>
            <a:off x="298200" y="533350"/>
            <a:ext cx="481200" cy="495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500">
                <a:solidFill>
                  <a:srgbClr val="116592"/>
                </a:solidFill>
                <a:latin typeface="Lato"/>
                <a:ea typeface="Lato"/>
                <a:cs typeface="Lato"/>
                <a:sym typeface="Lato"/>
              </a:rPr>
              <a:t>B</a:t>
            </a:r>
            <a:endParaRPr sz="2500">
              <a:solidFill>
                <a:srgbClr val="116592"/>
              </a:solidFill>
              <a:latin typeface="Lato"/>
              <a:ea typeface="Lato"/>
              <a:cs typeface="Lato"/>
              <a:sym typeface="Lato"/>
            </a:endParaRPr>
          </a:p>
        </p:txBody>
      </p:sp>
      <p:sp>
        <p:nvSpPr>
          <p:cNvPr id="126" name="Google Shape;126;p23"/>
          <p:cNvSpPr txBox="1"/>
          <p:nvPr>
            <p:ph type="title"/>
          </p:nvPr>
        </p:nvSpPr>
        <p:spPr>
          <a:xfrm>
            <a:off x="864625" y="526175"/>
            <a:ext cx="7299300" cy="65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000000"/>
                </a:solidFill>
                <a:latin typeface="Lato Black"/>
                <a:ea typeface="Lato Black"/>
                <a:cs typeface="Lato Black"/>
                <a:sym typeface="Lato Black"/>
              </a:rPr>
              <a:t>Understand Listing123’s Stakeholders</a:t>
            </a:r>
            <a:endParaRPr sz="2400">
              <a:solidFill>
                <a:srgbClr val="000000"/>
              </a:solidFill>
              <a:latin typeface="Lato Black"/>
              <a:ea typeface="Lato Black"/>
              <a:cs typeface="Lato Black"/>
              <a:sym typeface="Lato Black"/>
            </a:endParaRPr>
          </a:p>
        </p:txBody>
      </p:sp>
      <p:pic>
        <p:nvPicPr>
          <p:cNvPr id="127" name="Google Shape;127;p23"/>
          <p:cNvPicPr preferRelativeResize="0"/>
          <p:nvPr/>
        </p:nvPicPr>
        <p:blipFill>
          <a:blip r:embed="rId3">
            <a:alphaModFix/>
          </a:blip>
          <a:stretch>
            <a:fillRect/>
          </a:stretch>
        </p:blipFill>
        <p:spPr>
          <a:xfrm>
            <a:off x="7266852" y="-98149"/>
            <a:ext cx="2270975" cy="1342174"/>
          </a:xfrm>
          <a:prstGeom prst="rect">
            <a:avLst/>
          </a:prstGeom>
          <a:noFill/>
          <a:ln>
            <a:noFill/>
          </a:ln>
        </p:spPr>
      </p:pic>
      <p:sp>
        <p:nvSpPr>
          <p:cNvPr id="128" name="Google Shape;128;p23"/>
          <p:cNvSpPr/>
          <p:nvPr/>
        </p:nvSpPr>
        <p:spPr>
          <a:xfrm>
            <a:off x="362900" y="1660850"/>
            <a:ext cx="8580000" cy="423900"/>
          </a:xfrm>
          <a:prstGeom prst="rect">
            <a:avLst/>
          </a:prstGeom>
          <a:solidFill>
            <a:srgbClr val="116592"/>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300">
                <a:solidFill>
                  <a:schemeClr val="lt1"/>
                </a:solidFill>
                <a:latin typeface="Lato"/>
                <a:ea typeface="Lato"/>
                <a:cs typeface="Lato"/>
                <a:sym typeface="Lato"/>
              </a:rPr>
              <a:t>How is each stakeholder involved? What can each stakeholder contribute to the project?</a:t>
            </a:r>
            <a:endParaRPr b="1" sz="1300">
              <a:solidFill>
                <a:schemeClr val="lt1"/>
              </a:solidFill>
              <a:latin typeface="Lato"/>
              <a:ea typeface="Lato"/>
              <a:cs typeface="Lato"/>
              <a:sym typeface="Lato"/>
            </a:endParaRPr>
          </a:p>
        </p:txBody>
      </p:sp>
      <p:sp>
        <p:nvSpPr>
          <p:cNvPr id="129" name="Google Shape;129;p23"/>
          <p:cNvSpPr/>
          <p:nvPr/>
        </p:nvSpPr>
        <p:spPr>
          <a:xfrm>
            <a:off x="372950" y="2084750"/>
            <a:ext cx="8559900" cy="2908200"/>
          </a:xfrm>
          <a:prstGeom prst="rect">
            <a:avLst/>
          </a:prstGeom>
          <a:solidFill>
            <a:srgbClr val="F5F5F5"/>
          </a:solidFill>
          <a:ln cap="flat" cmpd="sng" w="9525">
            <a:solidFill>
              <a:srgbClr val="434343"/>
            </a:solidFill>
            <a:prstDash val="solid"/>
            <a:round/>
            <a:headEnd len="sm" w="sm" type="none"/>
            <a:tailEnd len="sm" w="sm" type="none"/>
          </a:ln>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Me: I am an analyst at Listings123 that is tasked with collaborating with collaborating with the marketing team to find a data-based recommendation for the  presentation to investors and VCs, which includes producing a guide of traits of good hosts</a:t>
            </a:r>
            <a:endParaRPr>
              <a:solidFill>
                <a:schemeClr val="dk1"/>
              </a:solidFill>
              <a:latin typeface="Lato"/>
              <a:ea typeface="Lato"/>
              <a:cs typeface="Lato"/>
              <a:sym typeface="Lato"/>
            </a:endParaRPr>
          </a:p>
          <a:p>
            <a:pPr indent="-317500" lvl="0" marL="457200" rtl="0" algn="l">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Stevie: My analytics manager who has tasked me with framing the business problem and finding insights in the data after as she was ordered  by the CEO.  She will oversee and delegate this task to ensure it gets done</a:t>
            </a:r>
            <a:endParaRPr>
              <a:solidFill>
                <a:schemeClr val="dk1"/>
              </a:solidFill>
              <a:latin typeface="Lato"/>
              <a:ea typeface="Lato"/>
              <a:cs typeface="Lato"/>
              <a:sym typeface="Lato"/>
            </a:endParaRPr>
          </a:p>
          <a:p>
            <a:pPr indent="-317500" lvl="0" marL="457200" rtl="0" algn="l">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Johnny: He is the CEO and has decided that the company needs expansion, he is responsible of making sure that is possible. Delegates teams as necessary in this situation. </a:t>
            </a:r>
            <a:endParaRPr>
              <a:solidFill>
                <a:schemeClr val="dk1"/>
              </a:solidFill>
              <a:latin typeface="Lato"/>
              <a:ea typeface="Lato"/>
              <a:cs typeface="Lato"/>
              <a:sym typeface="Lato"/>
            </a:endParaRPr>
          </a:p>
          <a:p>
            <a:pPr indent="-317500" lvl="0" marL="457200" rtl="0" algn="l">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The Marketing team: Responsible for launching the nationwide campaign to promote the company to potential with benefits and providing guides that share with hosts how to be </a:t>
            </a:r>
            <a:r>
              <a:rPr lang="en">
                <a:solidFill>
                  <a:schemeClr val="dk1"/>
                </a:solidFill>
                <a:latin typeface="Lato"/>
                <a:ea typeface="Lato"/>
                <a:cs typeface="Lato"/>
                <a:sym typeface="Lato"/>
              </a:rPr>
              <a:t>successful</a:t>
            </a:r>
            <a:r>
              <a:rPr lang="en">
                <a:solidFill>
                  <a:schemeClr val="dk1"/>
                </a:solidFill>
                <a:latin typeface="Lato"/>
                <a:ea typeface="Lato"/>
                <a:cs typeface="Lato"/>
                <a:sym typeface="Lato"/>
              </a:rPr>
              <a:t>. Will assist analytical team as well. </a:t>
            </a:r>
            <a:endParaRPr>
              <a:solidFill>
                <a:schemeClr val="dk1"/>
              </a:solidFill>
              <a:latin typeface="Lato"/>
              <a:ea typeface="Lato"/>
              <a:cs typeface="Lato"/>
              <a:sym typeface="Lato"/>
            </a:endParaRPr>
          </a:p>
          <a:p>
            <a:pPr indent="-317500" lvl="0" marL="457200" rtl="0" algn="l">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Listings123 employees: They manage and run the day to day activities of the company. The success of this campaign and funding is in their interest to maintain continued </a:t>
            </a:r>
            <a:r>
              <a:rPr lang="en">
                <a:solidFill>
                  <a:schemeClr val="dk1"/>
                </a:solidFill>
                <a:latin typeface="Lato"/>
                <a:ea typeface="Lato"/>
                <a:cs typeface="Lato"/>
                <a:sym typeface="Lato"/>
              </a:rPr>
              <a:t>employment</a:t>
            </a:r>
            <a:r>
              <a:rPr lang="en">
                <a:solidFill>
                  <a:schemeClr val="dk1"/>
                </a:solidFill>
                <a:latin typeface="Lato"/>
                <a:ea typeface="Lato"/>
                <a:cs typeface="Lato"/>
                <a:sym typeface="Lato"/>
              </a:rPr>
              <a:t>.</a:t>
            </a:r>
            <a:endParaRPr>
              <a:solidFill>
                <a:schemeClr val="dk1"/>
              </a:solidFill>
              <a:latin typeface="Lato"/>
              <a:ea typeface="Lato"/>
              <a:cs typeface="Lato"/>
              <a:sym typeface="Lato"/>
            </a:endParaRPr>
          </a:p>
          <a:p>
            <a:pPr indent="0" lvl="0" marL="0" rtl="0" algn="l">
              <a:spcBef>
                <a:spcPts val="0"/>
              </a:spcBef>
              <a:spcAft>
                <a:spcPts val="0"/>
              </a:spcAft>
              <a:buClr>
                <a:schemeClr val="dk1"/>
              </a:buClr>
              <a:buSzPts val="1100"/>
              <a:buFont typeface="Arial"/>
              <a:buNone/>
            </a:pPr>
            <a:r>
              <a:t/>
            </a:r>
            <a:endParaRPr sz="1200">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33" name="Shape 133"/>
        <p:cNvGrpSpPr/>
        <p:nvPr/>
      </p:nvGrpSpPr>
      <p:grpSpPr>
        <a:xfrm>
          <a:off x="0" y="0"/>
          <a:ext cx="0" cy="0"/>
          <a:chOff x="0" y="0"/>
          <a:chExt cx="0" cy="0"/>
        </a:xfrm>
      </p:grpSpPr>
      <p:sp>
        <p:nvSpPr>
          <p:cNvPr id="134" name="Google Shape;134;p24"/>
          <p:cNvSpPr/>
          <p:nvPr/>
        </p:nvSpPr>
        <p:spPr>
          <a:xfrm>
            <a:off x="238200" y="540550"/>
            <a:ext cx="517200" cy="481200"/>
          </a:xfrm>
          <a:prstGeom prst="ellipse">
            <a:avLst/>
          </a:prstGeom>
          <a:solidFill>
            <a:srgbClr val="FFFFFF"/>
          </a:solidFill>
          <a:ln cap="flat" cmpd="sng" w="28575">
            <a:solidFill>
              <a:srgbClr val="11659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4"/>
          <p:cNvSpPr txBox="1"/>
          <p:nvPr/>
        </p:nvSpPr>
        <p:spPr>
          <a:xfrm>
            <a:off x="298200" y="533350"/>
            <a:ext cx="481200" cy="495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500">
                <a:solidFill>
                  <a:srgbClr val="116592"/>
                </a:solidFill>
                <a:latin typeface="Lato"/>
                <a:ea typeface="Lato"/>
                <a:cs typeface="Lato"/>
                <a:sym typeface="Lato"/>
              </a:rPr>
              <a:t>B</a:t>
            </a:r>
            <a:endParaRPr sz="2500">
              <a:solidFill>
                <a:srgbClr val="116592"/>
              </a:solidFill>
              <a:latin typeface="Lato"/>
              <a:ea typeface="Lato"/>
              <a:cs typeface="Lato"/>
              <a:sym typeface="Lato"/>
            </a:endParaRPr>
          </a:p>
        </p:txBody>
      </p:sp>
      <p:sp>
        <p:nvSpPr>
          <p:cNvPr id="136" name="Google Shape;136;p24"/>
          <p:cNvSpPr txBox="1"/>
          <p:nvPr>
            <p:ph type="title"/>
          </p:nvPr>
        </p:nvSpPr>
        <p:spPr>
          <a:xfrm>
            <a:off x="864625" y="526175"/>
            <a:ext cx="7299300" cy="65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000000"/>
                </a:solidFill>
                <a:latin typeface="Lato Black"/>
                <a:ea typeface="Lato Black"/>
                <a:cs typeface="Lato Black"/>
                <a:sym typeface="Lato Black"/>
              </a:rPr>
              <a:t>Understand Listing123’s Stakeholders</a:t>
            </a:r>
            <a:endParaRPr sz="2400">
              <a:solidFill>
                <a:srgbClr val="000000"/>
              </a:solidFill>
              <a:latin typeface="Lato Black"/>
              <a:ea typeface="Lato Black"/>
              <a:cs typeface="Lato Black"/>
              <a:sym typeface="Lato Black"/>
            </a:endParaRPr>
          </a:p>
        </p:txBody>
      </p:sp>
      <p:pic>
        <p:nvPicPr>
          <p:cNvPr id="137" name="Google Shape;137;p24"/>
          <p:cNvPicPr preferRelativeResize="0"/>
          <p:nvPr/>
        </p:nvPicPr>
        <p:blipFill>
          <a:blip r:embed="rId3">
            <a:alphaModFix/>
          </a:blip>
          <a:stretch>
            <a:fillRect/>
          </a:stretch>
        </p:blipFill>
        <p:spPr>
          <a:xfrm>
            <a:off x="7266852" y="-98149"/>
            <a:ext cx="2270975" cy="1342174"/>
          </a:xfrm>
          <a:prstGeom prst="rect">
            <a:avLst/>
          </a:prstGeom>
          <a:noFill/>
          <a:ln>
            <a:noFill/>
          </a:ln>
        </p:spPr>
      </p:pic>
      <p:sp>
        <p:nvSpPr>
          <p:cNvPr id="138" name="Google Shape;138;p24"/>
          <p:cNvSpPr/>
          <p:nvPr/>
        </p:nvSpPr>
        <p:spPr>
          <a:xfrm>
            <a:off x="352850" y="1811550"/>
            <a:ext cx="8580000" cy="423900"/>
          </a:xfrm>
          <a:prstGeom prst="rect">
            <a:avLst/>
          </a:prstGeom>
          <a:solidFill>
            <a:srgbClr val="116592"/>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300">
                <a:solidFill>
                  <a:schemeClr val="lt1"/>
                </a:solidFill>
                <a:latin typeface="Lato"/>
                <a:ea typeface="Lato"/>
                <a:cs typeface="Lato"/>
                <a:sym typeface="Lato"/>
              </a:rPr>
              <a:t>How is each stakeholder involved? What can each stakeholder contribute to the project? </a:t>
            </a:r>
            <a:r>
              <a:rPr i="1" lang="en" sz="1300">
                <a:solidFill>
                  <a:schemeClr val="lt1"/>
                </a:solidFill>
                <a:latin typeface="Lato"/>
                <a:ea typeface="Lato"/>
                <a:cs typeface="Lato"/>
                <a:sym typeface="Lato"/>
              </a:rPr>
              <a:t>(continued)</a:t>
            </a:r>
            <a:endParaRPr i="1" sz="1300">
              <a:solidFill>
                <a:schemeClr val="lt1"/>
              </a:solidFill>
              <a:latin typeface="Lato"/>
              <a:ea typeface="Lato"/>
              <a:cs typeface="Lato"/>
              <a:sym typeface="Lato"/>
            </a:endParaRPr>
          </a:p>
        </p:txBody>
      </p:sp>
      <p:sp>
        <p:nvSpPr>
          <p:cNvPr id="139" name="Google Shape;139;p24"/>
          <p:cNvSpPr/>
          <p:nvPr/>
        </p:nvSpPr>
        <p:spPr>
          <a:xfrm>
            <a:off x="372950" y="2235450"/>
            <a:ext cx="8559900" cy="2708100"/>
          </a:xfrm>
          <a:prstGeom prst="rect">
            <a:avLst/>
          </a:prstGeom>
          <a:solidFill>
            <a:srgbClr val="F5F5F5"/>
          </a:solidFill>
          <a:ln cap="flat" cmpd="sng" w="9525">
            <a:solidFill>
              <a:srgbClr val="434343"/>
            </a:solidFill>
            <a:prstDash val="solid"/>
            <a:round/>
            <a:headEnd len="sm" w="sm" type="none"/>
            <a:tailEnd len="sm" w="sm" type="none"/>
          </a:ln>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Hosts: They provide the </a:t>
            </a:r>
            <a:r>
              <a:rPr lang="en">
                <a:solidFill>
                  <a:schemeClr val="dk1"/>
                </a:solidFill>
                <a:latin typeface="Lato"/>
                <a:ea typeface="Lato"/>
                <a:cs typeface="Lato"/>
                <a:sym typeface="Lato"/>
              </a:rPr>
              <a:t>property or room </a:t>
            </a:r>
            <a:r>
              <a:rPr lang="en">
                <a:solidFill>
                  <a:schemeClr val="dk1"/>
                </a:solidFill>
                <a:latin typeface="Lato"/>
                <a:ea typeface="Lato"/>
                <a:cs typeface="Lato"/>
                <a:sym typeface="Lato"/>
              </a:rPr>
              <a:t>rentals for the listings found in the company. Their </a:t>
            </a:r>
            <a:r>
              <a:rPr lang="en">
                <a:solidFill>
                  <a:schemeClr val="dk1"/>
                </a:solidFill>
                <a:latin typeface="Lato"/>
                <a:ea typeface="Lato"/>
                <a:cs typeface="Lato"/>
                <a:sym typeface="Lato"/>
              </a:rPr>
              <a:t>service, homes, or other qualities will determine what guests they can attract or retain.</a:t>
            </a:r>
            <a:endParaRPr>
              <a:solidFill>
                <a:schemeClr val="dk1"/>
              </a:solidFill>
              <a:latin typeface="Lato"/>
              <a:ea typeface="Lato"/>
              <a:cs typeface="Lato"/>
              <a:sym typeface="Lato"/>
            </a:endParaRPr>
          </a:p>
          <a:p>
            <a:pPr indent="-317500" lvl="0" marL="457200" rtl="0" algn="l">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Investors: They will provide a source of funds for the marketing campaign if convinced on why they should or if they see a potential profit.</a:t>
            </a:r>
            <a:endParaRPr>
              <a:solidFill>
                <a:schemeClr val="dk1"/>
              </a:solidFill>
              <a:latin typeface="Lato"/>
              <a:ea typeface="Lato"/>
              <a:cs typeface="Lato"/>
              <a:sym typeface="Lato"/>
            </a:endParaRPr>
          </a:p>
          <a:p>
            <a:pPr indent="-317500" lvl="0" marL="457200" rtl="0" algn="l">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Venture Capitals: They will provide the business with needed funds for market if a convincing presentation can be made. They want to make sure the business will not be at risk of default and the forecasted success is what they are looking for. </a:t>
            </a:r>
            <a:endParaRPr>
              <a:solidFill>
                <a:schemeClr val="dk1"/>
              </a:solidFill>
              <a:latin typeface="Lato"/>
              <a:ea typeface="Lato"/>
              <a:cs typeface="Lato"/>
              <a:sym typeface="Lato"/>
            </a:endParaRPr>
          </a:p>
          <a:p>
            <a:pPr indent="-317500" lvl="0" marL="457200" rtl="0" algn="l">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Guests of hosts: These customers are source of most if not all incoming revenue for the business, and they are absolutely crucial for the business to continue. </a:t>
            </a:r>
            <a:endParaRPr>
              <a:solidFill>
                <a:schemeClr val="dk1"/>
              </a:solidFill>
              <a:latin typeface="Lato"/>
              <a:ea typeface="Lato"/>
              <a:cs typeface="Lato"/>
              <a:sym typeface="Lato"/>
            </a:endParaRPr>
          </a:p>
          <a:p>
            <a:pPr indent="0" lvl="0" marL="0" rtl="0" algn="l">
              <a:spcBef>
                <a:spcPts val="0"/>
              </a:spcBef>
              <a:spcAft>
                <a:spcPts val="0"/>
              </a:spcAft>
              <a:buClr>
                <a:schemeClr val="dk1"/>
              </a:buClr>
              <a:buSzPts val="1100"/>
              <a:buFont typeface="Arial"/>
              <a:buNone/>
            </a:pPr>
            <a:r>
              <a:t/>
            </a:r>
            <a:endParaRPr sz="1200">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43" name="Shape 143"/>
        <p:cNvGrpSpPr/>
        <p:nvPr/>
      </p:nvGrpSpPr>
      <p:grpSpPr>
        <a:xfrm>
          <a:off x="0" y="0"/>
          <a:ext cx="0" cy="0"/>
          <a:chOff x="0" y="0"/>
          <a:chExt cx="0" cy="0"/>
        </a:xfrm>
      </p:grpSpPr>
      <p:sp>
        <p:nvSpPr>
          <p:cNvPr id="144" name="Google Shape;144;p25"/>
          <p:cNvSpPr/>
          <p:nvPr/>
        </p:nvSpPr>
        <p:spPr>
          <a:xfrm>
            <a:off x="238200" y="540550"/>
            <a:ext cx="517200" cy="481200"/>
          </a:xfrm>
          <a:prstGeom prst="ellipse">
            <a:avLst/>
          </a:prstGeom>
          <a:solidFill>
            <a:srgbClr val="FFFFFF"/>
          </a:solidFill>
          <a:ln cap="flat" cmpd="sng" w="28575">
            <a:solidFill>
              <a:srgbClr val="11659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5"/>
          <p:cNvSpPr txBox="1"/>
          <p:nvPr/>
        </p:nvSpPr>
        <p:spPr>
          <a:xfrm>
            <a:off x="298200" y="533350"/>
            <a:ext cx="481200" cy="495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500">
                <a:solidFill>
                  <a:srgbClr val="116592"/>
                </a:solidFill>
                <a:latin typeface="Lato"/>
                <a:ea typeface="Lato"/>
                <a:cs typeface="Lato"/>
                <a:sym typeface="Lato"/>
              </a:rPr>
              <a:t>B</a:t>
            </a:r>
            <a:endParaRPr sz="2500">
              <a:solidFill>
                <a:srgbClr val="116592"/>
              </a:solidFill>
              <a:latin typeface="Lato"/>
              <a:ea typeface="Lato"/>
              <a:cs typeface="Lato"/>
              <a:sym typeface="Lato"/>
            </a:endParaRPr>
          </a:p>
        </p:txBody>
      </p:sp>
      <p:sp>
        <p:nvSpPr>
          <p:cNvPr id="146" name="Google Shape;146;p25"/>
          <p:cNvSpPr txBox="1"/>
          <p:nvPr>
            <p:ph type="title"/>
          </p:nvPr>
        </p:nvSpPr>
        <p:spPr>
          <a:xfrm>
            <a:off x="864625" y="526175"/>
            <a:ext cx="7299300" cy="65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000000"/>
                </a:solidFill>
                <a:latin typeface="Lato Black"/>
                <a:ea typeface="Lato Black"/>
                <a:cs typeface="Lato Black"/>
                <a:sym typeface="Lato Black"/>
              </a:rPr>
              <a:t>Understand Listing123’s Stakeholders</a:t>
            </a:r>
            <a:endParaRPr sz="2400">
              <a:solidFill>
                <a:srgbClr val="000000"/>
              </a:solidFill>
              <a:latin typeface="Lato Black"/>
              <a:ea typeface="Lato Black"/>
              <a:cs typeface="Lato Black"/>
              <a:sym typeface="Lato Black"/>
            </a:endParaRPr>
          </a:p>
        </p:txBody>
      </p:sp>
      <p:pic>
        <p:nvPicPr>
          <p:cNvPr id="147" name="Google Shape;147;p25"/>
          <p:cNvPicPr preferRelativeResize="0"/>
          <p:nvPr/>
        </p:nvPicPr>
        <p:blipFill>
          <a:blip r:embed="rId3">
            <a:alphaModFix/>
          </a:blip>
          <a:stretch>
            <a:fillRect/>
          </a:stretch>
        </p:blipFill>
        <p:spPr>
          <a:xfrm>
            <a:off x="7266852" y="-98149"/>
            <a:ext cx="2270975" cy="1342174"/>
          </a:xfrm>
          <a:prstGeom prst="rect">
            <a:avLst/>
          </a:prstGeom>
          <a:noFill/>
          <a:ln>
            <a:noFill/>
          </a:ln>
        </p:spPr>
      </p:pic>
      <p:sp>
        <p:nvSpPr>
          <p:cNvPr id="148" name="Google Shape;148;p25"/>
          <p:cNvSpPr/>
          <p:nvPr/>
        </p:nvSpPr>
        <p:spPr>
          <a:xfrm>
            <a:off x="362900" y="1680950"/>
            <a:ext cx="8580000" cy="423900"/>
          </a:xfrm>
          <a:prstGeom prst="rect">
            <a:avLst/>
          </a:prstGeom>
          <a:solidFill>
            <a:srgbClr val="116592"/>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300">
                <a:solidFill>
                  <a:schemeClr val="lt1"/>
                </a:solidFill>
                <a:latin typeface="Lato"/>
                <a:ea typeface="Lato"/>
                <a:cs typeface="Lato"/>
                <a:sym typeface="Lato"/>
              </a:rPr>
              <a:t>Why is your project important to each stakeholder?</a:t>
            </a:r>
            <a:endParaRPr b="1" sz="1300">
              <a:solidFill>
                <a:schemeClr val="lt1"/>
              </a:solidFill>
              <a:latin typeface="Lato"/>
              <a:ea typeface="Lato"/>
              <a:cs typeface="Lato"/>
              <a:sym typeface="Lato"/>
            </a:endParaRPr>
          </a:p>
        </p:txBody>
      </p:sp>
      <p:sp>
        <p:nvSpPr>
          <p:cNvPr id="149" name="Google Shape;149;p25"/>
          <p:cNvSpPr/>
          <p:nvPr/>
        </p:nvSpPr>
        <p:spPr>
          <a:xfrm>
            <a:off x="372950" y="2104850"/>
            <a:ext cx="8559900" cy="3038700"/>
          </a:xfrm>
          <a:prstGeom prst="rect">
            <a:avLst/>
          </a:prstGeom>
          <a:solidFill>
            <a:srgbClr val="F5F5F5"/>
          </a:solidFill>
          <a:ln cap="flat" cmpd="sng" w="9525">
            <a:solidFill>
              <a:srgbClr val="434343"/>
            </a:solidFill>
            <a:prstDash val="solid"/>
            <a:round/>
            <a:headEnd len="sm" w="sm" type="none"/>
            <a:tailEnd len="sm" w="sm" type="none"/>
          </a:ln>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All Internal Stakeholders: They directly or indirectly need the expansion and success guides / traits to be found so that the </a:t>
            </a:r>
            <a:r>
              <a:rPr lang="en">
                <a:solidFill>
                  <a:schemeClr val="dk1"/>
                </a:solidFill>
                <a:latin typeface="Lato"/>
                <a:ea typeface="Lato"/>
                <a:cs typeface="Lato"/>
                <a:sym typeface="Lato"/>
              </a:rPr>
              <a:t>company can expand their operation. Without the expansion, the growing financial burdens over time will be difficult to meet and stagnation or shuttering of the business can occur without expanding or acquisition of successful hosts. Solving the issue will help everyone retain or grow their employed position in the company.</a:t>
            </a:r>
            <a:endParaRPr>
              <a:solidFill>
                <a:schemeClr val="dk1"/>
              </a:solidFill>
              <a:latin typeface="Lato"/>
              <a:ea typeface="Lato"/>
              <a:cs typeface="Lato"/>
              <a:sym typeface="Lato"/>
            </a:endParaRPr>
          </a:p>
          <a:p>
            <a:pPr indent="-317500" lvl="0" marL="457200" rtl="0" algn="l">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External Stakeholders:</a:t>
            </a:r>
            <a:endParaRPr>
              <a:solidFill>
                <a:schemeClr val="dk1"/>
              </a:solidFill>
              <a:latin typeface="Lato"/>
              <a:ea typeface="Lato"/>
              <a:cs typeface="Lato"/>
              <a:sym typeface="Lato"/>
            </a:endParaRPr>
          </a:p>
          <a:p>
            <a:pPr indent="-317500" lvl="1" marL="914400" rtl="0" algn="l">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Investors: They are looking to be convinced of owning equity in the company by providing funds  and hoping their investment will result in profit instead of loss of capital.</a:t>
            </a:r>
            <a:endParaRPr>
              <a:solidFill>
                <a:schemeClr val="dk1"/>
              </a:solidFill>
              <a:latin typeface="Lato"/>
              <a:ea typeface="Lato"/>
              <a:cs typeface="Lato"/>
              <a:sym typeface="Lato"/>
            </a:endParaRPr>
          </a:p>
          <a:p>
            <a:pPr indent="-317500" lvl="1" marL="914400" rtl="0" algn="l">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Venture Capitals: Will provide funding after being convinced the company can succeed and pay back on the terms of their financial deal.</a:t>
            </a:r>
            <a:endParaRPr>
              <a:solidFill>
                <a:schemeClr val="dk1"/>
              </a:solidFill>
              <a:latin typeface="Lato"/>
              <a:ea typeface="Lato"/>
              <a:cs typeface="Lato"/>
              <a:sym typeface="Lato"/>
            </a:endParaRPr>
          </a:p>
          <a:p>
            <a:pPr indent="-317500" lvl="1" marL="914400" rtl="0" algn="l">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Hosts: They rent their properties with the company and provide geographical coverage of business opportunities. Good hosts are essential for a mutual benefit. </a:t>
            </a:r>
            <a:endParaRPr>
              <a:solidFill>
                <a:schemeClr val="dk1"/>
              </a:solidFill>
              <a:latin typeface="Lato"/>
              <a:ea typeface="Lato"/>
              <a:cs typeface="Lato"/>
              <a:sym typeface="Lato"/>
            </a:endParaRPr>
          </a:p>
          <a:p>
            <a:pPr indent="-317500" lvl="1" marL="914400" rtl="0" algn="l">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Guests of hosts: They provide revenue for the company and rent the properties that suit their needs.</a:t>
            </a:r>
            <a:endParaRPr>
              <a:solidFill>
                <a:schemeClr val="dk1"/>
              </a:solidFill>
              <a:latin typeface="Lato"/>
              <a:ea typeface="Lato"/>
              <a:cs typeface="Lato"/>
              <a:sym typeface="Lato"/>
            </a:endParaRPr>
          </a:p>
          <a:p>
            <a:pPr indent="0" lvl="0" marL="0" rtl="0" algn="l">
              <a:spcBef>
                <a:spcPts val="0"/>
              </a:spcBef>
              <a:spcAft>
                <a:spcPts val="0"/>
              </a:spcAft>
              <a:buClr>
                <a:schemeClr val="dk1"/>
              </a:buClr>
              <a:buSzPts val="1100"/>
              <a:buFont typeface="Arial"/>
              <a:buNone/>
            </a:pPr>
            <a:r>
              <a:t/>
            </a:r>
            <a:endParaRPr>
              <a:solidFill>
                <a:schemeClr val="dk1"/>
              </a:solidFill>
              <a:latin typeface="Lato Light"/>
              <a:ea typeface="Lato Light"/>
              <a:cs typeface="Lato Light"/>
              <a:sym typeface="Lato Light"/>
            </a:endParaRPr>
          </a:p>
          <a:p>
            <a:pPr indent="0" lvl="0" marL="0" rtl="0" algn="l">
              <a:spcBef>
                <a:spcPts val="0"/>
              </a:spcBef>
              <a:spcAft>
                <a:spcPts val="0"/>
              </a:spcAft>
              <a:buClr>
                <a:schemeClr val="dk1"/>
              </a:buClr>
              <a:buSzPts val="1100"/>
              <a:buFont typeface="Arial"/>
              <a:buNone/>
            </a:pPr>
            <a:r>
              <a:t/>
            </a:r>
            <a:endParaRPr>
              <a:solidFill>
                <a:schemeClr val="dk1"/>
              </a:solidFill>
              <a:latin typeface="Lato Light"/>
              <a:ea typeface="Lato Light"/>
              <a:cs typeface="Lato Light"/>
              <a:sym typeface="Lato Light"/>
            </a:endParaRPr>
          </a:p>
          <a:p>
            <a:pPr indent="0" lvl="0" marL="0" rtl="0" algn="l">
              <a:spcBef>
                <a:spcPts val="0"/>
              </a:spcBef>
              <a:spcAft>
                <a:spcPts val="0"/>
              </a:spcAft>
              <a:buNone/>
            </a:pPr>
            <a:r>
              <a:t/>
            </a:r>
            <a:endParaRPr>
              <a:solidFill>
                <a:schemeClr val="dk1"/>
              </a:solidFill>
              <a:latin typeface="Lato Light"/>
              <a:ea typeface="Lato Light"/>
              <a:cs typeface="Lato Light"/>
              <a:sym typeface="Lato Light"/>
            </a:endParaRPr>
          </a:p>
          <a:p>
            <a:pPr indent="0" lvl="0" marL="0" rtl="0" algn="l">
              <a:spcBef>
                <a:spcPts val="0"/>
              </a:spcBef>
              <a:spcAft>
                <a:spcPts val="0"/>
              </a:spcAft>
              <a:buClr>
                <a:schemeClr val="dk1"/>
              </a:buClr>
              <a:buSzPts val="1100"/>
              <a:buFont typeface="Arial"/>
              <a:buNone/>
            </a:pPr>
            <a:r>
              <a:t/>
            </a:r>
            <a:endParaRPr sz="1200">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53" name="Shape 153"/>
        <p:cNvGrpSpPr/>
        <p:nvPr/>
      </p:nvGrpSpPr>
      <p:grpSpPr>
        <a:xfrm>
          <a:off x="0" y="0"/>
          <a:ext cx="0" cy="0"/>
          <a:chOff x="0" y="0"/>
          <a:chExt cx="0" cy="0"/>
        </a:xfrm>
      </p:grpSpPr>
      <p:sp>
        <p:nvSpPr>
          <p:cNvPr id="154" name="Google Shape;154;p26"/>
          <p:cNvSpPr/>
          <p:nvPr/>
        </p:nvSpPr>
        <p:spPr>
          <a:xfrm>
            <a:off x="238200" y="540550"/>
            <a:ext cx="517200" cy="481200"/>
          </a:xfrm>
          <a:prstGeom prst="ellipse">
            <a:avLst/>
          </a:prstGeom>
          <a:solidFill>
            <a:srgbClr val="FFFFFF"/>
          </a:solidFill>
          <a:ln cap="flat" cmpd="sng" w="28575">
            <a:solidFill>
              <a:srgbClr val="11659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6"/>
          <p:cNvSpPr txBox="1"/>
          <p:nvPr/>
        </p:nvSpPr>
        <p:spPr>
          <a:xfrm>
            <a:off x="298200" y="533350"/>
            <a:ext cx="481200" cy="495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500">
                <a:solidFill>
                  <a:srgbClr val="116592"/>
                </a:solidFill>
                <a:latin typeface="Lato"/>
                <a:ea typeface="Lato"/>
                <a:cs typeface="Lato"/>
                <a:sym typeface="Lato"/>
              </a:rPr>
              <a:t>B</a:t>
            </a:r>
            <a:endParaRPr sz="2500">
              <a:solidFill>
                <a:srgbClr val="116592"/>
              </a:solidFill>
              <a:latin typeface="Lato"/>
              <a:ea typeface="Lato"/>
              <a:cs typeface="Lato"/>
              <a:sym typeface="Lato"/>
            </a:endParaRPr>
          </a:p>
        </p:txBody>
      </p:sp>
      <p:sp>
        <p:nvSpPr>
          <p:cNvPr id="156" name="Google Shape;156;p26"/>
          <p:cNvSpPr txBox="1"/>
          <p:nvPr>
            <p:ph type="title"/>
          </p:nvPr>
        </p:nvSpPr>
        <p:spPr>
          <a:xfrm>
            <a:off x="864625" y="526175"/>
            <a:ext cx="7299300" cy="65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000000"/>
                </a:solidFill>
                <a:latin typeface="Lato Black"/>
                <a:ea typeface="Lato Black"/>
                <a:cs typeface="Lato Black"/>
                <a:sym typeface="Lato Black"/>
              </a:rPr>
              <a:t>Understand Listing123’s Stakeholders</a:t>
            </a:r>
            <a:endParaRPr sz="2400">
              <a:solidFill>
                <a:srgbClr val="000000"/>
              </a:solidFill>
              <a:latin typeface="Lato Black"/>
              <a:ea typeface="Lato Black"/>
              <a:cs typeface="Lato Black"/>
              <a:sym typeface="Lato Black"/>
            </a:endParaRPr>
          </a:p>
        </p:txBody>
      </p:sp>
      <p:pic>
        <p:nvPicPr>
          <p:cNvPr id="157" name="Google Shape;157;p26"/>
          <p:cNvPicPr preferRelativeResize="0"/>
          <p:nvPr/>
        </p:nvPicPr>
        <p:blipFill>
          <a:blip r:embed="rId3">
            <a:alphaModFix/>
          </a:blip>
          <a:stretch>
            <a:fillRect/>
          </a:stretch>
        </p:blipFill>
        <p:spPr>
          <a:xfrm>
            <a:off x="7266852" y="-98149"/>
            <a:ext cx="2270975" cy="1342174"/>
          </a:xfrm>
          <a:prstGeom prst="rect">
            <a:avLst/>
          </a:prstGeom>
          <a:noFill/>
          <a:ln>
            <a:noFill/>
          </a:ln>
        </p:spPr>
      </p:pic>
      <p:sp>
        <p:nvSpPr>
          <p:cNvPr id="158" name="Google Shape;158;p26"/>
          <p:cNvSpPr/>
          <p:nvPr/>
        </p:nvSpPr>
        <p:spPr>
          <a:xfrm>
            <a:off x="352850" y="1811550"/>
            <a:ext cx="8580000" cy="423900"/>
          </a:xfrm>
          <a:prstGeom prst="rect">
            <a:avLst/>
          </a:prstGeom>
          <a:solidFill>
            <a:srgbClr val="116592"/>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300">
                <a:solidFill>
                  <a:schemeClr val="lt1"/>
                </a:solidFill>
                <a:latin typeface="Lato"/>
                <a:ea typeface="Lato"/>
                <a:cs typeface="Lato"/>
                <a:sym typeface="Lato"/>
              </a:rPr>
              <a:t>Why is your project important to each stakeholder? </a:t>
            </a:r>
            <a:r>
              <a:rPr i="1" lang="en" sz="1300">
                <a:solidFill>
                  <a:schemeClr val="lt1"/>
                </a:solidFill>
                <a:latin typeface="Lato"/>
                <a:ea typeface="Lato"/>
                <a:cs typeface="Lato"/>
                <a:sym typeface="Lato"/>
              </a:rPr>
              <a:t>(continued)</a:t>
            </a:r>
            <a:endParaRPr i="1" sz="1300">
              <a:solidFill>
                <a:schemeClr val="lt1"/>
              </a:solidFill>
              <a:latin typeface="Lato"/>
              <a:ea typeface="Lato"/>
              <a:cs typeface="Lato"/>
              <a:sym typeface="Lato"/>
            </a:endParaRPr>
          </a:p>
        </p:txBody>
      </p:sp>
      <p:sp>
        <p:nvSpPr>
          <p:cNvPr id="159" name="Google Shape;159;p26"/>
          <p:cNvSpPr/>
          <p:nvPr/>
        </p:nvSpPr>
        <p:spPr>
          <a:xfrm>
            <a:off x="372950" y="2235450"/>
            <a:ext cx="8559900" cy="2708100"/>
          </a:xfrm>
          <a:prstGeom prst="rect">
            <a:avLst/>
          </a:prstGeom>
          <a:solidFill>
            <a:srgbClr val="F5F5F5"/>
          </a:solidFill>
          <a:ln cap="flat" cmpd="sng" w="9525">
            <a:solidFill>
              <a:srgbClr val="434343"/>
            </a:solidFill>
            <a:prstDash val="solid"/>
            <a:round/>
            <a:headEnd len="sm" w="sm" type="none"/>
            <a:tailEnd len="sm" w="sm" type="none"/>
          </a:ln>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Font typeface="Lato"/>
              <a:buChar char="●"/>
            </a:pPr>
            <a:r>
              <a:t/>
            </a:r>
            <a:endParaRPr>
              <a:solidFill>
                <a:schemeClr val="dk1"/>
              </a:solidFill>
              <a:latin typeface="Lato"/>
              <a:ea typeface="Lato"/>
              <a:cs typeface="Lato"/>
              <a:sym typeface="Lato"/>
            </a:endParaRPr>
          </a:p>
          <a:p>
            <a:pPr indent="0" lvl="0" marL="0" rtl="0" algn="l">
              <a:spcBef>
                <a:spcPts val="0"/>
              </a:spcBef>
              <a:spcAft>
                <a:spcPts val="0"/>
              </a:spcAft>
              <a:buClr>
                <a:schemeClr val="dk1"/>
              </a:buClr>
              <a:buSzPts val="1100"/>
              <a:buFont typeface="Arial"/>
              <a:buNone/>
            </a:pPr>
            <a:r>
              <a:t/>
            </a:r>
            <a:endParaRPr>
              <a:solidFill>
                <a:schemeClr val="dk1"/>
              </a:solidFill>
              <a:latin typeface="Lato Light"/>
              <a:ea typeface="Lato Light"/>
              <a:cs typeface="Lato Light"/>
              <a:sym typeface="Lato Light"/>
            </a:endParaRPr>
          </a:p>
          <a:p>
            <a:pPr indent="0" lvl="0" marL="0" rtl="0" algn="l">
              <a:spcBef>
                <a:spcPts val="0"/>
              </a:spcBef>
              <a:spcAft>
                <a:spcPts val="0"/>
              </a:spcAft>
              <a:buClr>
                <a:schemeClr val="dk1"/>
              </a:buClr>
              <a:buSzPts val="1100"/>
              <a:buFont typeface="Arial"/>
              <a:buNone/>
            </a:pPr>
            <a:r>
              <a:t/>
            </a:r>
            <a:endParaRPr>
              <a:solidFill>
                <a:schemeClr val="dk1"/>
              </a:solidFill>
              <a:latin typeface="Lato Light"/>
              <a:ea typeface="Lato Light"/>
              <a:cs typeface="Lato Light"/>
              <a:sym typeface="Lato Light"/>
            </a:endParaRPr>
          </a:p>
          <a:p>
            <a:pPr indent="0" lvl="0" marL="0" rtl="0" algn="l">
              <a:spcBef>
                <a:spcPts val="0"/>
              </a:spcBef>
              <a:spcAft>
                <a:spcPts val="0"/>
              </a:spcAft>
              <a:buNone/>
            </a:pPr>
            <a:r>
              <a:t/>
            </a:r>
            <a:endParaRPr>
              <a:solidFill>
                <a:schemeClr val="dk1"/>
              </a:solidFill>
              <a:latin typeface="Lato Light"/>
              <a:ea typeface="Lato Light"/>
              <a:cs typeface="Lato Light"/>
              <a:sym typeface="Lato Light"/>
            </a:endParaRPr>
          </a:p>
          <a:p>
            <a:pPr indent="0" lvl="0" marL="0" rtl="0" algn="l">
              <a:spcBef>
                <a:spcPts val="0"/>
              </a:spcBef>
              <a:spcAft>
                <a:spcPts val="0"/>
              </a:spcAft>
              <a:buClr>
                <a:schemeClr val="dk1"/>
              </a:buClr>
              <a:buSzPts val="1100"/>
              <a:buFont typeface="Arial"/>
              <a:buNone/>
            </a:pPr>
            <a:r>
              <a:t/>
            </a:r>
            <a:endParaRPr sz="1200">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name="Pathstream ">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