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379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22241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6161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4" y="31544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865" y="399450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24" y="402656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3" y="318651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40953" y="544757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4" y="452420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23212" y="548186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3" y="455625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82015" y="1926372"/>
            <a:ext cx="4282273" cy="203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00" b="1" dirty="0" err="1"/>
              <a:t>Monalco</a:t>
            </a:r>
            <a:r>
              <a:rPr lang="en-US" sz="1000" b="1" dirty="0"/>
              <a:t> Mining; iron ore mining company has offices located across the globe. Their Iron resources are in the Bass-Shingle Basin in Western Australia. </a:t>
            </a:r>
            <a:r>
              <a:rPr lang="en-US" sz="1000" b="1" dirty="0" smtClean="0"/>
              <a:t>Demand </a:t>
            </a:r>
            <a:r>
              <a:rPr lang="en-US" sz="1000" b="1" dirty="0"/>
              <a:t>for iron has been increasing around the world and market prices have ramped up significantly to $110 per ton of iron ore. </a:t>
            </a:r>
            <a:r>
              <a:rPr lang="en-US" sz="1000" b="1" dirty="0" err="1"/>
              <a:t>Monalco</a:t>
            </a:r>
            <a:r>
              <a:rPr lang="en-US" sz="1000" b="1" dirty="0"/>
              <a:t> has invested heavily in operating technologies such as ore-crushers and has poured money into maintenance to maximize production of iron ore. However, with the increased market supply, which is rapidly overtaking demand, prices have now shifted downwards, averaging $55/ton. In response to worsening market conditions, </a:t>
            </a:r>
            <a:r>
              <a:rPr lang="en-US" sz="1000" b="1" dirty="0" err="1"/>
              <a:t>Monalco</a:t>
            </a:r>
            <a:r>
              <a:rPr lang="en-US" sz="1000" b="1" dirty="0"/>
              <a:t> management has decided to focus on streamlining costs, particularly maintenance expenditure, by 20% over a year to limit the impact this has on </a:t>
            </a:r>
            <a:r>
              <a:rPr lang="en-CA" sz="1000" b="1" dirty="0"/>
              <a:t>the business’ profitability . 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68814" y="4282820"/>
            <a:ext cx="4234882" cy="110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scaling </a:t>
            </a:r>
            <a:r>
              <a:rPr lang="en-US" sz="1050" b="1" dirty="0"/>
              <a:t>back on our annual maintenance expenditure of $30M for the ore </a:t>
            </a:r>
            <a:r>
              <a:rPr lang="en-CA" sz="1050" b="1" dirty="0"/>
              <a:t>crushers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shaving off  %20 worth of costs over the year w.r.t ore crusher maintenance, it will be enough of a buffer to weather future downward shifts in pricing. 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218936" y="5735892"/>
            <a:ext cx="4159160" cy="38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The focus will be on exhibit spending discipline and reducing operating costs.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668374" y="1963919"/>
            <a:ext cx="4214275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Spending forecast on ore crusher maintenance for 2019 are indicating rise of $45M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maintenance logs are indicating ‘excess wear’ is responsible for at least 80% of 4 our work requests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we can’t cut more than the recommended OEM limit of one maintenance event at every 50,000 tons of iron ore processed.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823224"/>
            <a:ext cx="4324418" cy="134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Data Historian – the tonnes of Iron Ore we have processed with the ore crushers.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Ellipse - the old work orders </a:t>
            </a:r>
            <a:r>
              <a:rPr lang="en-CA" sz="1050" b="1" dirty="0" smtClean="0"/>
              <a:t>before </a:t>
            </a:r>
            <a:r>
              <a:rPr lang="en-CA" sz="1050" b="1" dirty="0"/>
              <a:t>SAP. </a:t>
            </a:r>
            <a:endParaRPr lang="en-CA" sz="105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 smtClean="0"/>
              <a:t>SAP </a:t>
            </a:r>
            <a:r>
              <a:rPr lang="en-CA" sz="1050" b="1" dirty="0"/>
              <a:t>- equipment logs and work order requests </a:t>
            </a:r>
            <a:endParaRPr lang="en-CA" sz="105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 smtClean="0"/>
              <a:t>T3000 </a:t>
            </a:r>
            <a:r>
              <a:rPr lang="en-CA" sz="1050" b="1" dirty="0"/>
              <a:t>DCS – Sends raw streaming data on vibrations, temperature, and </a:t>
            </a:r>
            <a:r>
              <a:rPr lang="en-CA" sz="1050" b="1" dirty="0" smtClean="0"/>
              <a:t>the humidity </a:t>
            </a:r>
            <a:r>
              <a:rPr lang="en-CA" sz="1050" b="1" dirty="0"/>
              <a:t>of the ore crushed to Data Historian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Ore Crusher System </a:t>
            </a:r>
            <a:r>
              <a:rPr lang="en-CA" sz="1050" b="1" dirty="0" smtClean="0"/>
              <a:t>-</a:t>
            </a:r>
            <a:r>
              <a:rPr lang="en-CA" sz="1050" b="1" dirty="0"/>
              <a:t> works for individual ore crusher models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13302" y="3434946"/>
            <a:ext cx="4324418" cy="104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Chanel Adams (Reliability Engineer),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Jonas Richards (Asset Integrity Manager),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Bruce Banner (Maintenance SME),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Jane </a:t>
            </a:r>
            <a:r>
              <a:rPr lang="en-CA" sz="1050" b="1" dirty="0" err="1"/>
              <a:t>Steere</a:t>
            </a:r>
            <a:r>
              <a:rPr lang="en-CA" sz="1050" b="1" dirty="0"/>
              <a:t> (Principal Maintenance),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Fargo Williams (Change Manager),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b="1" dirty="0"/>
              <a:t>Tara Starr (Maintenance SME)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9781" y="579763"/>
            <a:ext cx="7472891" cy="64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exits for </a:t>
            </a:r>
            <a:r>
              <a:rPr lang="en-CA" sz="14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CA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to reduce costs by 20% over a year through annual maintenance and operating cost?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686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Bita</cp:lastModifiedBy>
  <cp:revision>26</cp:revision>
  <dcterms:modified xsi:type="dcterms:W3CDTF">2020-10-02T18:22:26Z</dcterms:modified>
</cp:coreProperties>
</file>