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492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5962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80318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532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68531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83524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04683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08112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6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900" b="1" dirty="0"/>
              <a:t>Nordic Sensor Company (NSC), a top-five player in the </a:t>
            </a:r>
            <a:r>
              <a:rPr lang="en-CA" sz="900" b="1" dirty="0" err="1"/>
              <a:t>IoT</a:t>
            </a:r>
            <a:r>
              <a:rPr lang="en-CA" sz="900" b="1" dirty="0"/>
              <a:t> sensor space focusing on energy consumption and production. The manufacturing process for </a:t>
            </a:r>
            <a:r>
              <a:rPr lang="en-CA" sz="900" b="1" dirty="0" err="1"/>
              <a:t>InSense</a:t>
            </a:r>
            <a:r>
              <a:rPr lang="en-CA" sz="900" b="1" dirty="0"/>
              <a:t> energy tracking sensor is NSC’s newest offering in the residential energy usage space.</a:t>
            </a:r>
          </a:p>
          <a:p>
            <a:r>
              <a:rPr lang="en-CA" sz="900" b="1" dirty="0"/>
              <a:t>In early-stage development testing, about 1-2% failure rate was normal for manufacturing the </a:t>
            </a:r>
            <a:r>
              <a:rPr lang="en-CA" sz="900" b="1" dirty="0" err="1"/>
              <a:t>InSense</a:t>
            </a:r>
            <a:r>
              <a:rPr lang="en-CA" sz="900" b="1" dirty="0"/>
              <a:t> sensor. But the current sensor failure rate is 15% as well as more details about the data you have available.</a:t>
            </a:r>
          </a:p>
          <a:p>
            <a:r>
              <a:rPr lang="en-CA" sz="900" b="1" dirty="0"/>
              <a:t>the cause of increased failures could be due to a combination of faulty parts and poor manufacturing, or it could be specific to one </a:t>
            </a:r>
            <a:r>
              <a:rPr lang="en-CA" sz="900" b="1" dirty="0" smtClean="0"/>
              <a:t>factory. The </a:t>
            </a:r>
            <a:r>
              <a:rPr lang="en-CA" sz="900" b="1" dirty="0"/>
              <a:t>company needs to know which manufacturer to shutdown or parts supplier to stop buying from in order to get the failure rate back down below 5%. </a:t>
            </a:r>
          </a:p>
          <a:p>
            <a:r>
              <a:rPr lang="en-CA" sz="800" dirty="0"/>
              <a:t> 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233814" y="4008081"/>
            <a:ext cx="4324418" cy="1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/>
              <a:t>manufacturing </a:t>
            </a:r>
            <a:r>
              <a:rPr lang="en-US" sz="900" b="1" dirty="0"/>
              <a:t>a new sensor every 30 minutes, </a:t>
            </a:r>
            <a:r>
              <a:rPr lang="en-US" sz="900" b="1" dirty="0" smtClean="0"/>
              <a:t>with </a:t>
            </a:r>
            <a:r>
              <a:rPr lang="en-US" sz="900" b="1" dirty="0"/>
              <a:t>four of our factories in Asia refocused solely on </a:t>
            </a:r>
            <a:r>
              <a:rPr lang="en-US" sz="900" b="1" smtClean="0"/>
              <a:t>InSense</a:t>
            </a:r>
            <a:endParaRPr lang="en-US" sz="900" b="1" dirty="0" smtClean="0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309615"/>
            <a:ext cx="4324418" cy="62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/>
              <a:t>Finding problems </a:t>
            </a:r>
            <a:r>
              <a:rPr lang="en-US" sz="900" b="1" dirty="0"/>
              <a:t>with our </a:t>
            </a:r>
            <a:r>
              <a:rPr lang="en-US" sz="900" b="1" dirty="0" smtClean="0"/>
              <a:t>parts or </a:t>
            </a:r>
            <a:r>
              <a:rPr lang="en-US" sz="900" b="1" dirty="0"/>
              <a:t>manufacturing systems, </a:t>
            </a:r>
            <a:r>
              <a:rPr lang="en-US" sz="900" b="1" dirty="0" smtClean="0"/>
              <a:t>to shut </a:t>
            </a:r>
            <a:r>
              <a:rPr lang="en-US" sz="900" b="1" dirty="0"/>
              <a:t>down </a:t>
            </a:r>
            <a:r>
              <a:rPr lang="en-US" sz="900" b="1" dirty="0" smtClean="0"/>
              <a:t>the manufacturing </a:t>
            </a:r>
            <a:r>
              <a:rPr lang="en-US" sz="900" b="1" dirty="0"/>
              <a:t>line and address the issue.</a:t>
            </a:r>
            <a:endParaRPr sz="900" b="1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sharp increase in failures during sensor testing on March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massive orders from each of our three </a:t>
            </a:r>
            <a:r>
              <a:rPr lang="en-CA" sz="900" b="1" dirty="0"/>
              <a:t>accounts.</a:t>
            </a:r>
            <a:endParaRPr lang="en-US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90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184806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900" b="1" dirty="0"/>
              <a:t>Cert system :</a:t>
            </a:r>
            <a:r>
              <a:rPr lang="en-US" sz="900" b="1" dirty="0"/>
              <a:t> 20k rows, </a:t>
            </a:r>
            <a:r>
              <a:rPr lang="en-CA" sz="900" b="1" dirty="0" smtClean="0"/>
              <a:t>Fail </a:t>
            </a:r>
            <a:r>
              <a:rPr lang="en-US" sz="900" b="1" dirty="0" smtClean="0"/>
              <a:t>rate </a:t>
            </a:r>
            <a:r>
              <a:rPr lang="en-US" sz="900" b="1" dirty="0"/>
              <a:t>was about 15% on these </a:t>
            </a:r>
            <a:r>
              <a:rPr lang="en-US" sz="900" b="1" dirty="0" smtClean="0"/>
              <a:t>sensors</a:t>
            </a:r>
          </a:p>
          <a:p>
            <a:r>
              <a:rPr lang="en-US" sz="900" b="1" dirty="0" smtClean="0"/>
              <a:t> </a:t>
            </a:r>
            <a:r>
              <a:rPr lang="en-US" sz="900" b="1" dirty="0"/>
              <a:t>by the column titled “STATUS” on these sensors</a:t>
            </a:r>
            <a:endParaRPr sz="90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63514" y="3288928"/>
            <a:ext cx="4172163" cy="146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/>
              <a:t>James </a:t>
            </a:r>
            <a:r>
              <a:rPr lang="en-AU" sz="800" b="1" dirty="0" err="1"/>
              <a:t>Hansk</a:t>
            </a:r>
            <a:r>
              <a:rPr lang="en-AU" sz="800" b="1" dirty="0"/>
              <a:t>(CEO)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/>
              <a:t>Otto Evans (</a:t>
            </a:r>
            <a:r>
              <a:rPr lang="en-AU" sz="800" b="1" dirty="0" err="1"/>
              <a:t>InSense</a:t>
            </a:r>
            <a:r>
              <a:rPr lang="en-AU" sz="800" b="1" dirty="0"/>
              <a:t> President</a:t>
            </a:r>
            <a:r>
              <a:rPr lang="en-AU" sz="800" b="1" dirty="0" smtClean="0"/>
              <a:t>),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 smtClean="0"/>
              <a:t>Tony </a:t>
            </a:r>
            <a:r>
              <a:rPr lang="en-AU" sz="800" b="1" dirty="0"/>
              <a:t>Abraham(</a:t>
            </a:r>
            <a:r>
              <a:rPr lang="en-AU" sz="800" b="1" dirty="0" err="1"/>
              <a:t>InSense</a:t>
            </a:r>
            <a:r>
              <a:rPr lang="en-AU" sz="800" b="1" dirty="0"/>
              <a:t> VP)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/>
              <a:t>Bernard Ong(CTO</a:t>
            </a:r>
            <a:r>
              <a:rPr lang="en-AU" sz="800" b="1" dirty="0" smtClean="0"/>
              <a:t>),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 smtClean="0"/>
              <a:t>Vince </a:t>
            </a:r>
            <a:r>
              <a:rPr lang="en-AU" sz="800" b="1" dirty="0" err="1"/>
              <a:t>Maccano</a:t>
            </a:r>
            <a:r>
              <a:rPr lang="en-AU" sz="800" b="1" dirty="0"/>
              <a:t> (Head of Data Science</a:t>
            </a:r>
            <a:r>
              <a:rPr lang="en-AU" sz="800" b="1" dirty="0" smtClean="0"/>
              <a:t>),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 err="1" smtClean="0"/>
              <a:t>ane</a:t>
            </a:r>
            <a:r>
              <a:rPr lang="en-AU" sz="800" b="1" dirty="0" smtClean="0"/>
              <a:t> </a:t>
            </a:r>
            <a:r>
              <a:rPr lang="en-AU" sz="800" b="1" dirty="0"/>
              <a:t>Smith (Data scientist)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/>
              <a:t>Karen Chu(</a:t>
            </a:r>
            <a:r>
              <a:rPr lang="en-AU" sz="800" b="1" dirty="0" err="1"/>
              <a:t>LtihBat-Presedent</a:t>
            </a:r>
            <a:r>
              <a:rPr lang="en-AU" sz="800" b="1" dirty="0" smtClean="0"/>
              <a:t>),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 smtClean="0"/>
              <a:t>Anna </a:t>
            </a:r>
            <a:r>
              <a:rPr lang="en-AU" sz="800" b="1" dirty="0"/>
              <a:t>Landis(</a:t>
            </a:r>
            <a:r>
              <a:rPr lang="en-AU" sz="800" b="1" dirty="0" err="1"/>
              <a:t>LithBat</a:t>
            </a:r>
            <a:r>
              <a:rPr lang="en-AU" sz="800" b="1" dirty="0"/>
              <a:t>-VP)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/>
              <a:t>Shane Buchholz(Head of Manufacturing</a:t>
            </a:r>
            <a:r>
              <a:rPr lang="en-AU" sz="800" b="1" dirty="0" smtClean="0"/>
              <a:t>),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b="1" dirty="0" smtClean="0"/>
              <a:t>Jessica </a:t>
            </a:r>
            <a:r>
              <a:rPr lang="en-AU" sz="800" b="1" dirty="0"/>
              <a:t>Jones(QA/QC Engineer)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05473"/>
            <a:ext cx="749301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b="1" dirty="0"/>
              <a:t>What opportunities exits for </a:t>
            </a:r>
            <a:r>
              <a:rPr lang="en-CA" b="1" dirty="0"/>
              <a:t>at Nordic Sensor Company </a:t>
            </a:r>
            <a:r>
              <a:rPr lang="en-US" b="1" dirty="0"/>
              <a:t>to identify possible factors leading to </a:t>
            </a:r>
            <a:r>
              <a:rPr lang="en-CA" b="1" dirty="0"/>
              <a:t>get the </a:t>
            </a:r>
            <a:r>
              <a:rPr lang="en-US" b="1" dirty="0"/>
              <a:t>failure rate back down below 5% by the next month?</a:t>
            </a:r>
            <a:r>
              <a:rPr lang="en-AU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624</Words>
  <Application>Microsoft Office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Bita</cp:lastModifiedBy>
  <cp:revision>18</cp:revision>
  <dcterms:modified xsi:type="dcterms:W3CDTF">2020-10-05T22:51:19Z</dcterms:modified>
</cp:coreProperties>
</file>