
<file path=[Content_Types].xml><?xml version="1.0" encoding="utf-8"?>
<Types xmlns="http://schemas.openxmlformats.org/package/2006/content-types">
  <Default Extension="png" ContentType="image/png"/>
  <Default Extension="svg" ContentType="image/svg+xml"/>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51" r:id="rId1"/>
  </p:sldMasterIdLst>
  <p:notesMasterIdLst>
    <p:notesMasterId r:id="rId22"/>
  </p:notesMasterIdLst>
  <p:handoutMasterIdLst>
    <p:handoutMasterId r:id="rId23"/>
  </p:handoutMasterIdLst>
  <p:sldIdLst>
    <p:sldId id="256" r:id="rId2"/>
    <p:sldId id="265" r:id="rId3"/>
    <p:sldId id="316" r:id="rId4"/>
    <p:sldId id="348" r:id="rId5"/>
    <p:sldId id="317" r:id="rId6"/>
    <p:sldId id="349" r:id="rId7"/>
    <p:sldId id="351" r:id="rId8"/>
    <p:sldId id="364" r:id="rId9"/>
    <p:sldId id="373" r:id="rId10"/>
    <p:sldId id="325" r:id="rId11"/>
    <p:sldId id="355" r:id="rId12"/>
    <p:sldId id="357" r:id="rId13"/>
    <p:sldId id="367" r:id="rId14"/>
    <p:sldId id="368" r:id="rId15"/>
    <p:sldId id="374" r:id="rId16"/>
    <p:sldId id="375" r:id="rId17"/>
    <p:sldId id="376" r:id="rId18"/>
    <p:sldId id="366" r:id="rId19"/>
    <p:sldId id="377" r:id="rId20"/>
    <p:sldId id="258" r:id="rId21"/>
  </p:sldIdLst>
  <p:sldSz cx="9144000" cy="5143500" type="screen16x9"/>
  <p:notesSz cx="6797675" cy="99266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3127" userDrawn="1">
          <p15:clr>
            <a:srgbClr val="A4A3A4"/>
          </p15:clr>
        </p15:guide>
        <p15:guide id="2" pos="2141"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ojcik, Mariusz" initials="WM" lastIdx="1" clrIdx="0">
    <p:extLst>
      <p:ext uri="{19B8F6BF-5375-455C-9EA6-DF929625EA0E}">
        <p15:presenceInfo xmlns:p15="http://schemas.microsoft.com/office/powerpoint/2012/main" userId="S-1-5-21-1014176260-98930707-4043447730-39701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A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40" autoAdjust="0"/>
    <p:restoredTop sz="33077" autoAdjust="0"/>
  </p:normalViewPr>
  <p:slideViewPr>
    <p:cSldViewPr>
      <p:cViewPr varScale="1">
        <p:scale>
          <a:sx n="25" d="100"/>
          <a:sy n="25" d="100"/>
        </p:scale>
        <p:origin x="2532" y="42"/>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p:scale>
          <a:sx n="148" d="100"/>
          <a:sy n="148" d="100"/>
        </p:scale>
        <p:origin x="2436" y="-3060"/>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2045C8B-2FE4-4613-886E-D67B4E7E6C5E}" type="doc">
      <dgm:prSet loTypeId="urn:microsoft.com/office/officeart/2005/8/layout/process1" loCatId="process" qsTypeId="urn:microsoft.com/office/officeart/2005/8/quickstyle/simple1" qsCatId="simple" csTypeId="urn:microsoft.com/office/officeart/2005/8/colors/accent1_2" csCatId="accent1" phldr="1"/>
      <dgm:spPr/>
    </dgm:pt>
    <dgm:pt modelId="{56C0934B-6201-4A82-89B8-5C686B970467}">
      <dgm:prSet phldrT="[Text]"/>
      <dgm:spPr/>
      <dgm:t>
        <a:bodyPr/>
        <a:lstStyle/>
        <a:p>
          <a:r>
            <a:rPr lang="pl-PL" dirty="0"/>
            <a:t>Database</a:t>
          </a:r>
          <a:endParaRPr lang="en-US" dirty="0"/>
        </a:p>
      </dgm:t>
    </dgm:pt>
    <dgm:pt modelId="{E040DF08-1A93-4C16-B4EE-6E1C9F88828B}" type="parTrans" cxnId="{97E728DE-16C9-4D0A-A1D8-3105528F3D85}">
      <dgm:prSet/>
      <dgm:spPr/>
      <dgm:t>
        <a:bodyPr/>
        <a:lstStyle/>
        <a:p>
          <a:endParaRPr lang="en-US"/>
        </a:p>
      </dgm:t>
    </dgm:pt>
    <dgm:pt modelId="{2B5A03FA-022D-4B25-A8F5-A68813B9295A}" type="sibTrans" cxnId="{97E728DE-16C9-4D0A-A1D8-3105528F3D85}">
      <dgm:prSet/>
      <dgm:spPr/>
      <dgm:t>
        <a:bodyPr/>
        <a:lstStyle/>
        <a:p>
          <a:endParaRPr lang="en-US"/>
        </a:p>
      </dgm:t>
    </dgm:pt>
    <dgm:pt modelId="{F12169A1-A078-433E-B1B0-A62356BA3117}">
      <dgm:prSet phldrT="[Text]"/>
      <dgm:spPr/>
      <dgm:t>
        <a:bodyPr/>
        <a:lstStyle/>
        <a:p>
          <a:r>
            <a:rPr lang="pl-PL" dirty="0" err="1"/>
            <a:t>Table</a:t>
          </a:r>
          <a:endParaRPr lang="en-US" dirty="0"/>
        </a:p>
      </dgm:t>
    </dgm:pt>
    <dgm:pt modelId="{99452214-74ED-4FBA-8788-FB0F23C4897D}" type="parTrans" cxnId="{94DD5A91-3BCC-4CC1-82A6-5031B5BB2C61}">
      <dgm:prSet/>
      <dgm:spPr/>
      <dgm:t>
        <a:bodyPr/>
        <a:lstStyle/>
        <a:p>
          <a:endParaRPr lang="en-US"/>
        </a:p>
      </dgm:t>
    </dgm:pt>
    <dgm:pt modelId="{A23221C4-C141-45C4-A1D1-3B5F5987489A}" type="sibTrans" cxnId="{94DD5A91-3BCC-4CC1-82A6-5031B5BB2C61}">
      <dgm:prSet/>
      <dgm:spPr/>
      <dgm:t>
        <a:bodyPr/>
        <a:lstStyle/>
        <a:p>
          <a:endParaRPr lang="en-US"/>
        </a:p>
      </dgm:t>
    </dgm:pt>
    <dgm:pt modelId="{0C85992E-55CB-4947-BC1C-A37D2A415996}">
      <dgm:prSet phldrT="[Text]"/>
      <dgm:spPr/>
      <dgm:t>
        <a:bodyPr/>
        <a:lstStyle/>
        <a:p>
          <a:r>
            <a:rPr lang="pl-PL" dirty="0" err="1"/>
            <a:t>Key</a:t>
          </a:r>
          <a:r>
            <a:rPr lang="pl-PL" dirty="0"/>
            <a:t>/RID</a:t>
          </a:r>
          <a:endParaRPr lang="en-US" dirty="0"/>
        </a:p>
      </dgm:t>
    </dgm:pt>
    <dgm:pt modelId="{E00C0018-8047-43E0-84A7-E37ADBEDA7D3}" type="parTrans" cxnId="{38D21E81-49CC-42D0-A2DC-B950F00500F7}">
      <dgm:prSet/>
      <dgm:spPr/>
      <dgm:t>
        <a:bodyPr/>
        <a:lstStyle/>
        <a:p>
          <a:endParaRPr lang="en-US"/>
        </a:p>
      </dgm:t>
    </dgm:pt>
    <dgm:pt modelId="{A003CDB8-830C-4ABC-9323-EC8FA8B6D51C}" type="sibTrans" cxnId="{38D21E81-49CC-42D0-A2DC-B950F00500F7}">
      <dgm:prSet/>
      <dgm:spPr/>
      <dgm:t>
        <a:bodyPr/>
        <a:lstStyle/>
        <a:p>
          <a:endParaRPr lang="en-US"/>
        </a:p>
      </dgm:t>
    </dgm:pt>
    <dgm:pt modelId="{C912A177-FF7B-4468-B1DB-604CE6E76012}">
      <dgm:prSet phldrT="[Text]"/>
      <dgm:spPr/>
      <dgm:t>
        <a:bodyPr/>
        <a:lstStyle/>
        <a:p>
          <a:r>
            <a:rPr lang="pl-PL" dirty="0" err="1"/>
            <a:t>Page</a:t>
          </a:r>
          <a:endParaRPr lang="en-US" dirty="0"/>
        </a:p>
      </dgm:t>
    </dgm:pt>
    <dgm:pt modelId="{FA9FE8BB-9222-406C-BFBA-782B455692FC}" type="parTrans" cxnId="{47C0EFFF-496E-48C6-BF46-1DAE46902E87}">
      <dgm:prSet/>
      <dgm:spPr/>
      <dgm:t>
        <a:bodyPr/>
        <a:lstStyle/>
        <a:p>
          <a:endParaRPr lang="en-US"/>
        </a:p>
      </dgm:t>
    </dgm:pt>
    <dgm:pt modelId="{91A44000-4760-4AF1-8063-E18AB64FBF53}" type="sibTrans" cxnId="{47C0EFFF-496E-48C6-BF46-1DAE46902E87}">
      <dgm:prSet/>
      <dgm:spPr/>
      <dgm:t>
        <a:bodyPr/>
        <a:lstStyle/>
        <a:p>
          <a:endParaRPr lang="en-US"/>
        </a:p>
      </dgm:t>
    </dgm:pt>
    <dgm:pt modelId="{0EC57945-FF74-476A-A54A-8812B8E329A4}" type="pres">
      <dgm:prSet presAssocID="{62045C8B-2FE4-4613-886E-D67B4E7E6C5E}" presName="Name0" presStyleCnt="0">
        <dgm:presLayoutVars>
          <dgm:dir/>
          <dgm:resizeHandles val="exact"/>
        </dgm:presLayoutVars>
      </dgm:prSet>
      <dgm:spPr/>
    </dgm:pt>
    <dgm:pt modelId="{0A25E90D-3F4D-4254-99B2-488F0765D47A}" type="pres">
      <dgm:prSet presAssocID="{56C0934B-6201-4A82-89B8-5C686B970467}" presName="node" presStyleLbl="node1" presStyleIdx="0" presStyleCnt="4">
        <dgm:presLayoutVars>
          <dgm:bulletEnabled val="1"/>
        </dgm:presLayoutVars>
      </dgm:prSet>
      <dgm:spPr/>
    </dgm:pt>
    <dgm:pt modelId="{1797A197-D093-4DD5-A471-2458470A7C49}" type="pres">
      <dgm:prSet presAssocID="{2B5A03FA-022D-4B25-A8F5-A68813B9295A}" presName="sibTrans" presStyleLbl="sibTrans2D1" presStyleIdx="0" presStyleCnt="3"/>
      <dgm:spPr/>
    </dgm:pt>
    <dgm:pt modelId="{E92D0571-0460-4F53-AC14-6D40DB709CE7}" type="pres">
      <dgm:prSet presAssocID="{2B5A03FA-022D-4B25-A8F5-A68813B9295A}" presName="connectorText" presStyleLbl="sibTrans2D1" presStyleIdx="0" presStyleCnt="3"/>
      <dgm:spPr/>
    </dgm:pt>
    <dgm:pt modelId="{C733DEBE-755D-4800-9AE6-77A9DFA21A12}" type="pres">
      <dgm:prSet presAssocID="{F12169A1-A078-433E-B1B0-A62356BA3117}" presName="node" presStyleLbl="node1" presStyleIdx="1" presStyleCnt="4">
        <dgm:presLayoutVars>
          <dgm:bulletEnabled val="1"/>
        </dgm:presLayoutVars>
      </dgm:prSet>
      <dgm:spPr/>
    </dgm:pt>
    <dgm:pt modelId="{0633F0A4-D982-4EC3-A089-85F3ECB30CE0}" type="pres">
      <dgm:prSet presAssocID="{A23221C4-C141-45C4-A1D1-3B5F5987489A}" presName="sibTrans" presStyleLbl="sibTrans2D1" presStyleIdx="1" presStyleCnt="3"/>
      <dgm:spPr/>
    </dgm:pt>
    <dgm:pt modelId="{D4617173-C1BA-4F0D-BAA0-AC064810FDA1}" type="pres">
      <dgm:prSet presAssocID="{A23221C4-C141-45C4-A1D1-3B5F5987489A}" presName="connectorText" presStyleLbl="sibTrans2D1" presStyleIdx="1" presStyleCnt="3"/>
      <dgm:spPr/>
    </dgm:pt>
    <dgm:pt modelId="{9E4A608F-AE62-44CE-A7B8-878D97AA4081}" type="pres">
      <dgm:prSet presAssocID="{C912A177-FF7B-4468-B1DB-604CE6E76012}" presName="node" presStyleLbl="node1" presStyleIdx="2" presStyleCnt="4">
        <dgm:presLayoutVars>
          <dgm:bulletEnabled val="1"/>
        </dgm:presLayoutVars>
      </dgm:prSet>
      <dgm:spPr/>
    </dgm:pt>
    <dgm:pt modelId="{34F7D032-CA49-4FD4-ACE0-D1AFF348CBCC}" type="pres">
      <dgm:prSet presAssocID="{91A44000-4760-4AF1-8063-E18AB64FBF53}" presName="sibTrans" presStyleLbl="sibTrans2D1" presStyleIdx="2" presStyleCnt="3"/>
      <dgm:spPr/>
    </dgm:pt>
    <dgm:pt modelId="{C925F762-284E-41BF-99A7-CD5F2964EA26}" type="pres">
      <dgm:prSet presAssocID="{91A44000-4760-4AF1-8063-E18AB64FBF53}" presName="connectorText" presStyleLbl="sibTrans2D1" presStyleIdx="2" presStyleCnt="3"/>
      <dgm:spPr/>
    </dgm:pt>
    <dgm:pt modelId="{BA23B3C0-3363-47B6-8A86-9396479047BF}" type="pres">
      <dgm:prSet presAssocID="{0C85992E-55CB-4947-BC1C-A37D2A415996}" presName="node" presStyleLbl="node1" presStyleIdx="3" presStyleCnt="4">
        <dgm:presLayoutVars>
          <dgm:bulletEnabled val="1"/>
        </dgm:presLayoutVars>
      </dgm:prSet>
      <dgm:spPr/>
    </dgm:pt>
  </dgm:ptLst>
  <dgm:cxnLst>
    <dgm:cxn modelId="{9EA3301C-C63B-4C15-8A91-8FEAB7B867A4}" type="presOf" srcId="{56C0934B-6201-4A82-89B8-5C686B970467}" destId="{0A25E90D-3F4D-4254-99B2-488F0765D47A}" srcOrd="0" destOrd="0" presId="urn:microsoft.com/office/officeart/2005/8/layout/process1"/>
    <dgm:cxn modelId="{927C8330-B7A0-478D-991D-7B0F7D0C6C2A}" type="presOf" srcId="{F12169A1-A078-433E-B1B0-A62356BA3117}" destId="{C733DEBE-755D-4800-9AE6-77A9DFA21A12}" srcOrd="0" destOrd="0" presId="urn:microsoft.com/office/officeart/2005/8/layout/process1"/>
    <dgm:cxn modelId="{14F31134-328A-4001-A353-E99764684B35}" type="presOf" srcId="{91A44000-4760-4AF1-8063-E18AB64FBF53}" destId="{34F7D032-CA49-4FD4-ACE0-D1AFF348CBCC}" srcOrd="0" destOrd="0" presId="urn:microsoft.com/office/officeart/2005/8/layout/process1"/>
    <dgm:cxn modelId="{45013B38-4D0D-45DA-A6ED-9F77E0679EB1}" type="presOf" srcId="{C912A177-FF7B-4468-B1DB-604CE6E76012}" destId="{9E4A608F-AE62-44CE-A7B8-878D97AA4081}" srcOrd="0" destOrd="0" presId="urn:microsoft.com/office/officeart/2005/8/layout/process1"/>
    <dgm:cxn modelId="{87B0D073-99F7-4D2E-804B-55755CA63154}" type="presOf" srcId="{91A44000-4760-4AF1-8063-E18AB64FBF53}" destId="{C925F762-284E-41BF-99A7-CD5F2964EA26}" srcOrd="1" destOrd="0" presId="urn:microsoft.com/office/officeart/2005/8/layout/process1"/>
    <dgm:cxn modelId="{5F788E7C-105B-4947-9284-8722644798F6}" type="presOf" srcId="{A23221C4-C141-45C4-A1D1-3B5F5987489A}" destId="{D4617173-C1BA-4F0D-BAA0-AC064810FDA1}" srcOrd="1" destOrd="0" presId="urn:microsoft.com/office/officeart/2005/8/layout/process1"/>
    <dgm:cxn modelId="{38D21E81-49CC-42D0-A2DC-B950F00500F7}" srcId="{62045C8B-2FE4-4613-886E-D67B4E7E6C5E}" destId="{0C85992E-55CB-4947-BC1C-A37D2A415996}" srcOrd="3" destOrd="0" parTransId="{E00C0018-8047-43E0-84A7-E37ADBEDA7D3}" sibTransId="{A003CDB8-830C-4ABC-9323-EC8FA8B6D51C}"/>
    <dgm:cxn modelId="{72F8AD87-08C8-44F8-8B1B-DAB355D516C3}" type="presOf" srcId="{2B5A03FA-022D-4B25-A8F5-A68813B9295A}" destId="{E92D0571-0460-4F53-AC14-6D40DB709CE7}" srcOrd="1" destOrd="0" presId="urn:microsoft.com/office/officeart/2005/8/layout/process1"/>
    <dgm:cxn modelId="{B99F0391-59CF-4E51-A9C2-818E5BFFD3E2}" type="presOf" srcId="{0C85992E-55CB-4947-BC1C-A37D2A415996}" destId="{BA23B3C0-3363-47B6-8A86-9396479047BF}" srcOrd="0" destOrd="0" presId="urn:microsoft.com/office/officeart/2005/8/layout/process1"/>
    <dgm:cxn modelId="{3BE63D91-0854-44BF-B6B9-6E929F4CAD66}" type="presOf" srcId="{A23221C4-C141-45C4-A1D1-3B5F5987489A}" destId="{0633F0A4-D982-4EC3-A089-85F3ECB30CE0}" srcOrd="0" destOrd="0" presId="urn:microsoft.com/office/officeart/2005/8/layout/process1"/>
    <dgm:cxn modelId="{94DD5A91-3BCC-4CC1-82A6-5031B5BB2C61}" srcId="{62045C8B-2FE4-4613-886E-D67B4E7E6C5E}" destId="{F12169A1-A078-433E-B1B0-A62356BA3117}" srcOrd="1" destOrd="0" parTransId="{99452214-74ED-4FBA-8788-FB0F23C4897D}" sibTransId="{A23221C4-C141-45C4-A1D1-3B5F5987489A}"/>
    <dgm:cxn modelId="{CCAFAD97-E553-4837-914A-B69FEEE79235}" type="presOf" srcId="{2B5A03FA-022D-4B25-A8F5-A68813B9295A}" destId="{1797A197-D093-4DD5-A471-2458470A7C49}" srcOrd="0" destOrd="0" presId="urn:microsoft.com/office/officeart/2005/8/layout/process1"/>
    <dgm:cxn modelId="{8C8BEFB4-CD5E-4A43-A4D9-316D65FBD987}" type="presOf" srcId="{62045C8B-2FE4-4613-886E-D67B4E7E6C5E}" destId="{0EC57945-FF74-476A-A54A-8812B8E329A4}" srcOrd="0" destOrd="0" presId="urn:microsoft.com/office/officeart/2005/8/layout/process1"/>
    <dgm:cxn modelId="{97E728DE-16C9-4D0A-A1D8-3105528F3D85}" srcId="{62045C8B-2FE4-4613-886E-D67B4E7E6C5E}" destId="{56C0934B-6201-4A82-89B8-5C686B970467}" srcOrd="0" destOrd="0" parTransId="{E040DF08-1A93-4C16-B4EE-6E1C9F88828B}" sibTransId="{2B5A03FA-022D-4B25-A8F5-A68813B9295A}"/>
    <dgm:cxn modelId="{47C0EFFF-496E-48C6-BF46-1DAE46902E87}" srcId="{62045C8B-2FE4-4613-886E-D67B4E7E6C5E}" destId="{C912A177-FF7B-4468-B1DB-604CE6E76012}" srcOrd="2" destOrd="0" parTransId="{FA9FE8BB-9222-406C-BFBA-782B455692FC}" sibTransId="{91A44000-4760-4AF1-8063-E18AB64FBF53}"/>
    <dgm:cxn modelId="{DFA5906D-C803-4AF8-B2A4-C3F38B76F06D}" type="presParOf" srcId="{0EC57945-FF74-476A-A54A-8812B8E329A4}" destId="{0A25E90D-3F4D-4254-99B2-488F0765D47A}" srcOrd="0" destOrd="0" presId="urn:microsoft.com/office/officeart/2005/8/layout/process1"/>
    <dgm:cxn modelId="{2642865F-CFC6-41FF-8839-63DC8949E31B}" type="presParOf" srcId="{0EC57945-FF74-476A-A54A-8812B8E329A4}" destId="{1797A197-D093-4DD5-A471-2458470A7C49}" srcOrd="1" destOrd="0" presId="urn:microsoft.com/office/officeart/2005/8/layout/process1"/>
    <dgm:cxn modelId="{03B3EC13-64AE-41F0-978B-917BDEB8E2D8}" type="presParOf" srcId="{1797A197-D093-4DD5-A471-2458470A7C49}" destId="{E92D0571-0460-4F53-AC14-6D40DB709CE7}" srcOrd="0" destOrd="0" presId="urn:microsoft.com/office/officeart/2005/8/layout/process1"/>
    <dgm:cxn modelId="{3894F636-7DAB-4D59-993E-6FE0A94D3766}" type="presParOf" srcId="{0EC57945-FF74-476A-A54A-8812B8E329A4}" destId="{C733DEBE-755D-4800-9AE6-77A9DFA21A12}" srcOrd="2" destOrd="0" presId="urn:microsoft.com/office/officeart/2005/8/layout/process1"/>
    <dgm:cxn modelId="{6BCCFE79-27D9-4E50-ABCC-30732F104CFA}" type="presParOf" srcId="{0EC57945-FF74-476A-A54A-8812B8E329A4}" destId="{0633F0A4-D982-4EC3-A089-85F3ECB30CE0}" srcOrd="3" destOrd="0" presId="urn:microsoft.com/office/officeart/2005/8/layout/process1"/>
    <dgm:cxn modelId="{0866E47E-6752-4F63-882F-65F0B2D6F8DC}" type="presParOf" srcId="{0633F0A4-D982-4EC3-A089-85F3ECB30CE0}" destId="{D4617173-C1BA-4F0D-BAA0-AC064810FDA1}" srcOrd="0" destOrd="0" presId="urn:microsoft.com/office/officeart/2005/8/layout/process1"/>
    <dgm:cxn modelId="{11B6877C-28D5-44F0-9146-B857D0FC231C}" type="presParOf" srcId="{0EC57945-FF74-476A-A54A-8812B8E329A4}" destId="{9E4A608F-AE62-44CE-A7B8-878D97AA4081}" srcOrd="4" destOrd="0" presId="urn:microsoft.com/office/officeart/2005/8/layout/process1"/>
    <dgm:cxn modelId="{D6D74C41-4FF9-4E7A-9F58-2415E3EB3863}" type="presParOf" srcId="{0EC57945-FF74-476A-A54A-8812B8E329A4}" destId="{34F7D032-CA49-4FD4-ACE0-D1AFF348CBCC}" srcOrd="5" destOrd="0" presId="urn:microsoft.com/office/officeart/2005/8/layout/process1"/>
    <dgm:cxn modelId="{6D5666EA-4F85-43B1-A204-62CF88A3B22A}" type="presParOf" srcId="{34F7D032-CA49-4FD4-ACE0-D1AFF348CBCC}" destId="{C925F762-284E-41BF-99A7-CD5F2964EA26}" srcOrd="0" destOrd="0" presId="urn:microsoft.com/office/officeart/2005/8/layout/process1"/>
    <dgm:cxn modelId="{AC48F013-9A72-407E-A03C-FCAEA4696CA6}" type="presParOf" srcId="{0EC57945-FF74-476A-A54A-8812B8E329A4}" destId="{BA23B3C0-3363-47B6-8A86-9396479047BF}" srcOrd="6"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25E90D-3F4D-4254-99B2-488F0765D47A}">
      <dsp:nvSpPr>
        <dsp:cNvPr id="0" name=""/>
        <dsp:cNvSpPr/>
      </dsp:nvSpPr>
      <dsp:spPr>
        <a:xfrm>
          <a:off x="3438" y="739335"/>
          <a:ext cx="1503395" cy="90203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pl-PL" sz="2100" kern="1200" dirty="0"/>
            <a:t>Database</a:t>
          </a:r>
          <a:endParaRPr lang="en-US" sz="2100" kern="1200" dirty="0"/>
        </a:p>
      </dsp:txBody>
      <dsp:txXfrm>
        <a:off x="29858" y="765755"/>
        <a:ext cx="1450555" cy="849197"/>
      </dsp:txXfrm>
    </dsp:sp>
    <dsp:sp modelId="{1797A197-D093-4DD5-A471-2458470A7C49}">
      <dsp:nvSpPr>
        <dsp:cNvPr id="0" name=""/>
        <dsp:cNvSpPr/>
      </dsp:nvSpPr>
      <dsp:spPr>
        <a:xfrm>
          <a:off x="1657173" y="1003932"/>
          <a:ext cx="318719" cy="37284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kern="1200"/>
        </a:p>
      </dsp:txBody>
      <dsp:txXfrm>
        <a:off x="1657173" y="1078500"/>
        <a:ext cx="223103" cy="223706"/>
      </dsp:txXfrm>
    </dsp:sp>
    <dsp:sp modelId="{C733DEBE-755D-4800-9AE6-77A9DFA21A12}">
      <dsp:nvSpPr>
        <dsp:cNvPr id="0" name=""/>
        <dsp:cNvSpPr/>
      </dsp:nvSpPr>
      <dsp:spPr>
        <a:xfrm>
          <a:off x="2108192" y="739335"/>
          <a:ext cx="1503395" cy="90203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pl-PL" sz="2100" kern="1200" dirty="0" err="1"/>
            <a:t>Table</a:t>
          </a:r>
          <a:endParaRPr lang="en-US" sz="2100" kern="1200" dirty="0"/>
        </a:p>
      </dsp:txBody>
      <dsp:txXfrm>
        <a:off x="2134612" y="765755"/>
        <a:ext cx="1450555" cy="849197"/>
      </dsp:txXfrm>
    </dsp:sp>
    <dsp:sp modelId="{0633F0A4-D982-4EC3-A089-85F3ECB30CE0}">
      <dsp:nvSpPr>
        <dsp:cNvPr id="0" name=""/>
        <dsp:cNvSpPr/>
      </dsp:nvSpPr>
      <dsp:spPr>
        <a:xfrm>
          <a:off x="3761926" y="1003932"/>
          <a:ext cx="318719" cy="37284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kern="1200"/>
        </a:p>
      </dsp:txBody>
      <dsp:txXfrm>
        <a:off x="3761926" y="1078500"/>
        <a:ext cx="223103" cy="223706"/>
      </dsp:txXfrm>
    </dsp:sp>
    <dsp:sp modelId="{9E4A608F-AE62-44CE-A7B8-878D97AA4081}">
      <dsp:nvSpPr>
        <dsp:cNvPr id="0" name=""/>
        <dsp:cNvSpPr/>
      </dsp:nvSpPr>
      <dsp:spPr>
        <a:xfrm>
          <a:off x="4212945" y="739335"/>
          <a:ext cx="1503395" cy="90203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pl-PL" sz="2100" kern="1200" dirty="0" err="1"/>
            <a:t>Page</a:t>
          </a:r>
          <a:endParaRPr lang="en-US" sz="2100" kern="1200" dirty="0"/>
        </a:p>
      </dsp:txBody>
      <dsp:txXfrm>
        <a:off x="4239365" y="765755"/>
        <a:ext cx="1450555" cy="849197"/>
      </dsp:txXfrm>
    </dsp:sp>
    <dsp:sp modelId="{34F7D032-CA49-4FD4-ACE0-D1AFF348CBCC}">
      <dsp:nvSpPr>
        <dsp:cNvPr id="0" name=""/>
        <dsp:cNvSpPr/>
      </dsp:nvSpPr>
      <dsp:spPr>
        <a:xfrm>
          <a:off x="5866680" y="1003932"/>
          <a:ext cx="318719" cy="37284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kern="1200"/>
        </a:p>
      </dsp:txBody>
      <dsp:txXfrm>
        <a:off x="5866680" y="1078500"/>
        <a:ext cx="223103" cy="223706"/>
      </dsp:txXfrm>
    </dsp:sp>
    <dsp:sp modelId="{BA23B3C0-3363-47B6-8A86-9396479047BF}">
      <dsp:nvSpPr>
        <dsp:cNvPr id="0" name=""/>
        <dsp:cNvSpPr/>
      </dsp:nvSpPr>
      <dsp:spPr>
        <a:xfrm>
          <a:off x="6317699" y="739335"/>
          <a:ext cx="1503395" cy="90203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pl-PL" sz="2100" kern="1200" dirty="0" err="1"/>
            <a:t>Key</a:t>
          </a:r>
          <a:r>
            <a:rPr lang="pl-PL" sz="2100" kern="1200" dirty="0"/>
            <a:t>/RID</a:t>
          </a:r>
          <a:endParaRPr lang="en-US" sz="2100" kern="1200" dirty="0"/>
        </a:p>
      </dsp:txBody>
      <dsp:txXfrm>
        <a:off x="6344119" y="765755"/>
        <a:ext cx="1450555" cy="849197"/>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4"/>
          <p:cNvSpPr>
            <a:spLocks noGrp="1"/>
          </p:cNvSpPr>
          <p:nvPr>
            <p:ph type="sldNum" sz="quarter" idx="3"/>
          </p:nvPr>
        </p:nvSpPr>
        <p:spPr>
          <a:xfrm>
            <a:off x="6006465" y="9262735"/>
            <a:ext cx="618677" cy="403824"/>
          </a:xfrm>
          <a:prstGeom prst="rect">
            <a:avLst/>
          </a:prstGeom>
        </p:spPr>
        <p:txBody>
          <a:bodyPr vert="horz" lIns="91440" tIns="45720" rIns="91440" bIns="45720" rtlCol="0" anchor="b"/>
          <a:lstStyle>
            <a:lvl1pPr algn="r">
              <a:defRPr sz="1200"/>
            </a:lvl1pPr>
          </a:lstStyle>
          <a:p>
            <a:fld id="{AD910B12-E528-4D59-95AD-82AFC587F8BD}" type="slidenum">
              <a:rPr lang="nl-NL" sz="1000" smtClean="0">
                <a:latin typeface="Verdana" pitchFamily="34" charset="0"/>
                <a:ea typeface="Verdana" pitchFamily="34" charset="0"/>
                <a:cs typeface="Verdana" pitchFamily="34" charset="0"/>
              </a:rPr>
              <a:pPr/>
              <a:t>‹#›</a:t>
            </a:fld>
            <a:endParaRPr lang="nl-NL" sz="1000" dirty="0">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30356912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90488" y="744538"/>
            <a:ext cx="6616700" cy="3722687"/>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79768" y="4715153"/>
            <a:ext cx="5438140" cy="446698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Slide Number Placeholder 4"/>
          <p:cNvSpPr>
            <a:spLocks noGrp="1"/>
          </p:cNvSpPr>
          <p:nvPr>
            <p:ph type="sldNum" sz="quarter" idx="5"/>
          </p:nvPr>
        </p:nvSpPr>
        <p:spPr>
          <a:xfrm>
            <a:off x="6006465" y="9262735"/>
            <a:ext cx="618677" cy="403824"/>
          </a:xfrm>
          <a:prstGeom prst="rect">
            <a:avLst/>
          </a:prstGeom>
        </p:spPr>
        <p:txBody>
          <a:bodyPr vert="horz" lIns="91440" tIns="45720" rIns="91440" bIns="45720" rtlCol="0" anchor="b"/>
          <a:lstStyle>
            <a:lvl1pPr algn="r">
              <a:defRPr sz="1200"/>
            </a:lvl1pPr>
          </a:lstStyle>
          <a:p>
            <a:fld id="{AD910B12-E528-4D59-95AD-82AFC587F8BD}" type="slidenum">
              <a:rPr lang="nl-NL" sz="1000" smtClean="0">
                <a:latin typeface="Verdana" pitchFamily="34" charset="0"/>
                <a:ea typeface="Verdana" pitchFamily="34" charset="0"/>
                <a:cs typeface="Verdana" pitchFamily="34" charset="0"/>
              </a:rPr>
              <a:pPr/>
              <a:t>‹#›</a:t>
            </a:fld>
            <a:endParaRPr lang="nl-NL" sz="1000" dirty="0">
              <a:latin typeface="Verdana" pitchFamily="34" charset="0"/>
              <a:ea typeface="Verdana" pitchFamily="34" charset="0"/>
              <a:cs typeface="Verdana" pitchFamily="34" charset="0"/>
            </a:endParaRPr>
          </a:p>
        </p:txBody>
      </p:sp>
      <p:sp>
        <p:nvSpPr>
          <p:cNvPr id="9" name="AddNotifier#3"/>
          <p:cNvSpPr txBox="1">
            <a:spLocks noChangeArrowheads="1"/>
          </p:cNvSpPr>
          <p:nvPr/>
        </p:nvSpPr>
        <p:spPr bwMode="auto">
          <a:xfrm>
            <a:off x="226886" y="9275703"/>
            <a:ext cx="5861516" cy="434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nchorCtr="0">
            <a:noAutofit/>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r>
              <a:rPr lang="en-US" sz="500">
                <a:latin typeface="Verdana" pitchFamily="34" charset="0"/>
                <a:ea typeface="Verdana" pitchFamily="34" charset="0"/>
                <a:cs typeface="Verdana" pitchFamily="34" charset="0"/>
              </a:rPr>
              <a:t>Atos, the Atos logo, Atos Codex, Atos Consulting, Atos Worldgrid, Bull, Canopy, equensWorldline, Unify, Worldline and Zero Email are registered trademarks of the Atos group. September 2017. © 2017 Atos. Confidential information owned by Atos, to be used by the recipient only. This document, or any part of it, may not be reproduced, copied, circulated and/or distributed nor quoted without prior written approval from Atos.</a:t>
            </a:r>
            <a:endParaRPr lang="en-US" sz="500" dirty="0">
              <a:latin typeface="Verdana" pitchFamily="34" charset="0"/>
              <a:ea typeface="Verdana" pitchFamily="34" charset="0"/>
              <a:cs typeface="Verdana" pitchFamily="34" charset="0"/>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82905" y="143170"/>
            <a:ext cx="1342228" cy="480820"/>
          </a:xfrm>
          <a:prstGeom prst="rect">
            <a:avLst/>
          </a:prstGeom>
        </p:spPr>
      </p:pic>
    </p:spTree>
    <p:extLst>
      <p:ext uri="{BB962C8B-B14F-4D97-AF65-F5344CB8AC3E}">
        <p14:creationId xmlns:p14="http://schemas.microsoft.com/office/powerpoint/2010/main" val="42425281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a:xfrm>
            <a:off x="3850444" y="9428583"/>
            <a:ext cx="2945659" cy="496332"/>
          </a:xfrm>
          <a:prstGeom prst="rect">
            <a:avLst/>
          </a:prstGeom>
        </p:spPr>
        <p:txBody>
          <a:bodyPr/>
          <a:lstStyle/>
          <a:p>
            <a:fld id="{269BF997-9B5F-4A82-AF31-6E87F25749BF}" type="slidenum">
              <a:rPr lang="en-US" smtClean="0"/>
              <a:pPr/>
              <a:t>1</a:t>
            </a:fld>
            <a:endParaRPr lang="en-US" dirty="0"/>
          </a:p>
        </p:txBody>
      </p:sp>
    </p:spTree>
    <p:extLst>
      <p:ext uri="{BB962C8B-B14F-4D97-AF65-F5344CB8AC3E}">
        <p14:creationId xmlns:p14="http://schemas.microsoft.com/office/powerpoint/2010/main" val="24656347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F0E01D74-7490-46C6-A707-2AECC7B39699}"/>
              </a:ext>
            </a:extLst>
          </p:cNvPr>
          <p:cNvSpPr>
            <a:spLocks noGrp="1"/>
          </p:cNvSpPr>
          <p:nvPr>
            <p:ph type="body" idx="1"/>
          </p:nvPr>
        </p:nvSpPr>
        <p:spPr/>
        <p:txBody>
          <a:bodyPr/>
          <a:lstStyle/>
          <a:p>
            <a:r>
              <a:rPr lang="pl-PL" sz="1200" kern="1200" dirty="0">
                <a:solidFill>
                  <a:schemeClr val="tx1"/>
                </a:solidFill>
                <a:effectLst/>
                <a:latin typeface="+mn-lt"/>
                <a:ea typeface="+mn-ea"/>
                <a:cs typeface="+mn-cs"/>
              </a:rPr>
              <a:t>Śledzenie blokad jest dość proste – mamy do dyspozycji widok systemowy, w którym czarno na białym wszystko można znaleźć. </a:t>
            </a:r>
          </a:p>
          <a:p>
            <a:endParaRPr lang="pl-PL" sz="1200" kern="1200" dirty="0">
              <a:solidFill>
                <a:schemeClr val="tx1"/>
              </a:solidFill>
              <a:effectLst/>
              <a:latin typeface="+mn-lt"/>
              <a:ea typeface="+mn-ea"/>
              <a:cs typeface="+mn-cs"/>
            </a:endParaRPr>
          </a:p>
          <a:p>
            <a:endParaRPr lang="pl-PL" sz="1200" kern="1200" dirty="0">
              <a:solidFill>
                <a:schemeClr val="tx1"/>
              </a:solidFill>
              <a:effectLst/>
              <a:latin typeface="+mn-lt"/>
              <a:ea typeface="+mn-ea"/>
              <a:cs typeface="+mn-cs"/>
            </a:endParaRPr>
          </a:p>
          <a:p>
            <a:r>
              <a:rPr lang="pl-PL" sz="1200" kern="1200" dirty="0">
                <a:solidFill>
                  <a:schemeClr val="tx1"/>
                </a:solidFill>
                <a:effectLst/>
                <a:latin typeface="+mn-lt"/>
                <a:ea typeface="+mn-ea"/>
                <a:cs typeface="+mn-cs"/>
              </a:rPr>
              <a:t>Są także inne przydatne obiekty, m.in.:</a:t>
            </a:r>
          </a:p>
          <a:p>
            <a:pPr marL="171450" indent="-171450">
              <a:buFont typeface="Arial" panose="020B0604020202020204" pitchFamily="34" charset="0"/>
              <a:buChar char="•"/>
            </a:pPr>
            <a:r>
              <a:rPr lang="pl-PL" dirty="0" err="1"/>
              <a:t>sp_lock</a:t>
            </a:r>
            <a:endParaRPr lang="pl-PL" dirty="0"/>
          </a:p>
          <a:p>
            <a:pPr marL="171450" indent="-171450">
              <a:buFont typeface="Arial" panose="020B0604020202020204" pitchFamily="34" charset="0"/>
              <a:buChar char="•"/>
            </a:pPr>
            <a:r>
              <a:rPr lang="pl-PL" dirty="0" err="1"/>
              <a:t>sys.dm_exec_requests</a:t>
            </a:r>
            <a:endParaRPr lang="pl-PL" dirty="0"/>
          </a:p>
          <a:p>
            <a:pPr marL="171450" indent="-171450">
              <a:buFont typeface="Arial" panose="020B0604020202020204" pitchFamily="34" charset="0"/>
              <a:buChar char="•"/>
            </a:pPr>
            <a:r>
              <a:rPr lang="pl-PL" dirty="0" err="1"/>
              <a:t>sys.dm_exec_sessions</a:t>
            </a:r>
            <a:endParaRPr lang="pl-PL" dirty="0"/>
          </a:p>
          <a:p>
            <a:pPr marL="171450" indent="-171450">
              <a:buFont typeface="Arial" panose="020B0604020202020204" pitchFamily="34" charset="0"/>
              <a:buChar char="•"/>
            </a:pPr>
            <a:r>
              <a:rPr lang="pl-PL" dirty="0" err="1"/>
              <a:t>sys.dm_os_waiting_tasks</a:t>
            </a:r>
            <a:endParaRPr lang="pl-PL" dirty="0"/>
          </a:p>
          <a:p>
            <a:pPr marL="171450" indent="-171450">
              <a:buFont typeface="Arial" panose="020B0604020202020204" pitchFamily="34" charset="0"/>
              <a:buChar char="•"/>
            </a:pPr>
            <a:r>
              <a:rPr lang="pl-PL" dirty="0" err="1"/>
              <a:t>sys.dm_tran_locks</a:t>
            </a:r>
            <a:endParaRPr lang="pl-PL" dirty="0"/>
          </a:p>
          <a:p>
            <a:endParaRPr lang="en-GB" sz="1200" kern="1200" dirty="0">
              <a:solidFill>
                <a:schemeClr val="tx1"/>
              </a:solidFill>
              <a:effectLst/>
              <a:latin typeface="+mn-lt"/>
              <a:ea typeface="+mn-ea"/>
              <a:cs typeface="+mn-cs"/>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dirty="0"/>
              <a:t>Poziomy izolacji można podzielić na dwie grupy w zależności od tego jakie podejście do współbieżności wybierzemy.</a:t>
            </a:r>
          </a:p>
          <a:p>
            <a:r>
              <a:rPr lang="pl-PL" dirty="0"/>
              <a:t>Istnieją dwa: pesymistyczny i optymistyczny.</a:t>
            </a:r>
          </a:p>
          <a:p>
            <a:endParaRPr lang="pl-PL" dirty="0"/>
          </a:p>
          <a:p>
            <a:r>
              <a:rPr lang="pl-PL" dirty="0"/>
              <a:t>W pesymistycznym wariancie założenie jest takie że transakcja blokuje obiekty których używa, a inne transakcje, które chcą uzyskać dostęp do zasobu, muszą czekać na zwolnienie blokad. </a:t>
            </a:r>
          </a:p>
          <a:p>
            <a:endParaRPr lang="pl-PL" dirty="0"/>
          </a:p>
          <a:p>
            <a:r>
              <a:rPr lang="pl-PL" dirty="0"/>
              <a:t>W wariancie optymistycznym zakładamy że blokad nie będzie i transakcje mogą w tym samym czasie odczytywać i modyfikować rekordy a ewentualne konflikty są rozwiązywane dzięki wersjonowaniu wierszy.</a:t>
            </a:r>
          </a:p>
          <a:p>
            <a:endParaRPr lang="pl-PL" dirty="0"/>
          </a:p>
        </p:txBody>
      </p:sp>
      <p:sp>
        <p:nvSpPr>
          <p:cNvPr id="4" name="Slide Number Placeholder 3"/>
          <p:cNvSpPr>
            <a:spLocks noGrp="1"/>
          </p:cNvSpPr>
          <p:nvPr>
            <p:ph type="sldNum" sz="quarter" idx="10"/>
          </p:nvPr>
        </p:nvSpPr>
        <p:spPr/>
        <p:txBody>
          <a:bodyPr/>
          <a:lstStyle/>
          <a:p>
            <a:fld id="{AD910B12-E528-4D59-95AD-82AFC587F8BD}" type="slidenum">
              <a:rPr lang="nl-NL" sz="1000" smtClean="0">
                <a:latin typeface="Verdana" pitchFamily="34" charset="0"/>
                <a:ea typeface="Verdana" pitchFamily="34" charset="0"/>
                <a:cs typeface="Verdana" pitchFamily="34" charset="0"/>
              </a:rPr>
              <a:pPr/>
              <a:t>11</a:t>
            </a:fld>
            <a:endParaRPr lang="nl-NL" sz="1000" dirty="0">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1769762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1F7C7268-C86A-49D7-9454-3F1EACB17861}"/>
              </a:ext>
            </a:extLst>
          </p:cNvPr>
          <p:cNvSpPr>
            <a:spLocks noGrp="1"/>
          </p:cNvSpPr>
          <p:nvPr>
            <p:ph type="body" idx="1"/>
          </p:nvPr>
        </p:nvSpPr>
        <p:spPr/>
        <p:txBody>
          <a:bodyPr/>
          <a:lstStyle/>
          <a:p>
            <a:endParaRPr lang="pl-PL" dirty="0"/>
          </a:p>
        </p:txBody>
      </p:sp>
    </p:spTree>
    <p:extLst>
      <p:ext uri="{BB962C8B-B14F-4D97-AF65-F5344CB8AC3E}">
        <p14:creationId xmlns:p14="http://schemas.microsoft.com/office/powerpoint/2010/main" val="3670319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1F7C7268-C86A-49D7-9454-3F1EACB17861}"/>
              </a:ext>
            </a:extLst>
          </p:cNvPr>
          <p:cNvSpPr>
            <a:spLocks noGrp="1"/>
          </p:cNvSpPr>
          <p:nvPr>
            <p:ph type="body" idx="1"/>
          </p:nvPr>
        </p:nvSpPr>
        <p:spPr/>
        <p:txBody>
          <a:bodyPr/>
          <a:lstStyle/>
          <a:p>
            <a:r>
              <a:rPr lang="pl-PL" dirty="0"/>
              <a:t>Read </a:t>
            </a:r>
            <a:r>
              <a:rPr lang="pl-PL" dirty="0" err="1"/>
              <a:t>Uncommited</a:t>
            </a:r>
            <a:r>
              <a:rPr lang="pl-PL" dirty="0"/>
              <a:t> to najniższy poziom izolacji dostępny w SQL </a:t>
            </a:r>
            <a:r>
              <a:rPr lang="pl-PL" dirty="0" err="1"/>
              <a:t>Serverze</a:t>
            </a:r>
            <a:r>
              <a:rPr lang="pl-PL" dirty="0"/>
              <a:t>. </a:t>
            </a:r>
          </a:p>
          <a:p>
            <a:r>
              <a:rPr lang="pl-PL" dirty="0"/>
              <a:t>Pozwala transakcjom odczytać dane, które jeszcze nie zostały zapisane.</a:t>
            </a:r>
          </a:p>
          <a:p>
            <a:endParaRPr lang="pl-PL" sz="1200" b="0" i="0" kern="1200" dirty="0">
              <a:solidFill>
                <a:schemeClr val="tx1"/>
              </a:solidFill>
              <a:effectLst/>
              <a:latin typeface="+mn-lt"/>
              <a:ea typeface="+mn-ea"/>
              <a:cs typeface="+mn-cs"/>
            </a:endParaRPr>
          </a:p>
          <a:p>
            <a:r>
              <a:rPr lang="pl-PL" sz="1200" b="0" i="0" kern="1200" dirty="0">
                <a:solidFill>
                  <a:schemeClr val="tx1"/>
                </a:solidFill>
                <a:effectLst/>
                <a:latin typeface="+mn-lt"/>
                <a:ea typeface="+mn-ea"/>
                <a:cs typeface="+mn-cs"/>
              </a:rPr>
              <a:t>Zaletą używania </a:t>
            </a:r>
            <a:r>
              <a:rPr lang="pl-PL" sz="1200" b="0" i="0" kern="1200" dirty="0" err="1">
                <a:solidFill>
                  <a:schemeClr val="tx1"/>
                </a:solidFill>
                <a:effectLst/>
                <a:latin typeface="+mn-lt"/>
                <a:ea typeface="+mn-ea"/>
                <a:cs typeface="+mn-cs"/>
              </a:rPr>
              <a:t>read</a:t>
            </a:r>
            <a:r>
              <a:rPr lang="pl-PL" sz="1200" b="0" i="0" kern="1200" dirty="0">
                <a:solidFill>
                  <a:schemeClr val="tx1"/>
                </a:solidFill>
                <a:effectLst/>
                <a:latin typeface="+mn-lt"/>
                <a:ea typeface="+mn-ea"/>
                <a:cs typeface="+mn-cs"/>
              </a:rPr>
              <a:t> </a:t>
            </a:r>
            <a:r>
              <a:rPr lang="pl-PL" sz="1200" b="0" i="0" kern="1200" dirty="0" err="1">
                <a:solidFill>
                  <a:schemeClr val="tx1"/>
                </a:solidFill>
                <a:effectLst/>
                <a:latin typeface="+mn-lt"/>
                <a:ea typeface="+mn-ea"/>
                <a:cs typeface="+mn-cs"/>
              </a:rPr>
              <a:t>uncommited</a:t>
            </a:r>
            <a:r>
              <a:rPr lang="pl-PL" sz="1200" b="0" i="0" kern="1200" dirty="0">
                <a:solidFill>
                  <a:schemeClr val="tx1"/>
                </a:solidFill>
                <a:effectLst/>
                <a:latin typeface="+mn-lt"/>
                <a:ea typeface="+mn-ea"/>
                <a:cs typeface="+mn-cs"/>
              </a:rPr>
              <a:t> jest zredukowanie możliwości wystąpienia </a:t>
            </a:r>
            <a:r>
              <a:rPr lang="pl-PL" sz="1200" b="0" i="0" kern="1200" dirty="0" err="1">
                <a:solidFill>
                  <a:schemeClr val="tx1"/>
                </a:solidFill>
                <a:effectLst/>
                <a:latin typeface="+mn-lt"/>
                <a:ea typeface="+mn-ea"/>
                <a:cs typeface="+mn-cs"/>
              </a:rPr>
              <a:t>deadlocków</a:t>
            </a:r>
            <a:r>
              <a:rPr lang="pl-PL" sz="1200" b="0" i="0" kern="1200" dirty="0">
                <a:solidFill>
                  <a:schemeClr val="tx1"/>
                </a:solidFill>
                <a:effectLst/>
                <a:latin typeface="+mn-lt"/>
                <a:ea typeface="+mn-ea"/>
                <a:cs typeface="+mn-cs"/>
              </a:rPr>
              <a:t> oraz ogólnie jakiegokolwiek blokowania, co także wpłynąć może na poprawę wydajności, gdyż SQL Server nie traci czasu i zasobów na analizowanie kolejek czy blokowanie zasobów.</a:t>
            </a:r>
          </a:p>
          <a:p>
            <a:endParaRPr lang="pl-PL" sz="1200" b="0" i="0" kern="1200" dirty="0">
              <a:solidFill>
                <a:schemeClr val="tx1"/>
              </a:solidFill>
              <a:effectLst/>
              <a:latin typeface="+mn-lt"/>
              <a:ea typeface="+mn-ea"/>
              <a:cs typeface="+mn-cs"/>
            </a:endParaRPr>
          </a:p>
          <a:p>
            <a:r>
              <a:rPr lang="pl-PL" sz="1200" b="0" i="0" kern="1200" dirty="0">
                <a:solidFill>
                  <a:schemeClr val="tx1"/>
                </a:solidFill>
                <a:effectLst/>
                <a:latin typeface="+mn-lt"/>
                <a:ea typeface="+mn-ea"/>
                <a:cs typeface="+mn-cs"/>
              </a:rPr>
              <a:t>Wady – jak sama nazwa wskazuje – można odczytać dane, które nie zostały jeszcze zapisane do bazy, więc wyniki które otrzymujemy mogą być niezgodne z rzeczywistością. </a:t>
            </a:r>
          </a:p>
          <a:p>
            <a:endParaRPr lang="pl-PL" sz="1200" b="0" i="0" kern="1200" dirty="0">
              <a:solidFill>
                <a:schemeClr val="tx1"/>
              </a:solidFill>
              <a:effectLst/>
              <a:latin typeface="+mn-lt"/>
              <a:ea typeface="+mn-ea"/>
              <a:cs typeface="+mn-cs"/>
            </a:endParaRPr>
          </a:p>
          <a:p>
            <a:endParaRPr lang="pl-PL" dirty="0"/>
          </a:p>
          <a:p>
            <a:r>
              <a:rPr lang="pl-PL" b="1" dirty="0" err="1"/>
              <a:t>dirty</a:t>
            </a:r>
            <a:r>
              <a:rPr lang="pl-PL" b="1" dirty="0"/>
              <a:t> </a:t>
            </a:r>
            <a:r>
              <a:rPr lang="pl-PL" b="1" dirty="0" err="1"/>
              <a:t>reads</a:t>
            </a:r>
            <a:r>
              <a:rPr lang="pl-PL" b="1" dirty="0"/>
              <a:t> </a:t>
            </a:r>
            <a:r>
              <a:rPr lang="pl-PL" dirty="0"/>
              <a:t>– brudny odczyt – występuje gdy transakcja może odczytać dane zmieniane przez inną transakcję, która jeszcze się nie skończyła i nie zapisała swoich zmian.</a:t>
            </a:r>
          </a:p>
          <a:p>
            <a:endParaRPr lang="pl-PL" sz="1200" b="0" i="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9024150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1F7C7268-C86A-49D7-9454-3F1EACB17861}"/>
              </a:ext>
            </a:extLst>
          </p:cNvPr>
          <p:cNvSpPr>
            <a:spLocks noGrp="1"/>
          </p:cNvSpPr>
          <p:nvPr>
            <p:ph type="body" idx="1"/>
          </p:nvPr>
        </p:nvSpPr>
        <p:spPr/>
        <p:txBody>
          <a:bodyPr/>
          <a:lstStyle/>
          <a:p>
            <a:r>
              <a:rPr lang="pl-PL" dirty="0"/>
              <a:t>Read </a:t>
            </a:r>
            <a:r>
              <a:rPr lang="pl-PL" dirty="0" err="1"/>
              <a:t>committed</a:t>
            </a:r>
            <a:r>
              <a:rPr lang="pl-PL" dirty="0"/>
              <a:t> – zatwierdzony odczyt. Domyślny poziom izolacji w SQL </a:t>
            </a:r>
            <a:r>
              <a:rPr lang="pl-PL" dirty="0" err="1"/>
              <a:t>Serverze</a:t>
            </a:r>
            <a:r>
              <a:rPr lang="pl-PL" dirty="0"/>
              <a:t>. Oznacza tyle że transakcje mogą odczytywać tylko zapisane dane, więc eliminujemy problem brudnych odczytów. Natomiast nadal może pojawić się inna anomalia.</a:t>
            </a:r>
          </a:p>
          <a:p>
            <a:endParaRPr lang="pl-PL" dirty="0"/>
          </a:p>
          <a:p>
            <a:r>
              <a:rPr lang="en-US" sz="1200" b="0" i="0" kern="1200" dirty="0">
                <a:solidFill>
                  <a:schemeClr val="tx1"/>
                </a:solidFill>
                <a:effectLst/>
                <a:latin typeface="+mn-lt"/>
                <a:ea typeface="+mn-ea"/>
                <a:cs typeface="+mn-cs"/>
              </a:rPr>
              <a:t>A non-repeatable read </a:t>
            </a:r>
            <a:r>
              <a:rPr lang="pl-PL" sz="1200" b="0" i="0" kern="1200" dirty="0">
                <a:solidFill>
                  <a:schemeClr val="tx1"/>
                </a:solidFill>
                <a:effectLst/>
                <a:latin typeface="+mn-lt"/>
                <a:ea typeface="+mn-ea"/>
                <a:cs typeface="+mn-cs"/>
              </a:rPr>
              <a:t>- niepowtarzalny odczyt – </a:t>
            </a:r>
            <a:r>
              <a:rPr lang="pl-PL" dirty="0"/>
              <a:t>Występuje, gdy transakcja odczytuje dwa razy ten sam wiersz, ale dostaje inne dane za każdym razem. Przykład w demonstracji. </a:t>
            </a:r>
          </a:p>
        </p:txBody>
      </p:sp>
    </p:spTree>
    <p:extLst>
      <p:ext uri="{BB962C8B-B14F-4D97-AF65-F5344CB8AC3E}">
        <p14:creationId xmlns:p14="http://schemas.microsoft.com/office/powerpoint/2010/main" val="18000501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1F7C7268-C86A-49D7-9454-3F1EACB17861}"/>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l-PL" sz="1200" b="0" i="0" kern="1200" dirty="0">
                <a:solidFill>
                  <a:schemeClr val="tx1"/>
                </a:solidFill>
                <a:effectLst/>
                <a:latin typeface="+mn-lt"/>
                <a:ea typeface="+mn-ea"/>
                <a:cs typeface="+mn-cs"/>
              </a:rPr>
              <a:t>R</a:t>
            </a:r>
            <a:r>
              <a:rPr lang="en-US" sz="1200" b="0" i="0" kern="1200" dirty="0" err="1">
                <a:solidFill>
                  <a:schemeClr val="tx1"/>
                </a:solidFill>
                <a:effectLst/>
                <a:latin typeface="+mn-lt"/>
                <a:ea typeface="+mn-ea"/>
                <a:cs typeface="+mn-cs"/>
              </a:rPr>
              <a:t>epeatable</a:t>
            </a:r>
            <a:r>
              <a:rPr lang="en-US" sz="1200" b="0" i="0" kern="1200" dirty="0">
                <a:solidFill>
                  <a:schemeClr val="tx1"/>
                </a:solidFill>
                <a:effectLst/>
                <a:latin typeface="+mn-lt"/>
                <a:ea typeface="+mn-ea"/>
                <a:cs typeface="+mn-cs"/>
              </a:rPr>
              <a:t> read</a:t>
            </a:r>
            <a:r>
              <a:rPr lang="pl-PL" dirty="0"/>
              <a:t>– powtarzalny odczyt. Poziom trzeci, eliminuje problemy poziomów poprzednich, ale nadal pozwala na wystąpienie jednej anomalii.</a:t>
            </a:r>
          </a:p>
          <a:p>
            <a:endParaRPr lang="pl-PL" dirty="0"/>
          </a:p>
          <a:p>
            <a:pPr marL="0" marR="0" lvl="0" indent="0" algn="l" defTabSz="914400" rtl="0" eaLnBrk="1" fontAlgn="auto" latinLnBrk="0" hangingPunct="1">
              <a:lnSpc>
                <a:spcPct val="100000"/>
              </a:lnSpc>
              <a:spcBef>
                <a:spcPts val="0"/>
              </a:spcBef>
              <a:spcAft>
                <a:spcPts val="0"/>
              </a:spcAft>
              <a:buClrTx/>
              <a:buSzTx/>
              <a:buFontTx/>
              <a:buNone/>
              <a:tabLst/>
              <a:defRPr/>
            </a:pPr>
            <a:r>
              <a:rPr lang="pl-PL" sz="1200" b="0" i="0" kern="1200" dirty="0" err="1">
                <a:solidFill>
                  <a:schemeClr val="tx1"/>
                </a:solidFill>
                <a:effectLst/>
                <a:latin typeface="+mn-lt"/>
                <a:ea typeface="+mn-ea"/>
                <a:cs typeface="+mn-cs"/>
              </a:rPr>
              <a:t>phantom</a:t>
            </a:r>
            <a:r>
              <a:rPr lang="pl-PL" sz="1200" b="0" i="0" kern="1200" dirty="0">
                <a:solidFill>
                  <a:schemeClr val="tx1"/>
                </a:solidFill>
                <a:effectLst/>
                <a:latin typeface="+mn-lt"/>
                <a:ea typeface="+mn-ea"/>
                <a:cs typeface="+mn-cs"/>
              </a:rPr>
              <a:t> – </a:t>
            </a:r>
            <a:r>
              <a:rPr lang="pl-PL" dirty="0"/>
              <a:t>Fantom to wiersz, który spełnia kryteria wyszukiwania w WHERE, ale nie jest widoczny przy pierwszym odczytaniu danych. </a:t>
            </a:r>
          </a:p>
        </p:txBody>
      </p:sp>
    </p:spTree>
    <p:extLst>
      <p:ext uri="{BB962C8B-B14F-4D97-AF65-F5344CB8AC3E}">
        <p14:creationId xmlns:p14="http://schemas.microsoft.com/office/powerpoint/2010/main" val="2997593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1F7C7268-C86A-49D7-9454-3F1EACB17861}"/>
              </a:ext>
            </a:extLst>
          </p:cNvPr>
          <p:cNvSpPr>
            <a:spLocks noGrp="1"/>
          </p:cNvSpPr>
          <p:nvPr>
            <p:ph type="body" idx="1"/>
          </p:nvPr>
        </p:nvSpPr>
        <p:spPr/>
        <p:txBody>
          <a:bodyPr/>
          <a:lstStyle/>
          <a:p>
            <a:r>
              <a:rPr lang="pl-PL" sz="1200" b="0" i="0" kern="1200" dirty="0" err="1">
                <a:solidFill>
                  <a:schemeClr val="tx1"/>
                </a:solidFill>
                <a:effectLst/>
                <a:latin typeface="+mn-lt"/>
                <a:ea typeface="+mn-ea"/>
                <a:cs typeface="+mn-cs"/>
              </a:rPr>
              <a:t>Serializable</a:t>
            </a:r>
            <a:r>
              <a:rPr lang="pl-PL" sz="1200" b="0" i="0" kern="1200" dirty="0">
                <a:solidFill>
                  <a:schemeClr val="tx1"/>
                </a:solidFill>
                <a:effectLst/>
                <a:latin typeface="+mn-lt"/>
                <a:ea typeface="+mn-ea"/>
                <a:cs typeface="+mn-cs"/>
              </a:rPr>
              <a:t> </a:t>
            </a:r>
            <a:r>
              <a:rPr lang="pl-PL" dirty="0"/>
              <a:t>– uszeregowany odczyt.  Poziom czwarty, eliminuje problemy poziomów poprzednich. Daje pełną izolację i powoduje blokowanie całych stron danych. Gdy jedna transakcja odczytuje dane, żadna inna nie ma dostępu do danych. </a:t>
            </a:r>
          </a:p>
          <a:p>
            <a:endParaRPr lang="pl-PL" dirty="0"/>
          </a:p>
        </p:txBody>
      </p:sp>
    </p:spTree>
    <p:extLst>
      <p:ext uri="{BB962C8B-B14F-4D97-AF65-F5344CB8AC3E}">
        <p14:creationId xmlns:p14="http://schemas.microsoft.com/office/powerpoint/2010/main" val="13694671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1F7C7268-C86A-49D7-9454-3F1EACB17861}"/>
              </a:ext>
            </a:extLst>
          </p:cNvPr>
          <p:cNvSpPr>
            <a:spLocks noGrp="1"/>
          </p:cNvSpPr>
          <p:nvPr>
            <p:ph type="body" idx="1"/>
          </p:nvPr>
        </p:nvSpPr>
        <p:spPr/>
        <p:txBody>
          <a:bodyPr/>
          <a:lstStyle/>
          <a:p>
            <a:r>
              <a:rPr lang="pl-PL" sz="1200" b="0" i="0" kern="1200" dirty="0">
                <a:solidFill>
                  <a:schemeClr val="tx1"/>
                </a:solidFill>
                <a:effectLst/>
                <a:latin typeface="+mn-lt"/>
                <a:ea typeface="+mn-ea"/>
                <a:cs typeface="+mn-cs"/>
              </a:rPr>
              <a:t>RCSI:</a:t>
            </a:r>
          </a:p>
          <a:p>
            <a:r>
              <a:rPr lang="pl-PL" sz="1200" b="0" i="0" kern="1200" dirty="0">
                <a:solidFill>
                  <a:schemeClr val="tx1"/>
                </a:solidFill>
                <a:effectLst/>
                <a:latin typeface="+mn-lt"/>
                <a:ea typeface="+mn-ea"/>
                <a:cs typeface="+mn-cs"/>
              </a:rPr>
              <a:t>Używa wersjonowania wierszy. Każda transakcja zapisuje swoją wersję danych w bazie </a:t>
            </a:r>
            <a:r>
              <a:rPr lang="pl-PL" sz="1200" b="0" i="0" kern="1200" dirty="0" err="1">
                <a:solidFill>
                  <a:schemeClr val="tx1"/>
                </a:solidFill>
                <a:effectLst/>
                <a:latin typeface="+mn-lt"/>
                <a:ea typeface="+mn-ea"/>
                <a:cs typeface="+mn-cs"/>
              </a:rPr>
              <a:t>tempdb</a:t>
            </a:r>
            <a:r>
              <a:rPr lang="pl-PL" sz="1200" b="0" i="0" kern="1200" dirty="0">
                <a:solidFill>
                  <a:schemeClr val="tx1"/>
                </a:solidFill>
                <a:effectLst/>
                <a:latin typeface="+mn-lt"/>
                <a:ea typeface="+mn-ea"/>
                <a:cs typeface="+mn-cs"/>
              </a:rPr>
              <a:t> . I na tej kopii danych transakcja pracuje, co pozwala innym transakcjom odczytywać wiersze. Jednak inne transakcje nie mogę w tym samym czasie zmieniać wiersza, gdyż jest on zablokowany. </a:t>
            </a:r>
          </a:p>
          <a:p>
            <a:endParaRPr lang="pl-PL" sz="1200" b="0" i="0" kern="1200" dirty="0">
              <a:solidFill>
                <a:schemeClr val="tx1"/>
              </a:solidFill>
              <a:effectLst/>
              <a:latin typeface="+mn-lt"/>
              <a:ea typeface="+mn-ea"/>
              <a:cs typeface="+mn-cs"/>
            </a:endParaRPr>
          </a:p>
          <a:p>
            <a:endParaRPr lang="pl-PL" sz="1200" b="0" i="0" kern="1200" dirty="0">
              <a:solidFill>
                <a:schemeClr val="tx1"/>
              </a:solidFill>
              <a:effectLst/>
              <a:latin typeface="+mn-lt"/>
              <a:ea typeface="+mn-ea"/>
              <a:cs typeface="+mn-cs"/>
            </a:endParaRPr>
          </a:p>
          <a:p>
            <a:r>
              <a:rPr lang="pl-PL" sz="1200" b="0" i="0" kern="1200" dirty="0" err="1">
                <a:solidFill>
                  <a:schemeClr val="tx1"/>
                </a:solidFill>
                <a:effectLst/>
                <a:latin typeface="+mn-lt"/>
                <a:ea typeface="+mn-ea"/>
                <a:cs typeface="+mn-cs"/>
              </a:rPr>
              <a:t>Snapshot</a:t>
            </a:r>
            <a:r>
              <a:rPr lang="pl-PL" sz="1200" b="0" i="0" kern="1200" dirty="0">
                <a:solidFill>
                  <a:schemeClr val="tx1"/>
                </a:solidFill>
                <a:effectLst/>
                <a:latin typeface="+mn-lt"/>
                <a:ea typeface="+mn-ea"/>
                <a:cs typeface="+mn-cs"/>
              </a:rPr>
              <a:t> – transakcja wykonuje kopię danych do bazy </a:t>
            </a:r>
            <a:r>
              <a:rPr lang="pl-PL" sz="1200" b="0" i="0" kern="1200" dirty="0" err="1">
                <a:solidFill>
                  <a:schemeClr val="tx1"/>
                </a:solidFill>
                <a:effectLst/>
                <a:latin typeface="+mn-lt"/>
                <a:ea typeface="+mn-ea"/>
                <a:cs typeface="+mn-cs"/>
              </a:rPr>
              <a:t>tempdb</a:t>
            </a:r>
            <a:r>
              <a:rPr lang="pl-PL" sz="1200" b="0" i="0" kern="1200" dirty="0">
                <a:solidFill>
                  <a:schemeClr val="tx1"/>
                </a:solidFill>
                <a:effectLst/>
                <a:latin typeface="+mn-lt"/>
                <a:ea typeface="+mn-ea"/>
                <a:cs typeface="+mn-cs"/>
              </a:rPr>
              <a:t> i pracuje na tej kopii. Transakcja nie blokuje innych transakcji przez zapisywaniem zmian, co sprawia że ten poziom jest wrażliwy na update tego samego wiersza przez kilka transakcji – najstarsza zapisze zmiany, pozostałe się wysypią i trzeba będzie restartować aby wprowadzić zmiany. To sprawia że trzeba śledzić zmiany i odpowiednio reagować na wiele zmian jednocześnie. </a:t>
            </a:r>
          </a:p>
          <a:p>
            <a:endParaRPr lang="pl-PL" sz="1200" b="0" i="0" kern="1200" dirty="0">
              <a:solidFill>
                <a:schemeClr val="tx1"/>
              </a:solidFill>
              <a:effectLst/>
              <a:latin typeface="+mn-lt"/>
              <a:ea typeface="+mn-ea"/>
              <a:cs typeface="+mn-cs"/>
            </a:endParaRPr>
          </a:p>
          <a:p>
            <a:endParaRPr lang="pl-PL" sz="1200" b="0" i="0" kern="1200" dirty="0">
              <a:solidFill>
                <a:schemeClr val="tx1"/>
              </a:solidFill>
              <a:effectLst/>
              <a:latin typeface="+mn-lt"/>
              <a:ea typeface="+mn-ea"/>
              <a:cs typeface="+mn-cs"/>
            </a:endParaRPr>
          </a:p>
          <a:p>
            <a:r>
              <a:rPr lang="pl-PL" sz="1200" b="0" i="0" kern="1200" dirty="0" err="1">
                <a:solidFill>
                  <a:schemeClr val="tx1"/>
                </a:solidFill>
                <a:effectLst/>
                <a:latin typeface="+mn-lt"/>
                <a:ea typeface="+mn-ea"/>
                <a:cs typeface="+mn-cs"/>
              </a:rPr>
              <a:t>tempbd</a:t>
            </a:r>
            <a:r>
              <a:rPr lang="pl-PL" sz="1200" b="0" i="0" kern="1200" dirty="0">
                <a:solidFill>
                  <a:schemeClr val="tx1"/>
                </a:solidFill>
                <a:effectLst/>
                <a:latin typeface="+mn-lt"/>
                <a:ea typeface="+mn-ea"/>
                <a:cs typeface="+mn-cs"/>
              </a:rPr>
              <a:t> zaczyna bardzo szybko przyrastać!!!! (pokazać pliki bazy </a:t>
            </a:r>
            <a:r>
              <a:rPr lang="pl-PL" sz="1200" b="0" i="0" kern="1200" dirty="0" err="1">
                <a:solidFill>
                  <a:schemeClr val="tx1"/>
                </a:solidFill>
                <a:effectLst/>
                <a:latin typeface="+mn-lt"/>
                <a:ea typeface="+mn-ea"/>
                <a:cs typeface="+mn-cs"/>
              </a:rPr>
              <a:t>tempdb</a:t>
            </a:r>
            <a:r>
              <a:rPr lang="pl-PL" sz="1200" b="0" i="0" kern="1200" dirty="0">
                <a:solidFill>
                  <a:schemeClr val="tx1"/>
                </a:solidFill>
                <a:effectLst/>
                <a:latin typeface="+mn-lt"/>
                <a:ea typeface="+mn-ea"/>
                <a:cs typeface="+mn-cs"/>
              </a:rPr>
              <a:t>)</a:t>
            </a:r>
          </a:p>
        </p:txBody>
      </p:sp>
    </p:spTree>
    <p:extLst>
      <p:ext uri="{BB962C8B-B14F-4D97-AF65-F5344CB8AC3E}">
        <p14:creationId xmlns:p14="http://schemas.microsoft.com/office/powerpoint/2010/main" val="35897388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F0E01D74-7490-46C6-A707-2AECC7B39699}"/>
              </a:ext>
            </a:extLst>
          </p:cNvPr>
          <p:cNvSpPr>
            <a:spLocks noGrp="1"/>
          </p:cNvSpPr>
          <p:nvPr>
            <p:ph type="body" idx="1"/>
          </p:nvPr>
        </p:nvSpPr>
        <p:spPr/>
        <p:txBody>
          <a:bodyPr/>
          <a:lstStyle/>
          <a:p>
            <a:endParaRPr lang="pl-PL" dirty="0"/>
          </a:p>
        </p:txBody>
      </p:sp>
    </p:spTree>
    <p:extLst>
      <p:ext uri="{BB962C8B-B14F-4D97-AF65-F5344CB8AC3E}">
        <p14:creationId xmlns:p14="http://schemas.microsoft.com/office/powerpoint/2010/main" val="80229444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F0E01D74-7490-46C6-A707-2AECC7B39699}"/>
              </a:ext>
            </a:extLst>
          </p:cNvPr>
          <p:cNvSpPr>
            <a:spLocks noGrp="1"/>
          </p:cNvSpPr>
          <p:nvPr>
            <p:ph type="body" idx="1"/>
          </p:nvPr>
        </p:nvSpPr>
        <p:spPr/>
        <p:txBody>
          <a:bodyPr/>
          <a:lstStyle/>
          <a:p>
            <a:endParaRPr lang="pl-PL" dirty="0"/>
          </a:p>
        </p:txBody>
      </p:sp>
    </p:spTree>
    <p:extLst>
      <p:ext uri="{BB962C8B-B14F-4D97-AF65-F5344CB8AC3E}">
        <p14:creationId xmlns:p14="http://schemas.microsoft.com/office/powerpoint/2010/main" val="37209968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l-PL"/>
          </a:p>
        </p:txBody>
      </p:sp>
      <p:sp>
        <p:nvSpPr>
          <p:cNvPr id="4" name="Slide Number Placeholder 3"/>
          <p:cNvSpPr>
            <a:spLocks noGrp="1"/>
          </p:cNvSpPr>
          <p:nvPr>
            <p:ph type="sldNum" sz="quarter" idx="10"/>
          </p:nvPr>
        </p:nvSpPr>
        <p:spPr/>
        <p:txBody>
          <a:bodyPr/>
          <a:lstStyle/>
          <a:p>
            <a:fld id="{AD910B12-E528-4D59-95AD-82AFC587F8BD}" type="slidenum">
              <a:rPr lang="nl-NL" sz="1000" smtClean="0">
                <a:latin typeface="Verdana" pitchFamily="34" charset="0"/>
                <a:ea typeface="Verdana" pitchFamily="34" charset="0"/>
                <a:cs typeface="Verdana" pitchFamily="34" charset="0"/>
              </a:rPr>
              <a:pPr/>
              <a:t>2</a:t>
            </a:fld>
            <a:endParaRPr lang="nl-NL" sz="1000" dirty="0">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342055084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l-PL"/>
          </a:p>
        </p:txBody>
      </p:sp>
      <p:sp>
        <p:nvSpPr>
          <p:cNvPr id="4" name="Slide Number Placeholder 3"/>
          <p:cNvSpPr>
            <a:spLocks noGrp="1"/>
          </p:cNvSpPr>
          <p:nvPr>
            <p:ph type="sldNum" sz="quarter" idx="10"/>
          </p:nvPr>
        </p:nvSpPr>
        <p:spPr/>
        <p:txBody>
          <a:bodyPr/>
          <a:lstStyle/>
          <a:p>
            <a:fld id="{AD910B12-E528-4D59-95AD-82AFC587F8BD}" type="slidenum">
              <a:rPr lang="nl-NL" sz="1000" smtClean="0">
                <a:latin typeface="Verdana" pitchFamily="34" charset="0"/>
                <a:ea typeface="Verdana" pitchFamily="34" charset="0"/>
                <a:cs typeface="Verdana" pitchFamily="34" charset="0"/>
              </a:rPr>
              <a:pPr/>
              <a:t>20</a:t>
            </a:fld>
            <a:endParaRPr lang="nl-NL" sz="1000" dirty="0">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28513782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l-PL"/>
          </a:p>
        </p:txBody>
      </p:sp>
      <p:sp>
        <p:nvSpPr>
          <p:cNvPr id="4" name="Slide Number Placeholder 3"/>
          <p:cNvSpPr>
            <a:spLocks noGrp="1"/>
          </p:cNvSpPr>
          <p:nvPr>
            <p:ph type="sldNum" sz="quarter" idx="10"/>
          </p:nvPr>
        </p:nvSpPr>
        <p:spPr/>
        <p:txBody>
          <a:bodyPr/>
          <a:lstStyle/>
          <a:p>
            <a:fld id="{AD910B12-E528-4D59-95AD-82AFC587F8BD}" type="slidenum">
              <a:rPr lang="nl-NL" sz="1000" smtClean="0">
                <a:latin typeface="Verdana" pitchFamily="34" charset="0"/>
                <a:ea typeface="Verdana" pitchFamily="34" charset="0"/>
                <a:cs typeface="Verdana" pitchFamily="34" charset="0"/>
              </a:rPr>
              <a:pPr/>
              <a:t>3</a:t>
            </a:fld>
            <a:endParaRPr lang="nl-NL" sz="1000" dirty="0">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16337025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D910B12-E528-4D59-95AD-82AFC587F8BD}" type="slidenum">
              <a:rPr lang="nl-NL" sz="1000" smtClean="0">
                <a:latin typeface="Verdana" pitchFamily="34" charset="0"/>
                <a:ea typeface="Verdana" pitchFamily="34" charset="0"/>
                <a:cs typeface="Verdana" pitchFamily="34" charset="0"/>
              </a:rPr>
              <a:pPr/>
              <a:t>4</a:t>
            </a:fld>
            <a:endParaRPr lang="nl-NL" sz="1000" dirty="0">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33792287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dirty="0"/>
              <a:t>Gdy zaczynamy uczyć się o bazach danych trafiamy na coś takiego jak transakcja. Najprostsza definicja mówi że transakcja to niepodzielny zbiór operacji wykonywanych na bazie danych. Na tym etapie nie ma znaczenia jakie to są operacje, ważne żeby pamiętać że muszą wykonać się jako całość. Dodatkowo, standard SQL zdefiniował 4 właściwości transakcji, czyli znany wszystkim ACID…</a:t>
            </a:r>
          </a:p>
        </p:txBody>
      </p:sp>
      <p:sp>
        <p:nvSpPr>
          <p:cNvPr id="4" name="Slide Number Placeholder 3"/>
          <p:cNvSpPr>
            <a:spLocks noGrp="1"/>
          </p:cNvSpPr>
          <p:nvPr>
            <p:ph type="sldNum" sz="quarter" idx="10"/>
          </p:nvPr>
        </p:nvSpPr>
        <p:spPr/>
        <p:txBody>
          <a:bodyPr/>
          <a:lstStyle/>
          <a:p>
            <a:fld id="{AD910B12-E528-4D59-95AD-82AFC587F8BD}" type="slidenum">
              <a:rPr lang="nl-NL" sz="1000" smtClean="0">
                <a:latin typeface="Verdana" pitchFamily="34" charset="0"/>
                <a:ea typeface="Verdana" pitchFamily="34" charset="0"/>
                <a:cs typeface="Verdana" pitchFamily="34" charset="0"/>
              </a:rPr>
              <a:pPr/>
              <a:t>5</a:t>
            </a:fld>
            <a:endParaRPr lang="nl-NL" sz="1000" dirty="0">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22317880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dirty="0"/>
              <a:t>Ale zatrzymajmy się tutaj na chwilę, ponieważ SQL Server dość nonszalancko podchodzi do tego tematu, żeby nie powiedzieć że momentami go ignoruje zupełnie. </a:t>
            </a:r>
          </a:p>
          <a:p>
            <a:endParaRPr lang="en-US" dirty="0"/>
          </a:p>
          <a:p>
            <a:r>
              <a:rPr lang="pl-PL" b="1" dirty="0"/>
              <a:t>Niepodzielność</a:t>
            </a:r>
            <a:r>
              <a:rPr lang="pl-PL" dirty="0"/>
              <a:t> -  własność atomowa transakcji. SQL Server gwarantuje jedynie, że wszystko to co się dzieje w środku transakcji zostanie zapisane albo odrzucone w całości… Brzmi ok? To udowodnijmy że tak nie jest. =&gt; demo </a:t>
            </a:r>
            <a:r>
              <a:rPr lang="pl-PL" dirty="0" err="1"/>
              <a:t>atomic.sql</a:t>
            </a:r>
            <a:endParaRPr lang="pl-PL" dirty="0"/>
          </a:p>
          <a:p>
            <a:endParaRPr lang="pl-PL" dirty="0"/>
          </a:p>
          <a:p>
            <a:r>
              <a:rPr lang="pl-PL" b="1" dirty="0"/>
              <a:t>Spójność</a:t>
            </a:r>
            <a:r>
              <a:rPr lang="pl-PL" dirty="0"/>
              <a:t> oznacza tyle, że transakcja zaczyna się i kończy tak, aby dane były spójne, czyli nie mogą naruszać żadnych aktywnych więzów integralności. </a:t>
            </a:r>
          </a:p>
          <a:p>
            <a:r>
              <a:rPr lang="pl-PL" dirty="0"/>
              <a:t>Więzami tymi są : </a:t>
            </a:r>
            <a:r>
              <a:rPr lang="en-US" dirty="0"/>
              <a:t>PRIMARY KEY, FOREIGN KEY, CHECK, UNIQUE</a:t>
            </a:r>
            <a:r>
              <a:rPr lang="pl-PL" dirty="0"/>
              <a:t> oraz </a:t>
            </a:r>
            <a:r>
              <a:rPr lang="en-US" dirty="0"/>
              <a:t>NOT NULL.</a:t>
            </a:r>
            <a:r>
              <a:rPr lang="pl-PL" dirty="0"/>
              <a:t> Oczywiście SQL Server zawsze zapewnia fizyczną integralność bazy danych.</a:t>
            </a:r>
          </a:p>
          <a:p>
            <a:r>
              <a:rPr lang="pl-PL" dirty="0"/>
              <a:t>Natomiast to nie wystarcza aby zapewnić integralność z punktu widzenia biznesowego. Tutaj nie ma żadnego zabezpieczenia – jeśli deweloper o to nie zadba to nic nie stoi na przeszkodzie żeby np. trzymać w bazie zduplikowane dane.</a:t>
            </a:r>
            <a:endParaRPr lang="en-US" dirty="0"/>
          </a:p>
          <a:p>
            <a:endParaRPr lang="pl-PL" dirty="0"/>
          </a:p>
          <a:p>
            <a:r>
              <a:rPr lang="pl-PL" b="1" dirty="0"/>
              <a:t>Izolacja</a:t>
            </a:r>
            <a:r>
              <a:rPr lang="pl-PL" dirty="0"/>
              <a:t> </a:t>
            </a:r>
          </a:p>
          <a:p>
            <a:r>
              <a:rPr lang="pl-PL" dirty="0"/>
              <a:t>Izolacja oznacza że transakcja podczas działania jest całkowicie niezależna i niewidoczna dla innych transakcji…</a:t>
            </a:r>
          </a:p>
          <a:p>
            <a:r>
              <a:rPr lang="pl-PL" dirty="0"/>
              <a:t>Oczywiście tą definicja można bardzo łatwo obejść w SQL </a:t>
            </a:r>
            <a:r>
              <a:rPr lang="pl-PL" dirty="0" err="1"/>
              <a:t>Serverze</a:t>
            </a:r>
            <a:r>
              <a:rPr lang="pl-PL" dirty="0"/>
              <a:t>, gdzie mamy </a:t>
            </a:r>
            <a:r>
              <a:rPr lang="pl-PL" dirty="0" err="1"/>
              <a:t>hint</a:t>
            </a:r>
            <a:r>
              <a:rPr lang="pl-PL" dirty="0"/>
              <a:t> NOLOCK. </a:t>
            </a:r>
          </a:p>
          <a:p>
            <a:r>
              <a:rPr lang="pl-PL" dirty="0"/>
              <a:t>Zasadniczo całkowicie odizolowana transakcja jest wykonywana jako jedyne zadanie wykonywane na bazie danych. Inne transakcje można rozpocząć dopiero po całkowitym zakończeniu bieżącej transakcji. Oczywiście w 99% przypadków tak nie jest.</a:t>
            </a:r>
          </a:p>
          <a:p>
            <a:endParaRPr lang="pl-PL" dirty="0"/>
          </a:p>
          <a:p>
            <a:r>
              <a:rPr lang="pl-PL" b="1" dirty="0"/>
              <a:t>Trwałość</a:t>
            </a:r>
            <a:r>
              <a:rPr lang="pl-PL" dirty="0"/>
              <a:t> – raczej sprawa jest oczywista, transakcja musi zostać trwale zapisana w bazie danych, innymi słowy – jeśli transakcja zostanie zatwierdzona – wynik jej działania musi pojawić się w bazie danych i jeśli zrestartujemy SQL Server – te dane nadal w niej będą.</a:t>
            </a:r>
          </a:p>
          <a:p>
            <a:r>
              <a:rPr lang="pl-PL" dirty="0"/>
              <a:t>Ale od wersji SQL Server 2014 ta zasada zaczyna nie zawsze obowiązuje gdyż wprowadzone zostały dwie nowości: </a:t>
            </a:r>
          </a:p>
          <a:p>
            <a:r>
              <a:rPr lang="pl-PL" dirty="0" err="1"/>
              <a:t>delayed</a:t>
            </a:r>
            <a:r>
              <a:rPr lang="pl-PL" dirty="0"/>
              <a:t> </a:t>
            </a:r>
            <a:r>
              <a:rPr lang="pl-PL" dirty="0" err="1"/>
              <a:t>durability</a:t>
            </a:r>
            <a:r>
              <a:rPr lang="pl-PL" dirty="0"/>
              <a:t> ( opóźniona trwałość) oraz in-</a:t>
            </a:r>
            <a:r>
              <a:rPr lang="pl-PL" dirty="0" err="1"/>
              <a:t>memory</a:t>
            </a:r>
            <a:r>
              <a:rPr lang="pl-PL" dirty="0"/>
              <a:t> OLTP SCHEMA_ONLY </a:t>
            </a:r>
            <a:r>
              <a:rPr lang="pl-PL" dirty="0" err="1"/>
              <a:t>durability</a:t>
            </a:r>
            <a:r>
              <a:rPr lang="pl-PL" dirty="0"/>
              <a:t> (trwałość tylko w schemacie). Nie będę jednak wgłębiał się w te mechanizmy, wspominam jedynie o nich aby pokazać że trwałość można obejść. </a:t>
            </a:r>
          </a:p>
          <a:p>
            <a:endParaRPr lang="pl-PL" dirty="0"/>
          </a:p>
          <a:p>
            <a:r>
              <a:rPr lang="pl-PL" dirty="0" err="1"/>
              <a:t>Delayed</a:t>
            </a:r>
            <a:r>
              <a:rPr lang="pl-PL" dirty="0"/>
              <a:t> </a:t>
            </a:r>
            <a:r>
              <a:rPr lang="pl-PL" dirty="0" err="1"/>
              <a:t>durability</a:t>
            </a:r>
            <a:r>
              <a:rPr lang="pl-PL" dirty="0"/>
              <a:t> pozwala zapisać wynik transakcji do bufora, który asynchronicznie w tle zapisuje dane na dysku tak aby wydajniej zapisywać dane na dysku.</a:t>
            </a:r>
          </a:p>
          <a:p>
            <a:r>
              <a:rPr lang="pl-PL" dirty="0"/>
              <a:t>Z kolei SCHEMA_ONLY w bazach in </a:t>
            </a:r>
            <a:r>
              <a:rPr lang="pl-PL" dirty="0" err="1"/>
              <a:t>memory</a:t>
            </a:r>
            <a:r>
              <a:rPr lang="pl-PL" dirty="0"/>
              <a:t> polega na tym że log, przechowywany na dysku przechowuje jedynie informacje o strukturze tabeli, bez samych danych. Jest to o tyle niebezpieczne, że po restarcie SQL </a:t>
            </a:r>
            <a:r>
              <a:rPr lang="pl-PL" dirty="0" err="1"/>
              <a:t>Servera</a:t>
            </a:r>
            <a:r>
              <a:rPr lang="pl-PL" dirty="0"/>
              <a:t>, tabela może istnieć, ale dane już nie…</a:t>
            </a:r>
          </a:p>
          <a:p>
            <a:endParaRPr lang="en-US" dirty="0"/>
          </a:p>
          <a:p>
            <a:endParaRPr lang="en-US" dirty="0"/>
          </a:p>
        </p:txBody>
      </p:sp>
      <p:sp>
        <p:nvSpPr>
          <p:cNvPr id="4" name="Slide Number Placeholder 3"/>
          <p:cNvSpPr>
            <a:spLocks noGrp="1"/>
          </p:cNvSpPr>
          <p:nvPr>
            <p:ph type="sldNum" sz="quarter" idx="10"/>
          </p:nvPr>
        </p:nvSpPr>
        <p:spPr/>
        <p:txBody>
          <a:bodyPr/>
          <a:lstStyle/>
          <a:p>
            <a:fld id="{AD910B12-E528-4D59-95AD-82AFC587F8BD}" type="slidenum">
              <a:rPr lang="nl-NL" sz="1000" smtClean="0">
                <a:latin typeface="Verdana" pitchFamily="34" charset="0"/>
                <a:ea typeface="Verdana" pitchFamily="34" charset="0"/>
                <a:cs typeface="Verdana" pitchFamily="34" charset="0"/>
              </a:rPr>
              <a:pPr/>
              <a:t>6</a:t>
            </a:fld>
            <a:endParaRPr lang="nl-NL" sz="1000" dirty="0">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34270091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dirty="0"/>
              <a:t>Blokowanie zasobów ma na celu umożliwienie SQL </a:t>
            </a:r>
            <a:r>
              <a:rPr lang="pl-PL" dirty="0" err="1"/>
              <a:t>Serverowi</a:t>
            </a:r>
            <a:r>
              <a:rPr lang="pl-PL" dirty="0"/>
              <a:t> płynnej pracy w środowisku wielu użytkowników. </a:t>
            </a:r>
          </a:p>
          <a:p>
            <a:endParaRPr lang="pl-PL" dirty="0"/>
          </a:p>
          <a:p>
            <a:r>
              <a:rPr lang="pl-PL" dirty="0"/>
              <a:t>Blokady są strukturami w pamięci i posiadają informację o właścicielu zasobu, typy blokady i </a:t>
            </a:r>
            <a:r>
              <a:rPr lang="pl-PL" dirty="0" err="1"/>
              <a:t>hash</a:t>
            </a:r>
            <a:r>
              <a:rPr lang="pl-PL" dirty="0"/>
              <a:t> zasobu, który chroni. W systemach 64bitowych pojedyncza blokada to 2 </a:t>
            </a:r>
            <a:r>
              <a:rPr lang="pl-PL" dirty="0" err="1"/>
              <a:t>mb</a:t>
            </a:r>
            <a:r>
              <a:rPr lang="pl-PL" dirty="0"/>
              <a:t> pamięci więc SQL Server stara się jak najszybciej takie blokady zdejmować, bo są bardzo </a:t>
            </a:r>
            <a:r>
              <a:rPr lang="pl-PL" dirty="0" err="1"/>
              <a:t>zasobożerne</a:t>
            </a:r>
            <a:r>
              <a:rPr lang="pl-PL" dirty="0"/>
              <a:t>.</a:t>
            </a:r>
          </a:p>
          <a:p>
            <a:endParaRPr lang="pl-PL" dirty="0"/>
          </a:p>
        </p:txBody>
      </p:sp>
      <p:sp>
        <p:nvSpPr>
          <p:cNvPr id="4" name="Slide Number Placeholder 3"/>
          <p:cNvSpPr>
            <a:spLocks noGrp="1"/>
          </p:cNvSpPr>
          <p:nvPr>
            <p:ph type="sldNum" sz="quarter" idx="10"/>
          </p:nvPr>
        </p:nvSpPr>
        <p:spPr/>
        <p:txBody>
          <a:bodyPr/>
          <a:lstStyle/>
          <a:p>
            <a:fld id="{AD910B12-E528-4D59-95AD-82AFC587F8BD}" type="slidenum">
              <a:rPr lang="nl-NL" sz="1000" smtClean="0">
                <a:latin typeface="Verdana" pitchFamily="34" charset="0"/>
                <a:ea typeface="Verdana" pitchFamily="34" charset="0"/>
                <a:cs typeface="Verdana" pitchFamily="34" charset="0"/>
              </a:rPr>
              <a:pPr/>
              <a:t>7</a:t>
            </a:fld>
            <a:endParaRPr lang="nl-NL" sz="1000" dirty="0">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41106833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F0E01D74-7490-46C6-A707-2AECC7B39699}"/>
              </a:ext>
            </a:extLst>
          </p:cNvPr>
          <p:cNvSpPr>
            <a:spLocks noGrp="1"/>
          </p:cNvSpPr>
          <p:nvPr>
            <p:ph type="body" idx="1"/>
          </p:nvPr>
        </p:nvSpPr>
        <p:spPr/>
        <p:txBody>
          <a:bodyPr/>
          <a:lstStyle/>
          <a:p>
            <a:r>
              <a:rPr lang="pl-PL" dirty="0"/>
              <a:t>EXCLUSIVE – Używany w czasie modyfikacji danych - INSERT, UPDATE lub DELETE. Przy takiej blokadzie można wykonywać </a:t>
            </a:r>
            <a:r>
              <a:rPr lang="pl-PL" dirty="0" err="1"/>
              <a:t>SELECTy</a:t>
            </a:r>
            <a:r>
              <a:rPr lang="pl-PL" dirty="0"/>
              <a:t> ale nie można modyfikować danych</a:t>
            </a:r>
          </a:p>
          <a:p>
            <a:endParaRPr lang="pl-PL" dirty="0"/>
          </a:p>
          <a:p>
            <a:pPr marL="0" marR="0" lvl="0" indent="0" algn="l" defTabSz="914400" rtl="0" eaLnBrk="1" fontAlgn="auto" latinLnBrk="0" hangingPunct="1">
              <a:lnSpc>
                <a:spcPct val="100000"/>
              </a:lnSpc>
              <a:spcBef>
                <a:spcPts val="0"/>
              </a:spcBef>
              <a:spcAft>
                <a:spcPts val="0"/>
              </a:spcAft>
              <a:buClrTx/>
              <a:buSzTx/>
              <a:buFontTx/>
              <a:buNone/>
              <a:tabLst/>
              <a:defRPr/>
            </a:pPr>
            <a:r>
              <a:rPr lang="pl-PL" dirty="0"/>
              <a:t>SHARED – Używany do odczytu danych – podczas wykonywania </a:t>
            </a:r>
            <a:r>
              <a:rPr lang="pl-PL" dirty="0" err="1"/>
              <a:t>SELECTów</a:t>
            </a:r>
            <a:r>
              <a:rPr lang="pl-PL" dirty="0"/>
              <a:t>. Na jednym obiekcie może być założonych kilka blokad SHARED. Każda sesja zakłada taka blokadę na poziomie bazy danych</a:t>
            </a:r>
          </a:p>
          <a:p>
            <a:pPr marL="0" marR="0" lvl="0" indent="0" algn="l" defTabSz="914400" rtl="0" eaLnBrk="1" fontAlgn="auto" latinLnBrk="0" hangingPunct="1">
              <a:lnSpc>
                <a:spcPct val="100000"/>
              </a:lnSpc>
              <a:spcBef>
                <a:spcPts val="0"/>
              </a:spcBef>
              <a:spcAft>
                <a:spcPts val="0"/>
              </a:spcAft>
              <a:buClrTx/>
              <a:buSzTx/>
              <a:buFontTx/>
              <a:buNone/>
              <a:tabLst/>
              <a:defRPr/>
            </a:pPr>
            <a:endParaRPr lang="pl-PL" dirty="0"/>
          </a:p>
          <a:p>
            <a:pPr marL="0" marR="0" lvl="0" indent="0" algn="l" defTabSz="914400" rtl="0" eaLnBrk="1" fontAlgn="auto" latinLnBrk="0" hangingPunct="1">
              <a:lnSpc>
                <a:spcPct val="100000"/>
              </a:lnSpc>
              <a:spcBef>
                <a:spcPts val="0"/>
              </a:spcBef>
              <a:spcAft>
                <a:spcPts val="0"/>
              </a:spcAft>
              <a:buClrTx/>
              <a:buSzTx/>
              <a:buFontTx/>
              <a:buNone/>
              <a:tabLst/>
              <a:defRPr/>
            </a:pPr>
            <a:r>
              <a:rPr lang="pl-PL" dirty="0"/>
              <a:t>UPDATE – Używany do wprowadzania zmian w obiekcie. Ta blokada składa się z 2 etapów. SQL Server wykonując update najpierw odczytuje dane i na czas tego odczytu zakłada blokadę U, następnie wprowadza zmianę i na czas tej zmiany blokada zostaje automatycznie zmieniona na blokadę EXCLUSIVE.</a:t>
            </a:r>
          </a:p>
          <a:p>
            <a:pPr marL="0" marR="0" lvl="0" indent="0" algn="l" defTabSz="914400" rtl="0" eaLnBrk="1" fontAlgn="auto" latinLnBrk="0" hangingPunct="1">
              <a:lnSpc>
                <a:spcPct val="100000"/>
              </a:lnSpc>
              <a:spcBef>
                <a:spcPts val="0"/>
              </a:spcBef>
              <a:spcAft>
                <a:spcPts val="0"/>
              </a:spcAft>
              <a:buClrTx/>
              <a:buSzTx/>
              <a:buFontTx/>
              <a:buNone/>
              <a:tabLst/>
              <a:defRPr/>
            </a:pPr>
            <a:endParaRPr lang="pl-PL" dirty="0"/>
          </a:p>
          <a:p>
            <a:pPr marL="0" marR="0" lvl="0" indent="0" algn="l" defTabSz="914400" rtl="0" eaLnBrk="1" fontAlgn="auto" latinLnBrk="0" hangingPunct="1">
              <a:lnSpc>
                <a:spcPct val="100000"/>
              </a:lnSpc>
              <a:spcBef>
                <a:spcPts val="0"/>
              </a:spcBef>
              <a:spcAft>
                <a:spcPts val="0"/>
              </a:spcAft>
              <a:buClrTx/>
              <a:buSzTx/>
              <a:buFontTx/>
              <a:buNone/>
              <a:tabLst/>
              <a:defRPr/>
            </a:pPr>
            <a:r>
              <a:rPr lang="pl-PL" dirty="0"/>
              <a:t>INTENT - Używany do ustalenia hierarchii blokad. Rodzaje blokady to: </a:t>
            </a:r>
            <a:r>
              <a:rPr lang="pl-PL" dirty="0" err="1"/>
              <a:t>intent</a:t>
            </a:r>
            <a:r>
              <a:rPr lang="pl-PL" dirty="0"/>
              <a:t> </a:t>
            </a:r>
            <a:r>
              <a:rPr lang="pl-PL" dirty="0" err="1"/>
              <a:t>shared</a:t>
            </a:r>
            <a:r>
              <a:rPr lang="pl-PL" dirty="0"/>
              <a:t> (IS), </a:t>
            </a:r>
            <a:r>
              <a:rPr lang="pl-PL" dirty="0" err="1"/>
              <a:t>intent</a:t>
            </a:r>
            <a:r>
              <a:rPr lang="pl-PL" dirty="0"/>
              <a:t> </a:t>
            </a:r>
            <a:r>
              <a:rPr lang="pl-PL" dirty="0" err="1"/>
              <a:t>exclusive</a:t>
            </a:r>
            <a:r>
              <a:rPr lang="pl-PL" dirty="0"/>
              <a:t> (IX) i </a:t>
            </a:r>
            <a:r>
              <a:rPr lang="pl-PL" dirty="0" err="1"/>
              <a:t>shared</a:t>
            </a:r>
            <a:r>
              <a:rPr lang="pl-PL" dirty="0"/>
              <a:t> </a:t>
            </a:r>
            <a:r>
              <a:rPr lang="pl-PL" dirty="0" err="1"/>
              <a:t>intent</a:t>
            </a:r>
            <a:r>
              <a:rPr lang="pl-PL" dirty="0"/>
              <a:t> </a:t>
            </a:r>
            <a:r>
              <a:rPr lang="pl-PL" dirty="0" err="1"/>
              <a:t>exclusive</a:t>
            </a:r>
            <a:r>
              <a:rPr lang="pl-PL" dirty="0"/>
              <a:t> (SIX). </a:t>
            </a:r>
          </a:p>
          <a:p>
            <a:pPr marL="0" marR="0" lvl="0" indent="0" algn="l" defTabSz="914400" rtl="0" eaLnBrk="1" fontAlgn="auto" latinLnBrk="0" hangingPunct="1">
              <a:lnSpc>
                <a:spcPct val="100000"/>
              </a:lnSpc>
              <a:spcBef>
                <a:spcPts val="0"/>
              </a:spcBef>
              <a:spcAft>
                <a:spcPts val="0"/>
              </a:spcAft>
              <a:buClrTx/>
              <a:buSzTx/>
              <a:buFontTx/>
              <a:buNone/>
              <a:tabLst/>
              <a:defRPr/>
            </a:pPr>
            <a:r>
              <a:rPr lang="pl-PL" dirty="0"/>
              <a:t>Dzięki niemu SQL Server informuje inne transakcje, czy dany obiekt ma jakieś blokady. Co nam to daje? Chodzi o wydajność – zamiast za każdym razem sprawdzać wszystkie wiersze w tabeli pod kątem blokad – SQL Server szuka INTENT </a:t>
            </a:r>
            <a:r>
              <a:rPr lang="pl-PL" dirty="0" err="1"/>
              <a:t>locka</a:t>
            </a:r>
            <a:r>
              <a:rPr lang="pl-PL" dirty="0"/>
              <a:t> – jak nie ma, transakcja leci dalej. Jest – sprawdza dokładnie gdzie i jaka blokada. </a:t>
            </a:r>
          </a:p>
          <a:p>
            <a:pPr marL="0" marR="0" lvl="0" indent="0" algn="l" defTabSz="914400" rtl="0" eaLnBrk="1" fontAlgn="auto" latinLnBrk="0" hangingPunct="1">
              <a:lnSpc>
                <a:spcPct val="100000"/>
              </a:lnSpc>
              <a:spcBef>
                <a:spcPts val="0"/>
              </a:spcBef>
              <a:spcAft>
                <a:spcPts val="0"/>
              </a:spcAft>
              <a:buClrTx/>
              <a:buSzTx/>
              <a:buFontTx/>
              <a:buNone/>
              <a:tabLst/>
              <a:defRPr/>
            </a:pPr>
            <a:endParaRPr lang="pl-PL" dirty="0"/>
          </a:p>
          <a:p>
            <a:pPr marL="0" marR="0" lvl="0" indent="0" algn="l" defTabSz="914400" rtl="0" eaLnBrk="1" fontAlgn="auto" latinLnBrk="0" hangingPunct="1">
              <a:lnSpc>
                <a:spcPct val="100000"/>
              </a:lnSpc>
              <a:spcBef>
                <a:spcPts val="0"/>
              </a:spcBef>
              <a:spcAft>
                <a:spcPts val="0"/>
              </a:spcAft>
              <a:buClrTx/>
              <a:buSzTx/>
              <a:buFontTx/>
              <a:buNone/>
              <a:tabLst/>
              <a:defRPr/>
            </a:pPr>
            <a:r>
              <a:rPr lang="pl-PL" dirty="0"/>
              <a:t>SCHEMA - używany, aby zapobiegać modyfikacji (lub usunięciu) tabeli lub indeksu używanego przez inną sesje. Gdy taki obiekt jest zablokowany za pomocą blokady schematu, nie można uzyskać dostępu do obiektu.  Taka blokada gwarantuje że nikt nie usunie ani nie zmieni struktury obiektu który odczytuje transakcja.</a:t>
            </a:r>
          </a:p>
          <a:p>
            <a:pPr marL="0" marR="0" lvl="0" indent="0" algn="l" defTabSz="914400" rtl="0" eaLnBrk="1" fontAlgn="auto" latinLnBrk="0" hangingPunct="1">
              <a:lnSpc>
                <a:spcPct val="100000"/>
              </a:lnSpc>
              <a:spcBef>
                <a:spcPts val="0"/>
              </a:spcBef>
              <a:spcAft>
                <a:spcPts val="0"/>
              </a:spcAft>
              <a:buClrTx/>
              <a:buSzTx/>
              <a:buFontTx/>
              <a:buNone/>
              <a:tabLst/>
              <a:defRPr/>
            </a:pPr>
            <a:endParaRPr lang="pl-PL" dirty="0"/>
          </a:p>
          <a:p>
            <a:pPr marL="0" marR="0" lvl="0" indent="0" algn="l" defTabSz="914400" rtl="0" eaLnBrk="1" fontAlgn="auto" latinLnBrk="0" hangingPunct="1">
              <a:lnSpc>
                <a:spcPct val="100000"/>
              </a:lnSpc>
              <a:spcBef>
                <a:spcPts val="0"/>
              </a:spcBef>
              <a:spcAft>
                <a:spcPts val="0"/>
              </a:spcAft>
              <a:buClrTx/>
              <a:buSzTx/>
              <a:buFontTx/>
              <a:buNone/>
              <a:tabLst/>
              <a:defRPr/>
            </a:pPr>
            <a:r>
              <a:rPr lang="pl-PL" dirty="0"/>
              <a:t>BULK – Używany w celu zablokowania dostępu do tabeli podczas ładowania danych. Umożliwia uruchomienie kilku </a:t>
            </a:r>
            <a:r>
              <a:rPr lang="pl-PL" dirty="0" err="1"/>
              <a:t>ładowań</a:t>
            </a:r>
            <a:r>
              <a:rPr lang="pl-PL" dirty="0"/>
              <a:t> jednocześnie (co jest bardzo częstą praktyką ). </a:t>
            </a:r>
          </a:p>
        </p:txBody>
      </p:sp>
    </p:spTree>
    <p:extLst>
      <p:ext uri="{BB962C8B-B14F-4D97-AF65-F5344CB8AC3E}">
        <p14:creationId xmlns:p14="http://schemas.microsoft.com/office/powerpoint/2010/main" val="4678733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F0E01D74-7490-46C6-A707-2AECC7B39699}"/>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l-PL" sz="1200" kern="1200" dirty="0">
                <a:solidFill>
                  <a:schemeClr val="tx1"/>
                </a:solidFill>
                <a:effectLst/>
                <a:latin typeface="+mn-lt"/>
                <a:ea typeface="+mn-ea"/>
                <a:cs typeface="+mn-cs"/>
              </a:rPr>
              <a:t>SQL Server stara się zawsze założyć jak najmniejszą blokadę. W SQL Server można założyć blokadę na wiele elementów, przede wszystkim: </a:t>
            </a:r>
          </a:p>
          <a:p>
            <a:pPr fontAlgn="t"/>
            <a:r>
              <a:rPr lang="en-GB" sz="1200" kern="1200" dirty="0">
                <a:solidFill>
                  <a:schemeClr val="tx1"/>
                </a:solidFill>
                <a:effectLst/>
                <a:latin typeface="+mn-lt"/>
                <a:ea typeface="+mn-ea"/>
                <a:cs typeface="+mn-cs"/>
              </a:rPr>
              <a:t>R</a:t>
            </a:r>
            <a:r>
              <a:rPr lang="pl-PL" sz="1200" kern="1200" dirty="0">
                <a:solidFill>
                  <a:schemeClr val="tx1"/>
                </a:solidFill>
                <a:effectLst/>
                <a:latin typeface="+mn-lt"/>
                <a:ea typeface="+mn-ea"/>
                <a:cs typeface="+mn-cs"/>
              </a:rPr>
              <a:t>ID – blokada na poziomie rekordu tabeli (</a:t>
            </a:r>
            <a:r>
              <a:rPr lang="pl-PL" sz="1200" kern="1200" dirty="0" err="1">
                <a:solidFill>
                  <a:schemeClr val="tx1"/>
                </a:solidFill>
                <a:effectLst/>
                <a:latin typeface="+mn-lt"/>
                <a:ea typeface="+mn-ea"/>
                <a:cs typeface="+mn-cs"/>
              </a:rPr>
              <a:t>row</a:t>
            </a:r>
            <a:r>
              <a:rPr lang="pl-PL" sz="1200" kern="1200" dirty="0">
                <a:solidFill>
                  <a:schemeClr val="tx1"/>
                </a:solidFill>
                <a:effectLst/>
                <a:latin typeface="+mn-lt"/>
                <a:ea typeface="+mn-ea"/>
                <a:cs typeface="+mn-cs"/>
              </a:rPr>
              <a:t> ID)</a:t>
            </a:r>
            <a:endParaRPr lang="en-GB" sz="1200" kern="1200" dirty="0">
              <a:solidFill>
                <a:schemeClr val="tx1"/>
              </a:solidFill>
              <a:effectLst/>
              <a:latin typeface="+mn-lt"/>
              <a:ea typeface="+mn-ea"/>
              <a:cs typeface="+mn-cs"/>
            </a:endParaRPr>
          </a:p>
          <a:p>
            <a:pPr fontAlgn="t"/>
            <a:r>
              <a:rPr lang="en-GB" sz="1200" kern="1200" dirty="0">
                <a:solidFill>
                  <a:schemeClr val="tx1"/>
                </a:solidFill>
                <a:effectLst/>
                <a:latin typeface="+mn-lt"/>
                <a:ea typeface="+mn-ea"/>
                <a:cs typeface="+mn-cs"/>
              </a:rPr>
              <a:t>KEY</a:t>
            </a:r>
            <a:r>
              <a:rPr lang="pl-PL" sz="1200" kern="1200" dirty="0">
                <a:solidFill>
                  <a:schemeClr val="tx1"/>
                </a:solidFill>
                <a:effectLst/>
                <a:latin typeface="+mn-lt"/>
                <a:ea typeface="+mn-ea"/>
                <a:cs typeface="+mn-cs"/>
              </a:rPr>
              <a:t> – blokada na poziomie klucza w indeksie</a:t>
            </a:r>
            <a:endParaRPr lang="en-GB" sz="1200" kern="1200" dirty="0">
              <a:solidFill>
                <a:schemeClr val="tx1"/>
              </a:solidFill>
              <a:effectLst/>
              <a:latin typeface="+mn-lt"/>
              <a:ea typeface="+mn-ea"/>
              <a:cs typeface="+mn-cs"/>
            </a:endParaRPr>
          </a:p>
          <a:p>
            <a:pPr fontAlgn="t"/>
            <a:r>
              <a:rPr lang="en-GB" sz="1200" kern="1200" dirty="0">
                <a:solidFill>
                  <a:schemeClr val="tx1"/>
                </a:solidFill>
                <a:effectLst/>
                <a:latin typeface="+mn-lt"/>
                <a:ea typeface="+mn-ea"/>
                <a:cs typeface="+mn-cs"/>
              </a:rPr>
              <a:t>PAGE</a:t>
            </a:r>
            <a:r>
              <a:rPr lang="pl-PL" sz="1200" kern="1200" dirty="0">
                <a:solidFill>
                  <a:schemeClr val="tx1"/>
                </a:solidFill>
                <a:effectLst/>
                <a:latin typeface="+mn-lt"/>
                <a:ea typeface="+mn-ea"/>
                <a:cs typeface="+mn-cs"/>
              </a:rPr>
              <a:t> – blokada strony </a:t>
            </a:r>
          </a:p>
          <a:p>
            <a:pPr fontAlgn="t"/>
            <a:r>
              <a:rPr lang="en-GB" sz="1200" kern="1200" dirty="0">
                <a:solidFill>
                  <a:schemeClr val="tx1"/>
                </a:solidFill>
                <a:effectLst/>
                <a:latin typeface="+mn-lt"/>
                <a:ea typeface="+mn-ea"/>
                <a:cs typeface="+mn-cs"/>
              </a:rPr>
              <a:t>EXTENT</a:t>
            </a:r>
            <a:r>
              <a:rPr lang="pl-PL" sz="1200" kern="1200" dirty="0">
                <a:solidFill>
                  <a:schemeClr val="tx1"/>
                </a:solidFill>
                <a:effectLst/>
                <a:latin typeface="+mn-lt"/>
                <a:ea typeface="+mn-ea"/>
                <a:cs typeface="+mn-cs"/>
              </a:rPr>
              <a:t> – blokada na poziomie </a:t>
            </a:r>
            <a:r>
              <a:rPr lang="pl-PL" sz="1200" kern="1200" dirty="0" err="1">
                <a:solidFill>
                  <a:schemeClr val="tx1"/>
                </a:solidFill>
                <a:effectLst/>
                <a:latin typeface="+mn-lt"/>
                <a:ea typeface="+mn-ea"/>
                <a:cs typeface="+mn-cs"/>
              </a:rPr>
              <a:t>extend</a:t>
            </a:r>
            <a:r>
              <a:rPr lang="pl-PL" sz="1200" kern="1200" dirty="0">
                <a:solidFill>
                  <a:schemeClr val="tx1"/>
                </a:solidFill>
                <a:effectLst/>
                <a:latin typeface="+mn-lt"/>
                <a:ea typeface="+mn-ea"/>
                <a:cs typeface="+mn-cs"/>
              </a:rPr>
              <a:t> (8 stron)</a:t>
            </a:r>
            <a:endParaRPr lang="en-GB" sz="1200" kern="1200" dirty="0">
              <a:solidFill>
                <a:schemeClr val="tx1"/>
              </a:solidFill>
              <a:effectLst/>
              <a:latin typeface="+mn-lt"/>
              <a:ea typeface="+mn-ea"/>
              <a:cs typeface="+mn-cs"/>
            </a:endParaRPr>
          </a:p>
          <a:p>
            <a:pPr fontAlgn="t"/>
            <a:r>
              <a:rPr lang="en-GB" sz="1200" kern="1200" dirty="0">
                <a:solidFill>
                  <a:schemeClr val="tx1"/>
                </a:solidFill>
                <a:effectLst/>
                <a:latin typeface="+mn-lt"/>
                <a:ea typeface="+mn-ea"/>
                <a:cs typeface="+mn-cs"/>
              </a:rPr>
              <a:t>TABLE</a:t>
            </a:r>
            <a:r>
              <a:rPr lang="pl-PL" sz="1200" kern="1200" dirty="0">
                <a:solidFill>
                  <a:schemeClr val="tx1"/>
                </a:solidFill>
                <a:effectLst/>
                <a:latin typeface="+mn-lt"/>
                <a:ea typeface="+mn-ea"/>
                <a:cs typeface="+mn-cs"/>
              </a:rPr>
              <a:t> – blokada tabeli oraz indeksów </a:t>
            </a:r>
          </a:p>
          <a:p>
            <a:pPr fontAlgn="t"/>
            <a:endParaRPr lang="pl-PL" sz="1200" kern="1200" dirty="0">
              <a:solidFill>
                <a:schemeClr val="tx1"/>
              </a:solidFill>
              <a:effectLst/>
              <a:latin typeface="+mn-lt"/>
              <a:ea typeface="+mn-ea"/>
              <a:cs typeface="+mn-cs"/>
            </a:endParaRPr>
          </a:p>
          <a:p>
            <a:pPr fontAlgn="t"/>
            <a:r>
              <a:rPr lang="pl-PL" sz="1200" kern="1200" dirty="0">
                <a:solidFill>
                  <a:schemeClr val="tx1"/>
                </a:solidFill>
                <a:effectLst/>
                <a:latin typeface="+mn-lt"/>
                <a:ea typeface="+mn-ea"/>
                <a:cs typeface="+mn-cs"/>
              </a:rPr>
              <a:t>Oprócz tego możliwe są blokady na poziomie b-drzewa indeksu, pliku bazy danych, aplikacji, metadanych, czy nawet blokada zasobów (CPU, RAM)</a:t>
            </a:r>
            <a:endParaRPr lang="en-GB" sz="1200" kern="1200" dirty="0">
              <a:solidFill>
                <a:schemeClr val="tx1"/>
              </a:solidFill>
              <a:effectLst/>
              <a:latin typeface="+mn-lt"/>
              <a:ea typeface="+mn-ea"/>
              <a:cs typeface="+mn-cs"/>
            </a:endParaRPr>
          </a:p>
          <a:p>
            <a:endParaRPr lang="pl-PL" dirty="0"/>
          </a:p>
          <a:p>
            <a:endParaRPr lang="pl-PL" dirty="0"/>
          </a:p>
          <a:p>
            <a:pPr marL="0" marR="0" lvl="0" indent="0" algn="l" defTabSz="914400" rtl="0" eaLnBrk="1" fontAlgn="auto" latinLnBrk="0" hangingPunct="1">
              <a:lnSpc>
                <a:spcPct val="100000"/>
              </a:lnSpc>
              <a:spcBef>
                <a:spcPts val="0"/>
              </a:spcBef>
              <a:spcAft>
                <a:spcPts val="0"/>
              </a:spcAft>
              <a:buClrTx/>
              <a:buSzTx/>
              <a:buFontTx/>
              <a:buNone/>
              <a:tabLst/>
              <a:defRPr/>
            </a:pPr>
            <a:r>
              <a:rPr lang="pl-PL" dirty="0"/>
              <a:t>Eskalacja blokad  polega na tym, że w pewnym momencie nie opłaca się SQL </a:t>
            </a:r>
            <a:r>
              <a:rPr lang="pl-PL" dirty="0" err="1"/>
              <a:t>Serverowi</a:t>
            </a:r>
            <a:r>
              <a:rPr lang="pl-PL" dirty="0"/>
              <a:t> trzymać wiele małych blokad, i automatycznie przełącza blokadę na poziom wyżej – nawet do poziomu tabeli. Taką graniczną liczbą jest 5000. Jeśli 5000 wierszy zostanie zablokowanych – SQL Server założy blokadę na poziomie całej tabeli.</a:t>
            </a:r>
            <a:endParaRPr lang="pl-PL" sz="1200" kern="1200" dirty="0">
              <a:solidFill>
                <a:schemeClr val="tx1"/>
              </a:solidFill>
              <a:effectLst/>
              <a:latin typeface="+mn-lt"/>
              <a:ea typeface="+mn-ea"/>
              <a:cs typeface="+mn-cs"/>
            </a:endParaRPr>
          </a:p>
          <a:p>
            <a:endParaRPr lang="pl-PL" dirty="0"/>
          </a:p>
        </p:txBody>
      </p:sp>
    </p:spTree>
    <p:extLst>
      <p:ext uri="{BB962C8B-B14F-4D97-AF65-F5344CB8AC3E}">
        <p14:creationId xmlns:p14="http://schemas.microsoft.com/office/powerpoint/2010/main" val="671923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text only">
    <p:bg bwMode="gray">
      <p:bgPr>
        <a:solidFill>
          <a:srgbClr val="0066A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15779" y="1203598"/>
            <a:ext cx="8309346" cy="1102519"/>
          </a:xfrm>
          <a:prstGeom prst="rect">
            <a:avLst/>
          </a:prstGeom>
        </p:spPr>
        <p:txBody>
          <a:bodyPr anchor="b" anchorCtr="0">
            <a:noAutofit/>
          </a:bodyPr>
          <a:lstStyle>
            <a:lvl1pPr>
              <a:defRPr sz="3000" b="1" baseline="0">
                <a:solidFill>
                  <a:schemeClr val="bg1"/>
                </a:solidFill>
                <a:latin typeface="Verdana" pitchFamily="34" charset="0"/>
                <a:ea typeface="Verdana" pitchFamily="34" charset="0"/>
                <a:cs typeface="Verdana" pitchFamily="34" charset="0"/>
              </a:defRPr>
            </a:lvl1pPr>
          </a:lstStyle>
          <a:p>
            <a:r>
              <a:rPr lang="en-US" dirty="0"/>
              <a:t>Title</a:t>
            </a:r>
            <a:endParaRPr lang="nl-NL" dirty="0"/>
          </a:p>
        </p:txBody>
      </p:sp>
      <p:sp>
        <p:nvSpPr>
          <p:cNvPr id="3" name="Subtitle 2"/>
          <p:cNvSpPr>
            <a:spLocks noGrp="1"/>
          </p:cNvSpPr>
          <p:nvPr>
            <p:ph type="subTitle" idx="1" hasCustomPrompt="1"/>
          </p:nvPr>
        </p:nvSpPr>
        <p:spPr>
          <a:xfrm>
            <a:off x="214879" y="2320746"/>
            <a:ext cx="8312194" cy="1115100"/>
          </a:xfrm>
          <a:prstGeom prst="rect">
            <a:avLst/>
          </a:prstGeom>
        </p:spPr>
        <p:txBody>
          <a:bodyPr>
            <a:noAutofit/>
          </a:bodyPr>
          <a:lstStyle>
            <a:lvl1pPr marL="0" indent="0" algn="l">
              <a:buNone/>
              <a:defRPr sz="2800" b="0">
                <a:solidFill>
                  <a:schemeClr val="bg1"/>
                </a:solidFill>
                <a:latin typeface="Verdana" pitchFamily="34" charset="0"/>
                <a:ea typeface="Verdana" pitchFamily="34" charset="0"/>
                <a:cs typeface="Verdan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NL" dirty="0"/>
              <a:t>Sub </a:t>
            </a:r>
            <a:r>
              <a:rPr lang="nl-NL" dirty="0" err="1"/>
              <a:t>title</a:t>
            </a:r>
            <a:endParaRPr lang="nl-NL" dirty="0"/>
          </a:p>
        </p:txBody>
      </p:sp>
      <p:cxnSp>
        <p:nvCxnSpPr>
          <p:cNvPr id="5" name="Straight Connector 4"/>
          <p:cNvCxnSpPr>
            <a:cxnSpLocks/>
          </p:cNvCxnSpPr>
          <p:nvPr userDrawn="1"/>
        </p:nvCxnSpPr>
        <p:spPr>
          <a:xfrm>
            <a:off x="313480" y="2307166"/>
            <a:ext cx="883052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42003336"/>
      </p:ext>
    </p:extLst>
  </p:cSld>
  <p:clrMapOvr>
    <a:masterClrMapping/>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Number slide #7">
    <p:bg>
      <p:bgPr>
        <a:solidFill>
          <a:srgbClr val="0066A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03848" y="1995686"/>
            <a:ext cx="5472608" cy="1080120"/>
          </a:xfrm>
        </p:spPr>
        <p:txBody>
          <a:bodyPr anchor="t"/>
          <a:lstStyle>
            <a:lvl1pPr>
              <a:defRPr sz="3000" b="0">
                <a:solidFill>
                  <a:schemeClr val="bg1"/>
                </a:solidFill>
              </a:defRPr>
            </a:lvl1pPr>
          </a:lstStyle>
          <a:p>
            <a:r>
              <a:rPr lang="en-US" dirty="0"/>
              <a:t>Click to add chapter title </a:t>
            </a:r>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976" y="1560097"/>
            <a:ext cx="9186488" cy="2023306"/>
          </a:xfrm>
          <a:prstGeom prst="rect">
            <a:avLst/>
          </a:prstGeom>
        </p:spPr>
      </p:pic>
    </p:spTree>
    <p:extLst>
      <p:ext uri="{BB962C8B-B14F-4D97-AF65-F5344CB8AC3E}">
        <p14:creationId xmlns:p14="http://schemas.microsoft.com/office/powerpoint/2010/main" val="15831762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Number slide #8">
    <p:bg>
      <p:bgPr>
        <a:solidFill>
          <a:srgbClr val="0066A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03848" y="1995686"/>
            <a:ext cx="5472608" cy="1080120"/>
          </a:xfrm>
        </p:spPr>
        <p:txBody>
          <a:bodyPr anchor="t"/>
          <a:lstStyle>
            <a:lvl1pPr>
              <a:defRPr sz="3000" b="0">
                <a:solidFill>
                  <a:schemeClr val="bg1"/>
                </a:solidFill>
              </a:defRPr>
            </a:lvl1pPr>
          </a:lstStyle>
          <a:p>
            <a:r>
              <a:rPr lang="en-US" dirty="0"/>
              <a:t>Click to add chapter title </a:t>
            </a:r>
          </a:p>
        </p:txBody>
      </p:sp>
      <p:pic>
        <p:nvPicPr>
          <p:cNvPr id="13" name="Picture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976" y="1534525"/>
            <a:ext cx="9186488" cy="2050545"/>
          </a:xfrm>
          <a:prstGeom prst="rect">
            <a:avLst/>
          </a:prstGeom>
        </p:spPr>
      </p:pic>
    </p:spTree>
    <p:extLst>
      <p:ext uri="{BB962C8B-B14F-4D97-AF65-F5344CB8AC3E}">
        <p14:creationId xmlns:p14="http://schemas.microsoft.com/office/powerpoint/2010/main" val="3414356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Number slide #9">
    <p:bg>
      <p:bgPr>
        <a:solidFill>
          <a:srgbClr val="0066A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03848" y="1995686"/>
            <a:ext cx="5472608" cy="1080120"/>
          </a:xfrm>
        </p:spPr>
        <p:txBody>
          <a:bodyPr anchor="t"/>
          <a:lstStyle>
            <a:lvl1pPr>
              <a:defRPr sz="3000" b="0">
                <a:solidFill>
                  <a:schemeClr val="bg1"/>
                </a:solidFill>
              </a:defRPr>
            </a:lvl1pPr>
          </a:lstStyle>
          <a:p>
            <a:r>
              <a:rPr lang="en-US" dirty="0"/>
              <a:t>Click to add chapter title </a:t>
            </a: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976" y="1534525"/>
            <a:ext cx="9186488" cy="2050545"/>
          </a:xfrm>
          <a:prstGeom prst="rect">
            <a:avLst/>
          </a:prstGeom>
        </p:spPr>
      </p:pic>
    </p:spTree>
    <p:extLst>
      <p:ext uri="{BB962C8B-B14F-4D97-AF65-F5344CB8AC3E}">
        <p14:creationId xmlns:p14="http://schemas.microsoft.com/office/powerpoint/2010/main" val="23131709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Number slide #10">
    <p:bg>
      <p:bgPr>
        <a:solidFill>
          <a:srgbClr val="0066A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0" y="1995686"/>
            <a:ext cx="4464496" cy="1080120"/>
          </a:xfrm>
        </p:spPr>
        <p:txBody>
          <a:bodyPr anchor="t"/>
          <a:lstStyle>
            <a:lvl1pPr>
              <a:defRPr sz="3000" b="0">
                <a:solidFill>
                  <a:schemeClr val="bg1"/>
                </a:solidFill>
              </a:defRPr>
            </a:lvl1pPr>
          </a:lstStyle>
          <a:p>
            <a:r>
              <a:rPr lang="en-US" dirty="0"/>
              <a:t>Click to add chapter title </a:t>
            </a:r>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3904" y="1535471"/>
            <a:ext cx="9204416" cy="2048653"/>
          </a:xfrm>
          <a:prstGeom prst="rect">
            <a:avLst/>
          </a:prstGeom>
        </p:spPr>
      </p:pic>
    </p:spTree>
    <p:extLst>
      <p:ext uri="{BB962C8B-B14F-4D97-AF65-F5344CB8AC3E}">
        <p14:creationId xmlns:p14="http://schemas.microsoft.com/office/powerpoint/2010/main" val="23131709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Number slide #11">
    <p:bg>
      <p:bgPr>
        <a:solidFill>
          <a:srgbClr val="0066A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572000" y="1995686"/>
            <a:ext cx="4464496" cy="1080120"/>
          </a:xfrm>
        </p:spPr>
        <p:txBody>
          <a:bodyPr anchor="t"/>
          <a:lstStyle>
            <a:lvl1pPr>
              <a:defRPr sz="3000" b="0">
                <a:solidFill>
                  <a:schemeClr val="bg1"/>
                </a:solidFill>
              </a:defRPr>
            </a:lvl1pPr>
          </a:lstStyle>
          <a:p>
            <a:r>
              <a:rPr lang="en-US" dirty="0"/>
              <a:t>Click to add chapter title </a:t>
            </a:r>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272" y="1560265"/>
            <a:ext cx="9197784" cy="2022969"/>
          </a:xfrm>
          <a:prstGeom prst="rect">
            <a:avLst/>
          </a:prstGeom>
        </p:spPr>
      </p:pic>
    </p:spTree>
    <p:extLst>
      <p:ext uri="{BB962C8B-B14F-4D97-AF65-F5344CB8AC3E}">
        <p14:creationId xmlns:p14="http://schemas.microsoft.com/office/powerpoint/2010/main" val="27806259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Number slide #12">
    <p:bg>
      <p:bgPr>
        <a:solidFill>
          <a:srgbClr val="0066A1"/>
        </a:solidFill>
        <a:effectLst/>
      </p:bgPr>
    </p:bg>
    <p:spTree>
      <p:nvGrpSpPr>
        <p:cNvPr id="1" name=""/>
        <p:cNvGrpSpPr/>
        <p:nvPr/>
      </p:nvGrpSpPr>
      <p:grpSpPr>
        <a:xfrm>
          <a:off x="0" y="0"/>
          <a:ext cx="0" cy="0"/>
          <a:chOff x="0" y="0"/>
          <a:chExt cx="0" cy="0"/>
        </a:xfrm>
      </p:grpSpPr>
      <p:sp>
        <p:nvSpPr>
          <p:cNvPr id="15" name="Title 1"/>
          <p:cNvSpPr>
            <a:spLocks noGrp="1"/>
          </p:cNvSpPr>
          <p:nvPr>
            <p:ph type="title" hasCustomPrompt="1"/>
          </p:nvPr>
        </p:nvSpPr>
        <p:spPr>
          <a:xfrm>
            <a:off x="4572000" y="1995686"/>
            <a:ext cx="4464496" cy="1080120"/>
          </a:xfrm>
        </p:spPr>
        <p:txBody>
          <a:bodyPr anchor="t"/>
          <a:lstStyle>
            <a:lvl1pPr>
              <a:defRPr sz="3000" b="0">
                <a:solidFill>
                  <a:schemeClr val="bg1"/>
                </a:solidFill>
              </a:defRPr>
            </a:lvl1pPr>
          </a:lstStyle>
          <a:p>
            <a:r>
              <a:rPr lang="en-US" dirty="0"/>
              <a:t>Click to add chapter title </a:t>
            </a:r>
          </a:p>
        </p:txBody>
      </p:sp>
      <p:pic>
        <p:nvPicPr>
          <p:cNvPr id="17" name="Picture 1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976" y="1534505"/>
            <a:ext cx="9186488" cy="2050585"/>
          </a:xfrm>
          <a:prstGeom prst="rect">
            <a:avLst/>
          </a:prstGeom>
        </p:spPr>
      </p:pic>
    </p:spTree>
    <p:extLst>
      <p:ext uri="{BB962C8B-B14F-4D97-AF65-F5344CB8AC3E}">
        <p14:creationId xmlns:p14="http://schemas.microsoft.com/office/powerpoint/2010/main" val="9177908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Number slide #13">
    <p:bg>
      <p:bgPr>
        <a:solidFill>
          <a:srgbClr val="0066A1"/>
        </a:solidFill>
        <a:effectLst/>
      </p:bgPr>
    </p:bg>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4572000" y="1995686"/>
            <a:ext cx="4464496" cy="1080120"/>
          </a:xfrm>
        </p:spPr>
        <p:txBody>
          <a:bodyPr anchor="t"/>
          <a:lstStyle>
            <a:lvl1pPr>
              <a:defRPr sz="3000" b="0">
                <a:solidFill>
                  <a:schemeClr val="bg1"/>
                </a:solidFill>
              </a:defRPr>
            </a:lvl1pPr>
          </a:lstStyle>
          <a:p>
            <a:r>
              <a:rPr lang="en-US" dirty="0"/>
              <a:t>Click to add chapter title </a:t>
            </a:r>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976" y="1533769"/>
            <a:ext cx="9186488" cy="2052058"/>
          </a:xfrm>
          <a:prstGeom prst="rect">
            <a:avLst/>
          </a:prstGeom>
        </p:spPr>
      </p:pic>
    </p:spTree>
    <p:extLst>
      <p:ext uri="{BB962C8B-B14F-4D97-AF65-F5344CB8AC3E}">
        <p14:creationId xmlns:p14="http://schemas.microsoft.com/office/powerpoint/2010/main" val="9177908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Number slide #14">
    <p:bg>
      <p:bgPr>
        <a:solidFill>
          <a:srgbClr val="0066A1"/>
        </a:solidFill>
        <a:effectLst/>
      </p:bgPr>
    </p:bg>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4572000" y="1995686"/>
            <a:ext cx="4464496" cy="1080120"/>
          </a:xfrm>
        </p:spPr>
        <p:txBody>
          <a:bodyPr anchor="t"/>
          <a:lstStyle>
            <a:lvl1pPr>
              <a:defRPr sz="3000" b="0">
                <a:solidFill>
                  <a:schemeClr val="bg1"/>
                </a:solidFill>
              </a:defRPr>
            </a:lvl1pPr>
          </a:lstStyle>
          <a:p>
            <a:r>
              <a:rPr lang="en-US" dirty="0"/>
              <a:t>Click to add chapter title </a:t>
            </a:r>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976" y="1560097"/>
            <a:ext cx="9186488" cy="2023306"/>
          </a:xfrm>
          <a:prstGeom prst="rect">
            <a:avLst/>
          </a:prstGeom>
        </p:spPr>
      </p:pic>
    </p:spTree>
    <p:extLst>
      <p:ext uri="{BB962C8B-B14F-4D97-AF65-F5344CB8AC3E}">
        <p14:creationId xmlns:p14="http://schemas.microsoft.com/office/powerpoint/2010/main" val="91779087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Number slide #15">
    <p:bg>
      <p:bgPr>
        <a:solidFill>
          <a:srgbClr val="0066A1"/>
        </a:solidFill>
        <a:effectLst/>
      </p:bgPr>
    </p:bg>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4572000" y="1995686"/>
            <a:ext cx="4464496" cy="1080120"/>
          </a:xfrm>
        </p:spPr>
        <p:txBody>
          <a:bodyPr anchor="t"/>
          <a:lstStyle>
            <a:lvl1pPr>
              <a:defRPr sz="3000" b="0">
                <a:solidFill>
                  <a:schemeClr val="bg1"/>
                </a:solidFill>
              </a:defRPr>
            </a:lvl1pPr>
          </a:lstStyle>
          <a:p>
            <a:r>
              <a:rPr lang="en-US" dirty="0"/>
              <a:t>Click to add chapter title </a:t>
            </a:r>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976" y="1558584"/>
            <a:ext cx="9186488" cy="2026332"/>
          </a:xfrm>
          <a:prstGeom prst="rect">
            <a:avLst/>
          </a:prstGeom>
        </p:spPr>
      </p:pic>
    </p:spTree>
    <p:extLst>
      <p:ext uri="{BB962C8B-B14F-4D97-AF65-F5344CB8AC3E}">
        <p14:creationId xmlns:p14="http://schemas.microsoft.com/office/powerpoint/2010/main" val="91779087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Number slide #16">
    <p:bg>
      <p:bgPr>
        <a:solidFill>
          <a:srgbClr val="0066A1"/>
        </a:solidFill>
        <a:effectLst/>
      </p:bgPr>
    </p:bg>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4572000" y="1995686"/>
            <a:ext cx="4464496" cy="1080120"/>
          </a:xfrm>
        </p:spPr>
        <p:txBody>
          <a:bodyPr anchor="t"/>
          <a:lstStyle>
            <a:lvl1pPr>
              <a:defRPr sz="3000" b="0">
                <a:solidFill>
                  <a:schemeClr val="bg1"/>
                </a:solidFill>
              </a:defRPr>
            </a:lvl1pPr>
          </a:lstStyle>
          <a:p>
            <a:r>
              <a:rPr lang="en-US" dirty="0"/>
              <a:t>Click to add chapter title </a:t>
            </a:r>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3904" y="1535471"/>
            <a:ext cx="9204416" cy="2048653"/>
          </a:xfrm>
          <a:prstGeom prst="rect">
            <a:avLst/>
          </a:prstGeom>
        </p:spPr>
      </p:pic>
    </p:spTree>
    <p:extLst>
      <p:ext uri="{BB962C8B-B14F-4D97-AF65-F5344CB8AC3E}">
        <p14:creationId xmlns:p14="http://schemas.microsoft.com/office/powerpoint/2010/main" val="917790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Number slide #1">
    <p:bg>
      <p:bgPr>
        <a:solidFill>
          <a:srgbClr val="0066A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03848" y="1995686"/>
            <a:ext cx="5472608" cy="1080120"/>
          </a:xfrm>
        </p:spPr>
        <p:txBody>
          <a:bodyPr anchor="t"/>
          <a:lstStyle>
            <a:lvl1pPr>
              <a:defRPr sz="3000" b="0">
                <a:solidFill>
                  <a:schemeClr val="bg1"/>
                </a:solidFill>
              </a:defRPr>
            </a:lvl1pPr>
          </a:lstStyle>
          <a:p>
            <a:r>
              <a:rPr lang="en-US" dirty="0"/>
              <a:t>Click to add chapter title </a:t>
            </a:r>
          </a:p>
        </p:txBody>
      </p:sp>
      <p:pic>
        <p:nvPicPr>
          <p:cNvPr id="69" name="Picture 6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56" y="1559341"/>
            <a:ext cx="9166852" cy="2024818"/>
          </a:xfrm>
          <a:prstGeom prst="rect">
            <a:avLst/>
          </a:prstGeom>
        </p:spPr>
      </p:pic>
    </p:spTree>
    <p:extLst>
      <p:ext uri="{BB962C8B-B14F-4D97-AF65-F5344CB8AC3E}">
        <p14:creationId xmlns:p14="http://schemas.microsoft.com/office/powerpoint/2010/main" val="350724694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Number slide #17">
    <p:bg>
      <p:bgPr>
        <a:solidFill>
          <a:srgbClr val="0066A1"/>
        </a:solidFill>
        <a:effectLst/>
      </p:bgPr>
    </p:bg>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4572000" y="1995686"/>
            <a:ext cx="4464496" cy="1080120"/>
          </a:xfrm>
        </p:spPr>
        <p:txBody>
          <a:bodyPr anchor="t"/>
          <a:lstStyle>
            <a:lvl1pPr>
              <a:defRPr sz="3000" b="0">
                <a:solidFill>
                  <a:schemeClr val="bg1"/>
                </a:solidFill>
              </a:defRPr>
            </a:lvl1pPr>
          </a:lstStyle>
          <a:p>
            <a:r>
              <a:rPr lang="en-US" dirty="0"/>
              <a:t>Click to add chapter title </a:t>
            </a:r>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3904" y="1559509"/>
            <a:ext cx="9204416" cy="2024482"/>
          </a:xfrm>
          <a:prstGeom prst="rect">
            <a:avLst/>
          </a:prstGeom>
        </p:spPr>
      </p:pic>
    </p:spTree>
    <p:extLst>
      <p:ext uri="{BB962C8B-B14F-4D97-AF65-F5344CB8AC3E}">
        <p14:creationId xmlns:p14="http://schemas.microsoft.com/office/powerpoint/2010/main" val="91779087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Number slide #18">
    <p:bg>
      <p:bgPr>
        <a:solidFill>
          <a:srgbClr val="0066A1"/>
        </a:solidFill>
        <a:effectLst/>
      </p:bgPr>
    </p:bg>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4572000" y="1995686"/>
            <a:ext cx="4464496" cy="1080120"/>
          </a:xfrm>
        </p:spPr>
        <p:txBody>
          <a:bodyPr anchor="t"/>
          <a:lstStyle>
            <a:lvl1pPr>
              <a:defRPr sz="3000" b="0">
                <a:solidFill>
                  <a:schemeClr val="bg1"/>
                </a:solidFill>
              </a:defRPr>
            </a:lvl1pPr>
          </a:lstStyle>
          <a:p>
            <a:r>
              <a:rPr lang="en-US" dirty="0"/>
              <a:t>Click to add chapter title </a:t>
            </a:r>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3904" y="1533769"/>
            <a:ext cx="9204416" cy="2052058"/>
          </a:xfrm>
          <a:prstGeom prst="rect">
            <a:avLst/>
          </a:prstGeom>
        </p:spPr>
      </p:pic>
    </p:spTree>
    <p:extLst>
      <p:ext uri="{BB962C8B-B14F-4D97-AF65-F5344CB8AC3E}">
        <p14:creationId xmlns:p14="http://schemas.microsoft.com/office/powerpoint/2010/main" val="91779087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Number slide #19">
    <p:bg>
      <p:bgPr>
        <a:solidFill>
          <a:srgbClr val="0066A1"/>
        </a:solidFill>
        <a:effectLst/>
      </p:bgPr>
    </p:bg>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4572000" y="1995686"/>
            <a:ext cx="4464496" cy="1080120"/>
          </a:xfrm>
        </p:spPr>
        <p:txBody>
          <a:bodyPr anchor="t"/>
          <a:lstStyle>
            <a:lvl1pPr>
              <a:defRPr sz="3000" b="0">
                <a:solidFill>
                  <a:schemeClr val="bg1"/>
                </a:solidFill>
              </a:defRPr>
            </a:lvl1pPr>
          </a:lstStyle>
          <a:p>
            <a:r>
              <a:rPr lang="en-US" dirty="0"/>
              <a:t>Click to add chapter title </a:t>
            </a:r>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3904" y="1533939"/>
            <a:ext cx="9204416" cy="2051717"/>
          </a:xfrm>
          <a:prstGeom prst="rect">
            <a:avLst/>
          </a:prstGeom>
        </p:spPr>
      </p:pic>
    </p:spTree>
    <p:extLst>
      <p:ext uri="{BB962C8B-B14F-4D97-AF65-F5344CB8AC3E}">
        <p14:creationId xmlns:p14="http://schemas.microsoft.com/office/powerpoint/2010/main" val="91779087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Number slide #20">
    <p:bg>
      <p:bgPr>
        <a:solidFill>
          <a:srgbClr val="0066A1"/>
        </a:solidFill>
        <a:effectLst/>
      </p:bgPr>
    </p:bg>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5004048" y="1995686"/>
            <a:ext cx="4032448" cy="1080120"/>
          </a:xfrm>
        </p:spPr>
        <p:txBody>
          <a:bodyPr anchor="t"/>
          <a:lstStyle>
            <a:lvl1pPr>
              <a:defRPr sz="3000" b="0">
                <a:solidFill>
                  <a:schemeClr val="bg1"/>
                </a:solidFill>
              </a:defRPr>
            </a:lvl1pPr>
          </a:lstStyle>
          <a:p>
            <a:r>
              <a:rPr lang="en-US" dirty="0"/>
              <a:t>Click to add chapter title </a:t>
            </a:r>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3904" y="1550381"/>
            <a:ext cx="9204416" cy="2042738"/>
          </a:xfrm>
          <a:prstGeom prst="rect">
            <a:avLst/>
          </a:prstGeom>
        </p:spPr>
      </p:pic>
    </p:spTree>
    <p:extLst>
      <p:ext uri="{BB962C8B-B14F-4D97-AF65-F5344CB8AC3E}">
        <p14:creationId xmlns:p14="http://schemas.microsoft.com/office/powerpoint/2010/main" val="91779087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Closing Slide">
    <p:bg bwMode="gray">
      <p:bgPr>
        <a:solidFill>
          <a:srgbClr val="0066A1"/>
        </a:solidFill>
        <a:effectLst/>
      </p:bgPr>
    </p:bg>
    <p:spTree>
      <p:nvGrpSpPr>
        <p:cNvPr id="1" name=""/>
        <p:cNvGrpSpPr/>
        <p:nvPr/>
      </p:nvGrpSpPr>
      <p:grpSpPr>
        <a:xfrm>
          <a:off x="0" y="0"/>
          <a:ext cx="0" cy="0"/>
          <a:chOff x="0" y="0"/>
          <a:chExt cx="0" cy="0"/>
        </a:xfrm>
      </p:grpSpPr>
      <p:sp>
        <p:nvSpPr>
          <p:cNvPr id="9" name="Title 1"/>
          <p:cNvSpPr>
            <a:spLocks noGrp="1"/>
          </p:cNvSpPr>
          <p:nvPr>
            <p:ph type="ctrTitle" hasCustomPrompt="1"/>
          </p:nvPr>
        </p:nvSpPr>
        <p:spPr>
          <a:xfrm>
            <a:off x="215779" y="1203598"/>
            <a:ext cx="4950000" cy="1102519"/>
          </a:xfrm>
          <a:prstGeom prst="rect">
            <a:avLst/>
          </a:prstGeom>
        </p:spPr>
        <p:txBody>
          <a:bodyPr anchor="b" anchorCtr="0">
            <a:noAutofit/>
          </a:bodyPr>
          <a:lstStyle>
            <a:lvl1pPr>
              <a:defRPr sz="3000" b="1" baseline="0">
                <a:solidFill>
                  <a:schemeClr val="bg1"/>
                </a:solidFill>
                <a:latin typeface="Verdana" pitchFamily="34" charset="0"/>
                <a:ea typeface="Verdana" pitchFamily="34" charset="0"/>
                <a:cs typeface="Verdana" pitchFamily="34" charset="0"/>
              </a:defRPr>
            </a:lvl1pPr>
          </a:lstStyle>
          <a:p>
            <a:r>
              <a:rPr lang="nl-NL" dirty="0"/>
              <a:t>Click to edit the title</a:t>
            </a:r>
          </a:p>
        </p:txBody>
      </p:sp>
      <p:cxnSp>
        <p:nvCxnSpPr>
          <p:cNvPr id="5" name="Straight Connector 4"/>
          <p:cNvCxnSpPr>
            <a:cxnSpLocks/>
          </p:cNvCxnSpPr>
          <p:nvPr userDrawn="1"/>
        </p:nvCxnSpPr>
        <p:spPr>
          <a:xfrm>
            <a:off x="313480" y="2307166"/>
            <a:ext cx="883052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292013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Basic">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240300" y="1150978"/>
            <a:ext cx="8748000" cy="3474900"/>
          </a:xfrm>
          <a:prstGeom prst="rect">
            <a:avLst/>
          </a:prstGeom>
        </p:spPr>
        <p:txBody>
          <a:bodyPr/>
          <a:lstStyle/>
          <a:p>
            <a:pPr lvl="0"/>
            <a:r>
              <a:rPr lang="nl-NL" dirty="0"/>
              <a:t>First level</a:t>
            </a:r>
          </a:p>
          <a:p>
            <a:pPr lvl="1"/>
            <a:r>
              <a:rPr lang="nl-NL" dirty="0"/>
              <a:t>Second level</a:t>
            </a:r>
          </a:p>
          <a:p>
            <a:pPr lvl="2"/>
            <a:r>
              <a:rPr lang="nl-NL" dirty="0" err="1"/>
              <a:t>Third</a:t>
            </a:r>
            <a:r>
              <a:rPr lang="nl-NL" dirty="0"/>
              <a:t> level</a:t>
            </a:r>
          </a:p>
          <a:p>
            <a:pPr lvl="3"/>
            <a:r>
              <a:rPr lang="nl-NL" dirty="0" err="1"/>
              <a:t>Fourth</a:t>
            </a:r>
            <a:r>
              <a:rPr lang="nl-NL" dirty="0"/>
              <a:t> level</a:t>
            </a:r>
          </a:p>
          <a:p>
            <a:pPr lvl="4"/>
            <a:r>
              <a:rPr lang="nl-NL" dirty="0" err="1"/>
              <a:t>Fifth</a:t>
            </a:r>
            <a:r>
              <a:rPr lang="nl-NL" dirty="0"/>
              <a:t> level</a:t>
            </a:r>
          </a:p>
        </p:txBody>
      </p:sp>
      <p:sp>
        <p:nvSpPr>
          <p:cNvPr id="10" name="Slide Number Placeholder 5"/>
          <p:cNvSpPr>
            <a:spLocks noGrp="1"/>
          </p:cNvSpPr>
          <p:nvPr>
            <p:ph type="sldNum" sz="quarter" idx="4"/>
          </p:nvPr>
        </p:nvSpPr>
        <p:spPr>
          <a:xfrm>
            <a:off x="240300" y="4744601"/>
            <a:ext cx="443268" cy="216025"/>
          </a:xfrm>
          <a:prstGeom prst="rect">
            <a:avLst/>
          </a:prstGeom>
        </p:spPr>
        <p:txBody>
          <a:bodyPr vert="horz" lIns="91440" tIns="45720" rIns="91440" bIns="45720" rtlCol="0" anchor="ctr"/>
          <a:lstStyle>
            <a:lvl1pPr algn="l">
              <a:defRPr sz="1000">
                <a:solidFill>
                  <a:schemeClr val="tx1"/>
                </a:solidFill>
                <a:latin typeface="Verdana" pitchFamily="34" charset="0"/>
                <a:ea typeface="Verdana" pitchFamily="34" charset="0"/>
                <a:cs typeface="Verdana" pitchFamily="34" charset="0"/>
              </a:defRPr>
            </a:lvl1pPr>
          </a:lstStyle>
          <a:p>
            <a:fld id="{DAF489CC-3B7A-4DA5-A8C0-4984788D0EC5}" type="slidenum">
              <a:rPr lang="nl-NL" smtClean="0"/>
              <a:pPr/>
              <a:t>‹#›</a:t>
            </a:fld>
            <a:endParaRPr lang="nl-NL" dirty="0"/>
          </a:p>
        </p:txBody>
      </p:sp>
      <p:sp>
        <p:nvSpPr>
          <p:cNvPr id="6" name="Title 5"/>
          <p:cNvSpPr>
            <a:spLocks noGrp="1"/>
          </p:cNvSpPr>
          <p:nvPr>
            <p:ph type="title" hasCustomPrompt="1"/>
          </p:nvPr>
        </p:nvSpPr>
        <p:spPr>
          <a:xfrm>
            <a:off x="216488" y="123478"/>
            <a:ext cx="8748000" cy="720080"/>
          </a:xfrm>
        </p:spPr>
        <p:txBody>
          <a:bodyPr/>
          <a:lstStyle>
            <a:lvl1pPr>
              <a:defRPr/>
            </a:lvl1pPr>
          </a:lstStyle>
          <a:p>
            <a:r>
              <a:rPr lang="en-US" dirty="0"/>
              <a:t>Click to edit the header</a:t>
            </a:r>
          </a:p>
        </p:txBody>
      </p:sp>
      <p:cxnSp>
        <p:nvCxnSpPr>
          <p:cNvPr id="5" name="Straight Connector 4"/>
          <p:cNvCxnSpPr>
            <a:cxnSpLocks/>
          </p:cNvCxnSpPr>
          <p:nvPr userDrawn="1"/>
        </p:nvCxnSpPr>
        <p:spPr>
          <a:xfrm>
            <a:off x="326874" y="4625878"/>
            <a:ext cx="8820472" cy="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11" name="Straight Connector 10"/>
          <p:cNvCxnSpPr>
            <a:cxnSpLocks/>
          </p:cNvCxnSpPr>
          <p:nvPr userDrawn="1"/>
        </p:nvCxnSpPr>
        <p:spPr>
          <a:xfrm>
            <a:off x="329209" y="944932"/>
            <a:ext cx="8820472" cy="0"/>
          </a:xfrm>
          <a:prstGeom prst="line">
            <a:avLst/>
          </a:prstGeom>
          <a:ln w="158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860782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No 2nd top lin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216488" y="843558"/>
            <a:ext cx="8748000" cy="3723613"/>
          </a:xfrm>
          <a:prstGeom prst="rect">
            <a:avLst/>
          </a:prstGeom>
        </p:spPr>
        <p:txBody>
          <a:bodyPr/>
          <a:lstStyle/>
          <a:p>
            <a:pPr lvl="0"/>
            <a:r>
              <a:rPr lang="nl-NL" dirty="0"/>
              <a:t>First level</a:t>
            </a:r>
          </a:p>
          <a:p>
            <a:pPr lvl="1"/>
            <a:r>
              <a:rPr lang="nl-NL" dirty="0"/>
              <a:t>Second level</a:t>
            </a:r>
          </a:p>
          <a:p>
            <a:pPr lvl="2"/>
            <a:r>
              <a:rPr lang="nl-NL" dirty="0" err="1"/>
              <a:t>Third</a:t>
            </a:r>
            <a:r>
              <a:rPr lang="nl-NL" dirty="0"/>
              <a:t> level</a:t>
            </a:r>
          </a:p>
          <a:p>
            <a:pPr lvl="3"/>
            <a:r>
              <a:rPr lang="nl-NL" dirty="0" err="1"/>
              <a:t>Fourth</a:t>
            </a:r>
            <a:r>
              <a:rPr lang="nl-NL" dirty="0"/>
              <a:t> level</a:t>
            </a:r>
          </a:p>
          <a:p>
            <a:pPr lvl="4"/>
            <a:r>
              <a:rPr lang="nl-NL" dirty="0" err="1"/>
              <a:t>Fifth</a:t>
            </a:r>
            <a:r>
              <a:rPr lang="nl-NL" dirty="0"/>
              <a:t> level</a:t>
            </a:r>
          </a:p>
        </p:txBody>
      </p:sp>
      <p:sp>
        <p:nvSpPr>
          <p:cNvPr id="7" name="Slide Number Placeholder 5"/>
          <p:cNvSpPr>
            <a:spLocks noGrp="1"/>
          </p:cNvSpPr>
          <p:nvPr>
            <p:ph type="sldNum" sz="quarter" idx="4"/>
          </p:nvPr>
        </p:nvSpPr>
        <p:spPr>
          <a:xfrm>
            <a:off x="240300" y="4744601"/>
            <a:ext cx="443268" cy="216025"/>
          </a:xfrm>
          <a:prstGeom prst="rect">
            <a:avLst/>
          </a:prstGeom>
        </p:spPr>
        <p:txBody>
          <a:bodyPr vert="horz" lIns="91440" tIns="45720" rIns="91440" bIns="45720" rtlCol="0" anchor="ctr"/>
          <a:lstStyle>
            <a:lvl1pPr algn="l">
              <a:defRPr sz="1000">
                <a:solidFill>
                  <a:schemeClr val="tx1"/>
                </a:solidFill>
                <a:latin typeface="Verdana" pitchFamily="34" charset="0"/>
                <a:ea typeface="Verdana" pitchFamily="34" charset="0"/>
                <a:cs typeface="Verdana" pitchFamily="34" charset="0"/>
              </a:defRPr>
            </a:lvl1pPr>
          </a:lstStyle>
          <a:p>
            <a:fld id="{DAF489CC-3B7A-4DA5-A8C0-4984788D0EC5}" type="slidenum">
              <a:rPr lang="nl-NL" smtClean="0"/>
              <a:pPr/>
              <a:t>‹#›</a:t>
            </a:fld>
            <a:endParaRPr lang="nl-NL" dirty="0"/>
          </a:p>
        </p:txBody>
      </p:sp>
      <p:sp>
        <p:nvSpPr>
          <p:cNvPr id="9" name="Title 8"/>
          <p:cNvSpPr>
            <a:spLocks noGrp="1"/>
          </p:cNvSpPr>
          <p:nvPr>
            <p:ph type="title" hasCustomPrompt="1"/>
          </p:nvPr>
        </p:nvSpPr>
        <p:spPr>
          <a:xfrm>
            <a:off x="216488" y="123478"/>
            <a:ext cx="8748000" cy="720080"/>
          </a:xfrm>
        </p:spPr>
        <p:txBody>
          <a:bodyPr/>
          <a:lstStyle>
            <a:lvl1pPr>
              <a:defRPr/>
            </a:lvl1pPr>
          </a:lstStyle>
          <a:p>
            <a:r>
              <a:rPr lang="en-US" dirty="0"/>
              <a:t>Click to edit the header</a:t>
            </a:r>
          </a:p>
        </p:txBody>
      </p:sp>
      <p:cxnSp>
        <p:nvCxnSpPr>
          <p:cNvPr id="5" name="Straight Connector 4"/>
          <p:cNvCxnSpPr>
            <a:cxnSpLocks/>
          </p:cNvCxnSpPr>
          <p:nvPr userDrawn="1"/>
        </p:nvCxnSpPr>
        <p:spPr>
          <a:xfrm>
            <a:off x="326874" y="4625878"/>
            <a:ext cx="8820472" cy="0"/>
          </a:xfrm>
          <a:prstGeom prst="line">
            <a:avLst/>
          </a:prstGeom>
          <a:ln w="15875"/>
        </p:spPr>
        <p:style>
          <a:lnRef idx="1">
            <a:schemeClr val="accent1"/>
          </a:lnRef>
          <a:fillRef idx="0">
            <a:schemeClr val="accent1"/>
          </a:fillRef>
          <a:effectRef idx="0">
            <a:schemeClr val="accent1"/>
          </a:effectRef>
          <a:fontRef idx="minor">
            <a:schemeClr val="tx1"/>
          </a:fontRef>
        </p:style>
      </p:cxn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208115" y="4794219"/>
            <a:ext cx="624844" cy="204374"/>
          </a:xfrm>
          <a:prstGeom prst="rect">
            <a:avLst/>
          </a:prstGeom>
        </p:spPr>
      </p:pic>
    </p:spTree>
    <p:extLst>
      <p:ext uri="{BB962C8B-B14F-4D97-AF65-F5344CB8AC3E}">
        <p14:creationId xmlns:p14="http://schemas.microsoft.com/office/powerpoint/2010/main" val="38346279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Number slide #2">
    <p:bg>
      <p:bgPr>
        <a:solidFill>
          <a:srgbClr val="0066A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03848" y="1995686"/>
            <a:ext cx="5472608" cy="1080120"/>
          </a:xfrm>
        </p:spPr>
        <p:txBody>
          <a:bodyPr anchor="t"/>
          <a:lstStyle>
            <a:lvl1pPr>
              <a:defRPr sz="3000" b="0">
                <a:solidFill>
                  <a:schemeClr val="bg1"/>
                </a:solidFill>
              </a:defRPr>
            </a:lvl1pPr>
          </a:lstStyle>
          <a:p>
            <a:r>
              <a:rPr lang="en-US" dirty="0"/>
              <a:t>Click to add chapter title </a:t>
            </a:r>
          </a:p>
        </p:txBody>
      </p:sp>
      <p:pic>
        <p:nvPicPr>
          <p:cNvPr id="16" name="Picture 1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952" y="1534505"/>
            <a:ext cx="9192464" cy="2050585"/>
          </a:xfrm>
          <a:prstGeom prst="rect">
            <a:avLst/>
          </a:prstGeom>
        </p:spPr>
      </p:pic>
    </p:spTree>
    <p:extLst>
      <p:ext uri="{BB962C8B-B14F-4D97-AF65-F5344CB8AC3E}">
        <p14:creationId xmlns:p14="http://schemas.microsoft.com/office/powerpoint/2010/main" val="34470125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Number slide #3">
    <p:bg>
      <p:bgPr>
        <a:solidFill>
          <a:srgbClr val="0066A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03848" y="1995686"/>
            <a:ext cx="5472608" cy="1080120"/>
          </a:xfrm>
        </p:spPr>
        <p:txBody>
          <a:bodyPr anchor="t"/>
          <a:lstStyle>
            <a:lvl1pPr>
              <a:defRPr sz="3000" b="0">
                <a:solidFill>
                  <a:schemeClr val="bg1"/>
                </a:solidFill>
              </a:defRPr>
            </a:lvl1pPr>
          </a:lstStyle>
          <a:p>
            <a:r>
              <a:rPr lang="en-US" dirty="0"/>
              <a:t>Click to add chapter title </a:t>
            </a:r>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976" y="1533939"/>
            <a:ext cx="9180512" cy="2051717"/>
          </a:xfrm>
          <a:prstGeom prst="rect">
            <a:avLst/>
          </a:prstGeom>
        </p:spPr>
      </p:pic>
    </p:spTree>
    <p:extLst>
      <p:ext uri="{BB962C8B-B14F-4D97-AF65-F5344CB8AC3E}">
        <p14:creationId xmlns:p14="http://schemas.microsoft.com/office/powerpoint/2010/main" val="18550262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Number slide #4">
    <p:bg>
      <p:bgPr>
        <a:solidFill>
          <a:srgbClr val="0066A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03848" y="1995686"/>
            <a:ext cx="5472608" cy="1080120"/>
          </a:xfrm>
        </p:spPr>
        <p:txBody>
          <a:bodyPr anchor="t"/>
          <a:lstStyle>
            <a:lvl1pPr>
              <a:defRPr sz="3000" b="0">
                <a:solidFill>
                  <a:schemeClr val="bg1"/>
                </a:solidFill>
              </a:defRPr>
            </a:lvl1pPr>
          </a:lstStyle>
          <a:p>
            <a:r>
              <a:rPr lang="en-US" dirty="0"/>
              <a:t>Click to add chapter title </a:t>
            </a:r>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976" y="1559341"/>
            <a:ext cx="9180512" cy="2024818"/>
          </a:xfrm>
          <a:prstGeom prst="rect">
            <a:avLst/>
          </a:prstGeom>
        </p:spPr>
      </p:pic>
    </p:spTree>
    <p:extLst>
      <p:ext uri="{BB962C8B-B14F-4D97-AF65-F5344CB8AC3E}">
        <p14:creationId xmlns:p14="http://schemas.microsoft.com/office/powerpoint/2010/main" val="18726028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Number slide #5">
    <p:bg>
      <p:bgPr>
        <a:solidFill>
          <a:srgbClr val="0066A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03848" y="1995686"/>
            <a:ext cx="5472608" cy="1080120"/>
          </a:xfrm>
        </p:spPr>
        <p:txBody>
          <a:bodyPr anchor="t"/>
          <a:lstStyle>
            <a:lvl1pPr>
              <a:defRPr sz="3000" b="0">
                <a:solidFill>
                  <a:schemeClr val="bg1"/>
                </a:solidFill>
              </a:defRPr>
            </a:lvl1pPr>
          </a:lstStyle>
          <a:p>
            <a:r>
              <a:rPr lang="en-US" dirty="0"/>
              <a:t>Click to add chapter title </a:t>
            </a:r>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976" y="1558584"/>
            <a:ext cx="9180512" cy="2026332"/>
          </a:xfrm>
          <a:prstGeom prst="rect">
            <a:avLst/>
          </a:prstGeom>
        </p:spPr>
      </p:pic>
    </p:spTree>
    <p:extLst>
      <p:ext uri="{BB962C8B-B14F-4D97-AF65-F5344CB8AC3E}">
        <p14:creationId xmlns:p14="http://schemas.microsoft.com/office/powerpoint/2010/main" val="27274810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Number slide #6">
    <p:bg>
      <p:bgPr>
        <a:solidFill>
          <a:srgbClr val="0066A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03848" y="1995686"/>
            <a:ext cx="5472608" cy="1080120"/>
          </a:xfrm>
        </p:spPr>
        <p:txBody>
          <a:bodyPr anchor="t"/>
          <a:lstStyle>
            <a:lvl1pPr>
              <a:defRPr sz="3000" b="0">
                <a:solidFill>
                  <a:schemeClr val="bg1"/>
                </a:solidFill>
              </a:defRPr>
            </a:lvl1pPr>
          </a:lstStyle>
          <a:p>
            <a:r>
              <a:rPr lang="en-US" dirty="0"/>
              <a:t>Click to add chapter title </a:t>
            </a:r>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976" y="1534525"/>
            <a:ext cx="9186488" cy="2050545"/>
          </a:xfrm>
          <a:prstGeom prst="rect">
            <a:avLst/>
          </a:prstGeom>
        </p:spPr>
      </p:pic>
    </p:spTree>
    <p:extLst>
      <p:ext uri="{BB962C8B-B14F-4D97-AF65-F5344CB8AC3E}">
        <p14:creationId xmlns:p14="http://schemas.microsoft.com/office/powerpoint/2010/main" val="5346315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sp>
        <p:nvSpPr>
          <p:cNvPr id="9" name="Slide Number Placeholder 5"/>
          <p:cNvSpPr>
            <a:spLocks noGrp="1"/>
          </p:cNvSpPr>
          <p:nvPr>
            <p:ph type="sldNum" sz="quarter" idx="4"/>
          </p:nvPr>
        </p:nvSpPr>
        <p:spPr>
          <a:xfrm>
            <a:off x="240300" y="4744601"/>
            <a:ext cx="443268" cy="216025"/>
          </a:xfrm>
          <a:prstGeom prst="rect">
            <a:avLst/>
          </a:prstGeom>
        </p:spPr>
        <p:txBody>
          <a:bodyPr vert="horz" lIns="91440" tIns="45720" rIns="91440" bIns="45720" rtlCol="0" anchor="ctr"/>
          <a:lstStyle>
            <a:lvl1pPr algn="l">
              <a:defRPr sz="1000">
                <a:solidFill>
                  <a:schemeClr val="tx1"/>
                </a:solidFill>
                <a:latin typeface="Verdana" pitchFamily="34" charset="0"/>
                <a:ea typeface="Verdana" pitchFamily="34" charset="0"/>
                <a:cs typeface="Verdana" pitchFamily="34" charset="0"/>
              </a:defRPr>
            </a:lvl1pPr>
          </a:lstStyle>
          <a:p>
            <a:fld id="{DAF489CC-3B7A-4DA5-A8C0-4984788D0EC5}" type="slidenum">
              <a:rPr lang="nl-NL" smtClean="0"/>
              <a:pPr/>
              <a:t>‹#›</a:t>
            </a:fld>
            <a:endParaRPr lang="nl-NL" dirty="0"/>
          </a:p>
        </p:txBody>
      </p:sp>
      <p:sp>
        <p:nvSpPr>
          <p:cNvPr id="10" name="AddCustomFooter#1"/>
          <p:cNvSpPr txBox="1"/>
          <p:nvPr/>
        </p:nvSpPr>
        <p:spPr>
          <a:xfrm>
            <a:off x="236700" y="4729862"/>
            <a:ext cx="543739" cy="246221"/>
          </a:xfrm>
          <a:prstGeom prst="rect">
            <a:avLst/>
          </a:prstGeom>
          <a:noFill/>
        </p:spPr>
        <p:txBody>
          <a:bodyPr wrap="none" rtlCol="0">
            <a:spAutoFit/>
          </a:bodyPr>
          <a:lstStyle/>
          <a:p>
            <a:r>
              <a:rPr lang="en-US" sz="1000" baseline="0" dirty="0">
                <a:latin typeface="Verdana" pitchFamily="34" charset="0"/>
                <a:ea typeface="Verdana" pitchFamily="34" charset="0"/>
                <a:cs typeface="Verdana" pitchFamily="34" charset="0"/>
              </a:rPr>
              <a:t>        </a:t>
            </a:r>
            <a:endParaRPr lang="nl-NL" sz="1000" dirty="0">
              <a:latin typeface="Verdana" pitchFamily="34" charset="0"/>
              <a:ea typeface="Verdana" pitchFamily="34" charset="0"/>
              <a:cs typeface="Verdana" pitchFamily="34" charset="0"/>
            </a:endParaRPr>
          </a:p>
        </p:txBody>
      </p:sp>
      <p:sp>
        <p:nvSpPr>
          <p:cNvPr id="14" name="Text Placeholder 2"/>
          <p:cNvSpPr>
            <a:spLocks noGrp="1"/>
          </p:cNvSpPr>
          <p:nvPr>
            <p:ph type="body" idx="1"/>
          </p:nvPr>
        </p:nvSpPr>
        <p:spPr>
          <a:xfrm>
            <a:off x="216488" y="1090800"/>
            <a:ext cx="8748000" cy="3474900"/>
          </a:xfrm>
          <a:prstGeom prst="rect">
            <a:avLst/>
          </a:prstGeom>
        </p:spPr>
        <p:txBody>
          <a:bodyPr vert="horz" lIns="91440" tIns="45720" rIns="91440" bIns="45720" rtlCol="0">
            <a:noAutofit/>
          </a:bodyPr>
          <a:lstStyle/>
          <a:p>
            <a:pPr lvl="0"/>
            <a:r>
              <a:rPr lang="nl-NL" dirty="0"/>
              <a:t>First level</a:t>
            </a:r>
          </a:p>
          <a:p>
            <a:pPr lvl="1"/>
            <a:r>
              <a:rPr lang="nl-NL" dirty="0"/>
              <a:t>Second level</a:t>
            </a:r>
          </a:p>
          <a:p>
            <a:pPr lvl="2"/>
            <a:r>
              <a:rPr lang="nl-NL" dirty="0" err="1"/>
              <a:t>Third</a:t>
            </a:r>
            <a:r>
              <a:rPr lang="nl-NL" dirty="0"/>
              <a:t> level</a:t>
            </a:r>
          </a:p>
          <a:p>
            <a:pPr lvl="3"/>
            <a:r>
              <a:rPr lang="nl-NL" dirty="0" err="1"/>
              <a:t>Fourth</a:t>
            </a:r>
            <a:r>
              <a:rPr lang="nl-NL" dirty="0"/>
              <a:t> level</a:t>
            </a:r>
          </a:p>
          <a:p>
            <a:pPr lvl="4"/>
            <a:r>
              <a:rPr lang="nl-NL" dirty="0" err="1"/>
              <a:t>Fifth</a:t>
            </a:r>
            <a:r>
              <a:rPr lang="nl-NL" dirty="0"/>
              <a:t> level</a:t>
            </a:r>
          </a:p>
        </p:txBody>
      </p:sp>
      <p:sp>
        <p:nvSpPr>
          <p:cNvPr id="16" name="Title Placeholder 1"/>
          <p:cNvSpPr>
            <a:spLocks noGrp="1"/>
          </p:cNvSpPr>
          <p:nvPr>
            <p:ph type="title"/>
          </p:nvPr>
        </p:nvSpPr>
        <p:spPr>
          <a:xfrm>
            <a:off x="216488" y="123478"/>
            <a:ext cx="8748000" cy="567000"/>
          </a:xfrm>
          <a:prstGeom prst="rect">
            <a:avLst/>
          </a:prstGeom>
        </p:spPr>
        <p:txBody>
          <a:bodyPr vert="horz" lIns="91440" tIns="45720" rIns="91440" bIns="45720" rtlCol="0" anchor="t" anchorCtr="0">
            <a:noAutofit/>
          </a:bodyPr>
          <a:lstStyle/>
          <a:p>
            <a:r>
              <a:rPr lang="nl-NL" dirty="0"/>
              <a:t>Click to edit the header</a:t>
            </a:r>
          </a:p>
        </p:txBody>
      </p:sp>
    </p:spTree>
    <p:extLst>
      <p:ext uri="{BB962C8B-B14F-4D97-AF65-F5344CB8AC3E}">
        <p14:creationId xmlns:p14="http://schemas.microsoft.com/office/powerpoint/2010/main" val="1998182218"/>
      </p:ext>
    </p:extLst>
  </p:cSld>
  <p:clrMap bg1="lt1" tx1="dk1" bg2="lt2" tx2="dk2" accent1="accent1" accent2="accent2" accent3="accent3" accent4="accent4" accent5="accent5" accent6="accent6" hlink="hlink" folHlink="folHlink"/>
  <p:sldLayoutIdLst>
    <p:sldLayoutId id="2147483652" r:id="rId1"/>
    <p:sldLayoutId id="2147483656" r:id="rId2"/>
    <p:sldLayoutId id="2147483653" r:id="rId3"/>
    <p:sldLayoutId id="2147483654" r:id="rId4"/>
    <p:sldLayoutId id="2147483657" r:id="rId5"/>
    <p:sldLayoutId id="2147483658" r:id="rId6"/>
    <p:sldLayoutId id="2147483659" r:id="rId7"/>
    <p:sldLayoutId id="2147483660" r:id="rId8"/>
    <p:sldLayoutId id="2147483661" r:id="rId9"/>
    <p:sldLayoutId id="2147483662" r:id="rId10"/>
    <p:sldLayoutId id="2147483663" r:id="rId11"/>
    <p:sldLayoutId id="2147483664" r:id="rId12"/>
    <p:sldLayoutId id="2147483665" r:id="rId13"/>
    <p:sldLayoutId id="2147483666" r:id="rId14"/>
    <p:sldLayoutId id="2147483667" r:id="rId15"/>
    <p:sldLayoutId id="2147483668" r:id="rId16"/>
    <p:sldLayoutId id="2147483669" r:id="rId17"/>
    <p:sldLayoutId id="2147483670" r:id="rId18"/>
    <p:sldLayoutId id="2147483671" r:id="rId19"/>
    <p:sldLayoutId id="2147483672" r:id="rId20"/>
    <p:sldLayoutId id="2147483673" r:id="rId21"/>
    <p:sldLayoutId id="2147483674" r:id="rId22"/>
    <p:sldLayoutId id="2147483675" r:id="rId23"/>
    <p:sldLayoutId id="2147483655" r:id="rId24"/>
  </p:sldLayoutIdLst>
  <p:hf hdr="0"/>
  <p:txStyles>
    <p:titleStyle>
      <a:lvl1pPr algn="l" defTabSz="914400" rtl="0" eaLnBrk="1" latinLnBrk="0" hangingPunct="1">
        <a:spcBef>
          <a:spcPct val="0"/>
        </a:spcBef>
        <a:buNone/>
        <a:defRPr sz="2400" b="1" kern="1200" baseline="0">
          <a:solidFill>
            <a:schemeClr val="tx1"/>
          </a:solidFill>
          <a:latin typeface="Verdana" pitchFamily="34" charset="0"/>
          <a:ea typeface="Verdana" pitchFamily="34" charset="0"/>
          <a:cs typeface="Verdana" pitchFamily="34" charset="0"/>
        </a:defRPr>
      </a:lvl1pPr>
    </p:titleStyle>
    <p:bodyStyle>
      <a:lvl1pPr marL="270000" indent="-270000" algn="l" defTabSz="914400" rtl="0" eaLnBrk="1" latinLnBrk="0" hangingPunct="1">
        <a:spcBef>
          <a:spcPct val="20000"/>
        </a:spcBef>
        <a:buClr>
          <a:schemeClr val="tx2"/>
        </a:buClr>
        <a:buFont typeface="Lucida Sans Unicode" pitchFamily="34" charset="0"/>
        <a:buChar char="▶"/>
        <a:defRPr sz="1600" kern="1200" baseline="0">
          <a:solidFill>
            <a:schemeClr val="tx1"/>
          </a:solidFill>
          <a:latin typeface="Verdana" pitchFamily="34" charset="0"/>
          <a:ea typeface="Verdana" pitchFamily="34" charset="0"/>
          <a:cs typeface="Verdana" pitchFamily="34" charset="0"/>
        </a:defRPr>
      </a:lvl1pPr>
      <a:lvl2pPr marL="540000" indent="-270000" algn="l" defTabSz="914400" rtl="0" eaLnBrk="1" latinLnBrk="0" hangingPunct="1">
        <a:spcBef>
          <a:spcPts val="384"/>
        </a:spcBef>
        <a:buClr>
          <a:schemeClr val="tx2"/>
        </a:buClr>
        <a:buFont typeface="Arial" pitchFamily="34" charset="0"/>
        <a:buChar char="–"/>
        <a:defRPr sz="1600" kern="1200" baseline="0">
          <a:solidFill>
            <a:schemeClr val="tx1"/>
          </a:solidFill>
          <a:latin typeface="Verdana" pitchFamily="34" charset="0"/>
          <a:ea typeface="Verdana" pitchFamily="34" charset="0"/>
          <a:cs typeface="Verdana" pitchFamily="34" charset="0"/>
        </a:defRPr>
      </a:lvl2pPr>
      <a:lvl3pPr marL="810000" indent="-270000" algn="l" defTabSz="914400" rtl="0" eaLnBrk="1" latinLnBrk="0" hangingPunct="1">
        <a:spcBef>
          <a:spcPct val="20000"/>
        </a:spcBef>
        <a:buClr>
          <a:schemeClr val="tx2"/>
        </a:buClr>
        <a:buFont typeface="Arial" pitchFamily="34" charset="0"/>
        <a:buChar char="•"/>
        <a:defRPr sz="1600" kern="1200">
          <a:solidFill>
            <a:schemeClr val="tx1"/>
          </a:solidFill>
          <a:latin typeface="Verdana" pitchFamily="34" charset="0"/>
          <a:ea typeface="Verdana" pitchFamily="34" charset="0"/>
          <a:cs typeface="Verdana" pitchFamily="34" charset="0"/>
        </a:defRPr>
      </a:lvl3pPr>
      <a:lvl4pPr marL="1080000" indent="-270000" algn="l" defTabSz="914400" rtl="0" eaLnBrk="1" latinLnBrk="0" hangingPunct="1">
        <a:spcBef>
          <a:spcPct val="20000"/>
        </a:spcBef>
        <a:buClr>
          <a:schemeClr val="tx2"/>
        </a:buClr>
        <a:buFont typeface="Arial" pitchFamily="34" charset="0"/>
        <a:buChar char="–"/>
        <a:defRPr sz="1600" kern="1200" baseline="0">
          <a:solidFill>
            <a:schemeClr val="tx1"/>
          </a:solidFill>
          <a:latin typeface="Verdana" pitchFamily="34" charset="0"/>
          <a:ea typeface="Verdana" pitchFamily="34" charset="0"/>
          <a:cs typeface="Verdana" pitchFamily="34" charset="0"/>
        </a:defRPr>
      </a:lvl4pPr>
      <a:lvl5pPr marL="1350000" indent="-270000" algn="l" defTabSz="914400" rtl="0" eaLnBrk="1" latinLnBrk="0" hangingPunct="1">
        <a:spcBef>
          <a:spcPct val="20000"/>
        </a:spcBef>
        <a:buClr>
          <a:schemeClr val="tx2"/>
        </a:buClr>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27.svg"/></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27.svg"/></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27.svg"/></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27.svg"/></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27.sv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xml"/><Relationship Id="rId1" Type="http://schemas.openxmlformats.org/officeDocument/2006/relationships/slideLayout" Target="../slideLayouts/slideLayout3.xml"/><Relationship Id="rId5" Type="http://schemas.openxmlformats.org/officeDocument/2006/relationships/image" Target="../media/image24.jpg"/><Relationship Id="rId4" Type="http://schemas.openxmlformats.org/officeDocument/2006/relationships/image" Target="../media/image2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pl-PL" sz="3200" dirty="0">
                <a:latin typeface="Stag Medium" panose="02000603060000020004" pitchFamily="50" charset="-18"/>
              </a:rPr>
              <a:t>Poziomy izolacji transakcji w SQL Server</a:t>
            </a:r>
            <a:endParaRPr lang="en-US" sz="3200" dirty="0">
              <a:latin typeface="Stag Medium" panose="02000603060000020004" pitchFamily="50" charset="-18"/>
            </a:endParaRPr>
          </a:p>
        </p:txBody>
      </p:sp>
      <p:sp>
        <p:nvSpPr>
          <p:cNvPr id="3" name="Subtitle 2"/>
          <p:cNvSpPr>
            <a:spLocks noGrp="1"/>
          </p:cNvSpPr>
          <p:nvPr>
            <p:ph type="subTitle" idx="1"/>
          </p:nvPr>
        </p:nvSpPr>
        <p:spPr>
          <a:xfrm>
            <a:off x="323528" y="2837384"/>
            <a:ext cx="5544616" cy="1390550"/>
          </a:xfrm>
        </p:spPr>
        <p:txBody>
          <a:bodyPr/>
          <a:lstStyle/>
          <a:p>
            <a:r>
              <a:rPr lang="pl-PL" dirty="0">
                <a:latin typeface="Stag Book" panose="02000503060000020004" pitchFamily="50" charset="-18"/>
              </a:rPr>
              <a:t>Mariusz Wójcik</a:t>
            </a:r>
            <a:endParaRPr lang="en-US" dirty="0">
              <a:latin typeface="Stag Book" panose="02000503060000020004" pitchFamily="50" charset="-18"/>
            </a:endParaRPr>
          </a:p>
        </p:txBody>
      </p:sp>
    </p:spTree>
    <p:extLst>
      <p:ext uri="{BB962C8B-B14F-4D97-AF65-F5344CB8AC3E}">
        <p14:creationId xmlns:p14="http://schemas.microsoft.com/office/powerpoint/2010/main" val="25228460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idx="1"/>
          </p:nvPr>
        </p:nvSpPr>
        <p:spPr>
          <a:xfrm>
            <a:off x="320894" y="1111498"/>
            <a:ext cx="8823105" cy="3548483"/>
          </a:xfrm>
        </p:spPr>
        <p:txBody>
          <a:bodyPr/>
          <a:lstStyle/>
          <a:p>
            <a:pPr marL="342900" indent="-342900">
              <a:buFont typeface="+mj-lt"/>
              <a:buAutoNum type="arabicPeriod" startAt="3"/>
            </a:pPr>
            <a:endParaRPr lang="pl-PL" dirty="0"/>
          </a:p>
          <a:p>
            <a:pPr marL="342900" indent="-342900">
              <a:buFont typeface="+mj-lt"/>
              <a:buAutoNum type="arabicPeriod" startAt="3"/>
            </a:pPr>
            <a:endParaRPr lang="pl-PL" dirty="0"/>
          </a:p>
          <a:p>
            <a:pPr>
              <a:buFontTx/>
              <a:buChar char="-"/>
            </a:pPr>
            <a:endParaRPr lang="pl-PL" dirty="0"/>
          </a:p>
          <a:p>
            <a:pPr>
              <a:buFontTx/>
              <a:buChar char="-"/>
            </a:pPr>
            <a:endParaRPr lang="en-US" dirty="0"/>
          </a:p>
        </p:txBody>
      </p:sp>
      <p:sp>
        <p:nvSpPr>
          <p:cNvPr id="3" name="Slide Number Placeholder 2"/>
          <p:cNvSpPr>
            <a:spLocks noGrp="1"/>
          </p:cNvSpPr>
          <p:nvPr>
            <p:ph type="sldNum" sz="quarter" idx="4"/>
          </p:nvPr>
        </p:nvSpPr>
        <p:spPr/>
        <p:txBody>
          <a:bodyPr/>
          <a:lstStyle/>
          <a:p>
            <a:fld id="{DAF489CC-3B7A-4DA5-A8C0-4984788D0EC5}" type="slidenum">
              <a:rPr lang="nl-NL" smtClean="0"/>
              <a:pPr/>
              <a:t>10</a:t>
            </a:fld>
            <a:endParaRPr lang="nl-NL" dirty="0"/>
          </a:p>
        </p:txBody>
      </p:sp>
      <p:sp>
        <p:nvSpPr>
          <p:cNvPr id="4" name="Title 3"/>
          <p:cNvSpPr>
            <a:spLocks noGrp="1"/>
          </p:cNvSpPr>
          <p:nvPr>
            <p:ph type="title"/>
          </p:nvPr>
        </p:nvSpPr>
        <p:spPr/>
        <p:txBody>
          <a:bodyPr/>
          <a:lstStyle/>
          <a:p>
            <a:r>
              <a:rPr lang="pl-PL" dirty="0">
                <a:solidFill>
                  <a:srgbClr val="A626AA"/>
                </a:solidFill>
                <a:latin typeface="Stag Medium" panose="02000603060000020004" pitchFamily="50" charset="-18"/>
              </a:rPr>
              <a:t>Blokady i kolejki</a:t>
            </a:r>
            <a:br>
              <a:rPr lang="pl-PL" dirty="0">
                <a:solidFill>
                  <a:srgbClr val="A626AA"/>
                </a:solidFill>
              </a:rPr>
            </a:br>
            <a:endParaRPr lang="en-US" dirty="0">
              <a:solidFill>
                <a:srgbClr val="A626AA"/>
              </a:solidFill>
            </a:endParaRPr>
          </a:p>
        </p:txBody>
      </p:sp>
      <p:sp>
        <p:nvSpPr>
          <p:cNvPr id="2" name="AutoShape 2" descr="https://source.myatos.net/SiteCollectionImages/bK_Circuit.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l-PL"/>
          </a:p>
        </p:txBody>
      </p:sp>
      <p:sp>
        <p:nvSpPr>
          <p:cNvPr id="6" name="Content Placeholder 2">
            <a:extLst>
              <a:ext uri="{FF2B5EF4-FFF2-40B4-BE49-F238E27FC236}">
                <a16:creationId xmlns:a16="http://schemas.microsoft.com/office/drawing/2014/main" id="{B2513DF3-80EB-4221-99C0-8842B271D252}"/>
              </a:ext>
            </a:extLst>
          </p:cNvPr>
          <p:cNvSpPr txBox="1">
            <a:spLocks/>
          </p:cNvSpPr>
          <p:nvPr/>
        </p:nvSpPr>
        <p:spPr>
          <a:xfrm>
            <a:off x="295073" y="1632311"/>
            <a:ext cx="3916887" cy="2280027"/>
          </a:xfrm>
          <a:prstGeom prst="rect">
            <a:avLst/>
          </a:prstGeom>
        </p:spPr>
        <p:txBody>
          <a:bodyPr vert="horz" lIns="91440" tIns="45720" rIns="91440" bIns="45720" rtlCol="0">
            <a:noAutofit/>
          </a:bodyPr>
          <a:lstStyle>
            <a:lvl1pPr marL="270000" indent="-270000" algn="l" defTabSz="914400" rtl="0" eaLnBrk="1" latinLnBrk="0" hangingPunct="1">
              <a:spcBef>
                <a:spcPct val="20000"/>
              </a:spcBef>
              <a:buClr>
                <a:schemeClr val="tx2"/>
              </a:buClr>
              <a:buFont typeface="Lucida Sans Unicode" pitchFamily="34" charset="0"/>
              <a:buChar char="▶"/>
              <a:defRPr sz="1600" kern="1200" baseline="0">
                <a:solidFill>
                  <a:schemeClr val="tx1"/>
                </a:solidFill>
                <a:latin typeface="Verdana" pitchFamily="34" charset="0"/>
                <a:ea typeface="Verdana" pitchFamily="34" charset="0"/>
                <a:cs typeface="Verdana" pitchFamily="34" charset="0"/>
              </a:defRPr>
            </a:lvl1pPr>
            <a:lvl2pPr marL="540000" indent="-270000" algn="l" defTabSz="914400" rtl="0" eaLnBrk="1" latinLnBrk="0" hangingPunct="1">
              <a:spcBef>
                <a:spcPts val="384"/>
              </a:spcBef>
              <a:buClr>
                <a:schemeClr val="tx2"/>
              </a:buClr>
              <a:buFont typeface="Arial" pitchFamily="34" charset="0"/>
              <a:buChar char="–"/>
              <a:defRPr sz="1600" kern="1200" baseline="0">
                <a:solidFill>
                  <a:schemeClr val="tx1"/>
                </a:solidFill>
                <a:latin typeface="Verdana" pitchFamily="34" charset="0"/>
                <a:ea typeface="Verdana" pitchFamily="34" charset="0"/>
                <a:cs typeface="Verdana" pitchFamily="34" charset="0"/>
              </a:defRPr>
            </a:lvl2pPr>
            <a:lvl3pPr marL="810000" indent="-270000" algn="l" defTabSz="914400" rtl="0" eaLnBrk="1" latinLnBrk="0" hangingPunct="1">
              <a:spcBef>
                <a:spcPct val="20000"/>
              </a:spcBef>
              <a:buClr>
                <a:schemeClr val="tx2"/>
              </a:buClr>
              <a:buFont typeface="Arial" pitchFamily="34" charset="0"/>
              <a:buChar char="•"/>
              <a:defRPr sz="1600" kern="1200">
                <a:solidFill>
                  <a:schemeClr val="tx1"/>
                </a:solidFill>
                <a:latin typeface="Verdana" pitchFamily="34" charset="0"/>
                <a:ea typeface="Verdana" pitchFamily="34" charset="0"/>
                <a:cs typeface="Verdana" pitchFamily="34" charset="0"/>
              </a:defRPr>
            </a:lvl3pPr>
            <a:lvl4pPr marL="1080000" indent="-270000" algn="l" defTabSz="914400" rtl="0" eaLnBrk="1" latinLnBrk="0" hangingPunct="1">
              <a:spcBef>
                <a:spcPct val="20000"/>
              </a:spcBef>
              <a:buClr>
                <a:schemeClr val="tx2"/>
              </a:buClr>
              <a:buFont typeface="Arial" pitchFamily="34" charset="0"/>
              <a:buChar char="–"/>
              <a:defRPr sz="1600" kern="1200" baseline="0">
                <a:solidFill>
                  <a:schemeClr val="tx1"/>
                </a:solidFill>
                <a:latin typeface="Verdana" pitchFamily="34" charset="0"/>
                <a:ea typeface="Verdana" pitchFamily="34" charset="0"/>
                <a:cs typeface="Verdana" pitchFamily="34" charset="0"/>
              </a:defRPr>
            </a:lvl4pPr>
            <a:lvl5pPr marL="1350000" indent="-270000" algn="l" defTabSz="914400" rtl="0" eaLnBrk="1" latinLnBrk="0" hangingPunct="1">
              <a:spcBef>
                <a:spcPct val="20000"/>
              </a:spcBef>
              <a:buClr>
                <a:schemeClr val="tx2"/>
              </a:buClr>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pl-PL" b="1" dirty="0"/>
          </a:p>
          <a:p>
            <a:pPr marL="0" indent="0">
              <a:buNone/>
            </a:pPr>
            <a:endParaRPr lang="pl-PL" b="1" dirty="0"/>
          </a:p>
          <a:p>
            <a:pPr marL="0" indent="0">
              <a:buNone/>
            </a:pPr>
            <a:endParaRPr lang="pl-PL" dirty="0"/>
          </a:p>
          <a:p>
            <a:pPr marL="0" indent="0">
              <a:buNone/>
            </a:pPr>
            <a:endParaRPr lang="pl-PL" dirty="0"/>
          </a:p>
          <a:p>
            <a:pPr marL="0" indent="0">
              <a:buNone/>
            </a:pPr>
            <a:endParaRPr lang="pl-PL" dirty="0"/>
          </a:p>
          <a:p>
            <a:pPr marL="0" indent="0">
              <a:buNone/>
            </a:pPr>
            <a:endParaRPr lang="pl-PL" dirty="0"/>
          </a:p>
          <a:p>
            <a:pPr marL="0" indent="0">
              <a:buNone/>
            </a:pPr>
            <a:endParaRPr lang="pl-PL" dirty="0"/>
          </a:p>
          <a:p>
            <a:pPr marL="0" indent="0">
              <a:buNone/>
            </a:pPr>
            <a:endParaRPr lang="pl-PL" dirty="0"/>
          </a:p>
          <a:p>
            <a:pPr>
              <a:buFontTx/>
              <a:buChar char="-"/>
            </a:pPr>
            <a:endParaRPr lang="en-US" dirty="0"/>
          </a:p>
        </p:txBody>
      </p:sp>
      <p:sp>
        <p:nvSpPr>
          <p:cNvPr id="8" name="TextBox 7">
            <a:extLst>
              <a:ext uri="{FF2B5EF4-FFF2-40B4-BE49-F238E27FC236}">
                <a16:creationId xmlns:a16="http://schemas.microsoft.com/office/drawing/2014/main" id="{75C369C8-27B3-4403-8209-90FE2B625331}"/>
              </a:ext>
            </a:extLst>
          </p:cNvPr>
          <p:cNvSpPr txBox="1"/>
          <p:nvPr/>
        </p:nvSpPr>
        <p:spPr>
          <a:xfrm>
            <a:off x="2565390" y="1254903"/>
            <a:ext cx="4050195" cy="461665"/>
          </a:xfrm>
          <a:prstGeom prst="rect">
            <a:avLst/>
          </a:prstGeom>
          <a:noFill/>
        </p:spPr>
        <p:txBody>
          <a:bodyPr wrap="square" rtlCol="0" anchor="ctr">
            <a:spAutoFit/>
          </a:bodyPr>
          <a:lstStyle/>
          <a:p>
            <a:pPr algn="ctr"/>
            <a:r>
              <a:rPr lang="pl-PL" sz="2400" dirty="0" err="1">
                <a:latin typeface="Stag Medium" panose="02000603060000020004" pitchFamily="50" charset="-18"/>
                <a:ea typeface="Verdana" pitchFamily="34" charset="0"/>
                <a:cs typeface="Verdana" pitchFamily="34" charset="0"/>
              </a:rPr>
              <a:t>sys.dm_tran_locks</a:t>
            </a:r>
            <a:endParaRPr lang="pl-PL" sz="2400" dirty="0">
              <a:latin typeface="Stag Medium" panose="02000603060000020004" pitchFamily="50" charset="-18"/>
              <a:ea typeface="Verdana" pitchFamily="34" charset="0"/>
              <a:cs typeface="Verdana" pitchFamily="34" charset="0"/>
            </a:endParaRPr>
          </a:p>
        </p:txBody>
      </p:sp>
      <p:pic>
        <p:nvPicPr>
          <p:cNvPr id="9" name="Picture 8">
            <a:extLst>
              <a:ext uri="{FF2B5EF4-FFF2-40B4-BE49-F238E27FC236}">
                <a16:creationId xmlns:a16="http://schemas.microsoft.com/office/drawing/2014/main" id="{5486B92E-97F0-4061-A9E6-5A3EC099E80B}"/>
              </a:ext>
            </a:extLst>
          </p:cNvPr>
          <p:cNvPicPr>
            <a:picLocks noChangeAspect="1"/>
          </p:cNvPicPr>
          <p:nvPr/>
        </p:nvPicPr>
        <p:blipFill>
          <a:blip r:embed="rId3"/>
          <a:stretch>
            <a:fillRect/>
          </a:stretch>
        </p:blipFill>
        <p:spPr>
          <a:xfrm>
            <a:off x="923362" y="1984508"/>
            <a:ext cx="7334250" cy="2238375"/>
          </a:xfrm>
          <a:prstGeom prst="rect">
            <a:avLst/>
          </a:prstGeom>
        </p:spPr>
      </p:pic>
    </p:spTree>
    <p:extLst>
      <p:ext uri="{BB962C8B-B14F-4D97-AF65-F5344CB8AC3E}">
        <p14:creationId xmlns:p14="http://schemas.microsoft.com/office/powerpoint/2010/main" val="4365704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ytuł 4">
            <a:extLst>
              <a:ext uri="{FF2B5EF4-FFF2-40B4-BE49-F238E27FC236}">
                <a16:creationId xmlns:a16="http://schemas.microsoft.com/office/drawing/2014/main" id="{9560A151-4C65-4453-8324-1F82BBC3DBBA}"/>
              </a:ext>
            </a:extLst>
          </p:cNvPr>
          <p:cNvSpPr>
            <a:spLocks noGrp="1"/>
          </p:cNvSpPr>
          <p:nvPr>
            <p:ph type="title"/>
          </p:nvPr>
        </p:nvSpPr>
        <p:spPr/>
        <p:txBody>
          <a:bodyPr/>
          <a:lstStyle/>
          <a:p>
            <a:r>
              <a:rPr lang="pl-PL" dirty="0">
                <a:latin typeface="Stag Medium" panose="02000603060000020004" pitchFamily="50" charset="-18"/>
              </a:rPr>
              <a:t>Poziomy izolacji</a:t>
            </a:r>
          </a:p>
        </p:txBody>
      </p:sp>
    </p:spTree>
    <p:extLst>
      <p:ext uri="{BB962C8B-B14F-4D97-AF65-F5344CB8AC3E}">
        <p14:creationId xmlns:p14="http://schemas.microsoft.com/office/powerpoint/2010/main" val="42453335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idx="1"/>
          </p:nvPr>
        </p:nvSpPr>
        <p:spPr>
          <a:xfrm>
            <a:off x="320894" y="1111498"/>
            <a:ext cx="8823105" cy="3548483"/>
          </a:xfrm>
        </p:spPr>
        <p:txBody>
          <a:bodyPr/>
          <a:lstStyle/>
          <a:p>
            <a:pPr marL="342900" indent="-342900">
              <a:buFont typeface="+mj-lt"/>
              <a:buAutoNum type="arabicPeriod" startAt="3"/>
            </a:pPr>
            <a:endParaRPr lang="pl-PL" dirty="0"/>
          </a:p>
          <a:p>
            <a:pPr marL="342900" indent="-342900">
              <a:buFont typeface="+mj-lt"/>
              <a:buAutoNum type="arabicPeriod" startAt="3"/>
            </a:pPr>
            <a:endParaRPr lang="pl-PL" dirty="0"/>
          </a:p>
          <a:p>
            <a:pPr>
              <a:buFontTx/>
              <a:buChar char="-"/>
            </a:pPr>
            <a:endParaRPr lang="pl-PL" dirty="0"/>
          </a:p>
          <a:p>
            <a:pPr marL="0" indent="0">
              <a:buNone/>
            </a:pPr>
            <a:endParaRPr lang="en-US" dirty="0"/>
          </a:p>
        </p:txBody>
      </p:sp>
      <p:sp>
        <p:nvSpPr>
          <p:cNvPr id="3" name="Slide Number Placeholder 2"/>
          <p:cNvSpPr>
            <a:spLocks noGrp="1"/>
          </p:cNvSpPr>
          <p:nvPr>
            <p:ph type="sldNum" sz="quarter" idx="4"/>
          </p:nvPr>
        </p:nvSpPr>
        <p:spPr/>
        <p:txBody>
          <a:bodyPr/>
          <a:lstStyle/>
          <a:p>
            <a:fld id="{DAF489CC-3B7A-4DA5-A8C0-4984788D0EC5}" type="slidenum">
              <a:rPr lang="nl-NL" smtClean="0"/>
              <a:pPr/>
              <a:t>12</a:t>
            </a:fld>
            <a:endParaRPr lang="nl-NL" dirty="0"/>
          </a:p>
        </p:txBody>
      </p:sp>
      <p:sp>
        <p:nvSpPr>
          <p:cNvPr id="4" name="Title 3"/>
          <p:cNvSpPr>
            <a:spLocks noGrp="1"/>
          </p:cNvSpPr>
          <p:nvPr>
            <p:ph type="title"/>
          </p:nvPr>
        </p:nvSpPr>
        <p:spPr/>
        <p:txBody>
          <a:bodyPr/>
          <a:lstStyle/>
          <a:p>
            <a:r>
              <a:rPr lang="pl-PL" dirty="0">
                <a:solidFill>
                  <a:srgbClr val="A626AA"/>
                </a:solidFill>
                <a:latin typeface="Stag Medium" panose="02000603060000020004" pitchFamily="50" charset="-18"/>
              </a:rPr>
              <a:t>Poziomy izolacji</a:t>
            </a:r>
            <a:br>
              <a:rPr lang="pl-PL" dirty="0">
                <a:solidFill>
                  <a:srgbClr val="A626AA"/>
                </a:solidFill>
              </a:rPr>
            </a:br>
            <a:endParaRPr lang="en-US" dirty="0">
              <a:solidFill>
                <a:srgbClr val="A626AA"/>
              </a:solidFill>
            </a:endParaRPr>
          </a:p>
        </p:txBody>
      </p:sp>
      <p:sp>
        <p:nvSpPr>
          <p:cNvPr id="2" name="AutoShape 2" descr="https://source.myatos.net/SiteCollectionImages/bK_Circuit.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l-PL"/>
          </a:p>
        </p:txBody>
      </p:sp>
      <p:sp>
        <p:nvSpPr>
          <p:cNvPr id="6" name="Content Placeholder 2">
            <a:extLst>
              <a:ext uri="{FF2B5EF4-FFF2-40B4-BE49-F238E27FC236}">
                <a16:creationId xmlns:a16="http://schemas.microsoft.com/office/drawing/2014/main" id="{B2513DF3-80EB-4221-99C0-8842B271D252}"/>
              </a:ext>
            </a:extLst>
          </p:cNvPr>
          <p:cNvSpPr txBox="1">
            <a:spLocks/>
          </p:cNvSpPr>
          <p:nvPr/>
        </p:nvSpPr>
        <p:spPr>
          <a:xfrm>
            <a:off x="295073" y="1632311"/>
            <a:ext cx="3916887" cy="2280027"/>
          </a:xfrm>
          <a:prstGeom prst="rect">
            <a:avLst/>
          </a:prstGeom>
        </p:spPr>
        <p:txBody>
          <a:bodyPr vert="horz" lIns="91440" tIns="45720" rIns="91440" bIns="45720" rtlCol="0">
            <a:noAutofit/>
          </a:bodyPr>
          <a:lstStyle>
            <a:lvl1pPr marL="270000" indent="-270000" algn="l" defTabSz="914400" rtl="0" eaLnBrk="1" latinLnBrk="0" hangingPunct="1">
              <a:spcBef>
                <a:spcPct val="20000"/>
              </a:spcBef>
              <a:buClr>
                <a:schemeClr val="tx2"/>
              </a:buClr>
              <a:buFont typeface="Lucida Sans Unicode" pitchFamily="34" charset="0"/>
              <a:buChar char="▶"/>
              <a:defRPr sz="1600" kern="1200" baseline="0">
                <a:solidFill>
                  <a:schemeClr val="tx1"/>
                </a:solidFill>
                <a:latin typeface="Verdana" pitchFamily="34" charset="0"/>
                <a:ea typeface="Verdana" pitchFamily="34" charset="0"/>
                <a:cs typeface="Verdana" pitchFamily="34" charset="0"/>
              </a:defRPr>
            </a:lvl1pPr>
            <a:lvl2pPr marL="540000" indent="-270000" algn="l" defTabSz="914400" rtl="0" eaLnBrk="1" latinLnBrk="0" hangingPunct="1">
              <a:spcBef>
                <a:spcPts val="384"/>
              </a:spcBef>
              <a:buClr>
                <a:schemeClr val="tx2"/>
              </a:buClr>
              <a:buFont typeface="Arial" pitchFamily="34" charset="0"/>
              <a:buChar char="–"/>
              <a:defRPr sz="1600" kern="1200" baseline="0">
                <a:solidFill>
                  <a:schemeClr val="tx1"/>
                </a:solidFill>
                <a:latin typeface="Verdana" pitchFamily="34" charset="0"/>
                <a:ea typeface="Verdana" pitchFamily="34" charset="0"/>
                <a:cs typeface="Verdana" pitchFamily="34" charset="0"/>
              </a:defRPr>
            </a:lvl2pPr>
            <a:lvl3pPr marL="810000" indent="-270000" algn="l" defTabSz="914400" rtl="0" eaLnBrk="1" latinLnBrk="0" hangingPunct="1">
              <a:spcBef>
                <a:spcPct val="20000"/>
              </a:spcBef>
              <a:buClr>
                <a:schemeClr val="tx2"/>
              </a:buClr>
              <a:buFont typeface="Arial" pitchFamily="34" charset="0"/>
              <a:buChar char="•"/>
              <a:defRPr sz="1600" kern="1200">
                <a:solidFill>
                  <a:schemeClr val="tx1"/>
                </a:solidFill>
                <a:latin typeface="Verdana" pitchFamily="34" charset="0"/>
                <a:ea typeface="Verdana" pitchFamily="34" charset="0"/>
                <a:cs typeface="Verdana" pitchFamily="34" charset="0"/>
              </a:defRPr>
            </a:lvl3pPr>
            <a:lvl4pPr marL="1080000" indent="-270000" algn="l" defTabSz="914400" rtl="0" eaLnBrk="1" latinLnBrk="0" hangingPunct="1">
              <a:spcBef>
                <a:spcPct val="20000"/>
              </a:spcBef>
              <a:buClr>
                <a:schemeClr val="tx2"/>
              </a:buClr>
              <a:buFont typeface="Arial" pitchFamily="34" charset="0"/>
              <a:buChar char="–"/>
              <a:defRPr sz="1600" kern="1200" baseline="0">
                <a:solidFill>
                  <a:schemeClr val="tx1"/>
                </a:solidFill>
                <a:latin typeface="Verdana" pitchFamily="34" charset="0"/>
                <a:ea typeface="Verdana" pitchFamily="34" charset="0"/>
                <a:cs typeface="Verdana" pitchFamily="34" charset="0"/>
              </a:defRPr>
            </a:lvl4pPr>
            <a:lvl5pPr marL="1350000" indent="-270000" algn="l" defTabSz="914400" rtl="0" eaLnBrk="1" latinLnBrk="0" hangingPunct="1">
              <a:spcBef>
                <a:spcPct val="20000"/>
              </a:spcBef>
              <a:buClr>
                <a:schemeClr val="tx2"/>
              </a:buClr>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pl-PL" b="1" dirty="0"/>
          </a:p>
          <a:p>
            <a:pPr marL="0" indent="0">
              <a:buNone/>
            </a:pPr>
            <a:endParaRPr lang="pl-PL" b="1" dirty="0"/>
          </a:p>
          <a:p>
            <a:pPr marL="0" indent="0">
              <a:buNone/>
            </a:pPr>
            <a:endParaRPr lang="pl-PL" dirty="0"/>
          </a:p>
          <a:p>
            <a:pPr marL="0" indent="0">
              <a:buNone/>
            </a:pPr>
            <a:endParaRPr lang="pl-PL" dirty="0"/>
          </a:p>
          <a:p>
            <a:pPr marL="0" indent="0">
              <a:buNone/>
            </a:pPr>
            <a:endParaRPr lang="pl-PL" dirty="0"/>
          </a:p>
          <a:p>
            <a:pPr marL="0" indent="0">
              <a:buNone/>
            </a:pPr>
            <a:endParaRPr lang="pl-PL" dirty="0"/>
          </a:p>
          <a:p>
            <a:pPr marL="0" indent="0">
              <a:buNone/>
            </a:pPr>
            <a:endParaRPr lang="pl-PL" dirty="0"/>
          </a:p>
          <a:p>
            <a:pPr marL="0" indent="0">
              <a:buNone/>
            </a:pPr>
            <a:endParaRPr lang="pl-PL" dirty="0"/>
          </a:p>
          <a:p>
            <a:pPr>
              <a:buFontTx/>
              <a:buChar char="-"/>
            </a:pPr>
            <a:endParaRPr lang="en-US" dirty="0"/>
          </a:p>
        </p:txBody>
      </p:sp>
      <p:sp>
        <p:nvSpPr>
          <p:cNvPr id="19" name="pole tekstowe 18">
            <a:extLst>
              <a:ext uri="{FF2B5EF4-FFF2-40B4-BE49-F238E27FC236}">
                <a16:creationId xmlns:a16="http://schemas.microsoft.com/office/drawing/2014/main" id="{3D2826EC-2E26-4088-BCED-E96F906CFA1D}"/>
              </a:ext>
            </a:extLst>
          </p:cNvPr>
          <p:cNvSpPr txBox="1"/>
          <p:nvPr/>
        </p:nvSpPr>
        <p:spPr>
          <a:xfrm>
            <a:off x="320894" y="1170646"/>
            <a:ext cx="3243205" cy="2031325"/>
          </a:xfrm>
          <a:prstGeom prst="rect">
            <a:avLst/>
          </a:prstGeom>
          <a:noFill/>
        </p:spPr>
        <p:txBody>
          <a:bodyPr wrap="square" numCol="1" rtlCol="0">
            <a:spAutoFit/>
          </a:bodyPr>
          <a:lstStyle/>
          <a:p>
            <a:r>
              <a:rPr lang="pl-PL" dirty="0">
                <a:latin typeface="Stag Medium" panose="02000603060000020004" pitchFamily="50" charset="-18"/>
                <a:sym typeface="Wingdings" panose="05000000000000000000" pitchFamily="2" charset="2"/>
              </a:rPr>
              <a:t> </a:t>
            </a:r>
            <a:r>
              <a:rPr lang="pl-PL" dirty="0" err="1">
                <a:latin typeface="Stag Medium" panose="02000603060000020004" pitchFamily="50" charset="-18"/>
                <a:sym typeface="Wingdings" panose="05000000000000000000" pitchFamily="2" charset="2"/>
              </a:rPr>
              <a:t>Pesymistic</a:t>
            </a:r>
            <a:endParaRPr lang="pl-PL" dirty="0">
              <a:latin typeface="Stag Medium" panose="02000603060000020004" pitchFamily="50" charset="-18"/>
              <a:sym typeface="Wingdings" panose="05000000000000000000" pitchFamily="2" charset="2"/>
            </a:endParaRPr>
          </a:p>
          <a:p>
            <a:pPr marL="285750" indent="-285750">
              <a:buFont typeface="Wingdings" panose="05000000000000000000" pitchFamily="2" charset="2"/>
              <a:buChar char="q"/>
            </a:pPr>
            <a:r>
              <a:rPr lang="en-US" dirty="0">
                <a:latin typeface="Stag Medium" panose="02000603060000020004" pitchFamily="50" charset="-18"/>
                <a:sym typeface="Wingdings" panose="05000000000000000000" pitchFamily="2" charset="2"/>
              </a:rPr>
              <a:t>Read Uncommitted </a:t>
            </a:r>
            <a:endParaRPr lang="pl-PL" dirty="0">
              <a:latin typeface="Stag Medium" panose="02000603060000020004" pitchFamily="50" charset="-18"/>
              <a:sym typeface="Wingdings" panose="05000000000000000000" pitchFamily="2" charset="2"/>
            </a:endParaRPr>
          </a:p>
          <a:p>
            <a:pPr marL="285750" indent="-285750">
              <a:buFont typeface="Wingdings" panose="05000000000000000000" pitchFamily="2" charset="2"/>
              <a:buChar char="q"/>
            </a:pPr>
            <a:r>
              <a:rPr lang="en-US" dirty="0">
                <a:latin typeface="Stag Medium" panose="02000603060000020004" pitchFamily="50" charset="-18"/>
                <a:sym typeface="Wingdings" panose="05000000000000000000" pitchFamily="2" charset="2"/>
              </a:rPr>
              <a:t>Read Committed</a:t>
            </a:r>
            <a:endParaRPr lang="pl-PL" dirty="0">
              <a:latin typeface="Stag Medium" panose="02000603060000020004" pitchFamily="50" charset="-18"/>
              <a:sym typeface="Wingdings" panose="05000000000000000000" pitchFamily="2" charset="2"/>
            </a:endParaRPr>
          </a:p>
          <a:p>
            <a:pPr marL="285750" indent="-285750">
              <a:buFont typeface="Wingdings" panose="05000000000000000000" pitchFamily="2" charset="2"/>
              <a:buChar char="q"/>
            </a:pPr>
            <a:r>
              <a:rPr lang="en-US" dirty="0">
                <a:latin typeface="Stag Medium" panose="02000603060000020004" pitchFamily="50" charset="-18"/>
                <a:sym typeface="Wingdings" panose="05000000000000000000" pitchFamily="2" charset="2"/>
              </a:rPr>
              <a:t>Repeatable Read</a:t>
            </a:r>
            <a:endParaRPr lang="pl-PL" dirty="0">
              <a:latin typeface="Stag Medium" panose="02000603060000020004" pitchFamily="50" charset="-18"/>
              <a:sym typeface="Wingdings" panose="05000000000000000000" pitchFamily="2" charset="2"/>
            </a:endParaRPr>
          </a:p>
          <a:p>
            <a:pPr marL="285750" indent="-285750">
              <a:buFont typeface="Wingdings" panose="05000000000000000000" pitchFamily="2" charset="2"/>
              <a:buChar char="q"/>
            </a:pPr>
            <a:r>
              <a:rPr lang="en-US" dirty="0">
                <a:latin typeface="Stag Medium" panose="02000603060000020004" pitchFamily="50" charset="-18"/>
                <a:sym typeface="Wingdings" panose="05000000000000000000" pitchFamily="2" charset="2"/>
              </a:rPr>
              <a:t>Serializable</a:t>
            </a:r>
            <a:endParaRPr lang="pl-PL" dirty="0">
              <a:latin typeface="Stag Medium" panose="02000603060000020004" pitchFamily="50" charset="-18"/>
              <a:sym typeface="Wingdings" panose="05000000000000000000" pitchFamily="2" charset="2"/>
            </a:endParaRPr>
          </a:p>
          <a:p>
            <a:endParaRPr lang="pl-PL" dirty="0">
              <a:latin typeface="Stag Medium" panose="02000603060000020004" pitchFamily="50" charset="-18"/>
              <a:sym typeface="Wingdings" panose="05000000000000000000" pitchFamily="2" charset="2"/>
            </a:endParaRPr>
          </a:p>
          <a:p>
            <a:pPr marL="285750" indent="-285750">
              <a:buFont typeface="Wingdings" panose="05000000000000000000" pitchFamily="2" charset="2"/>
              <a:buChar char="q"/>
            </a:pPr>
            <a:endParaRPr lang="pl-PL" dirty="0">
              <a:latin typeface="Stag Medium" panose="02000603060000020004" pitchFamily="50" charset="-18"/>
            </a:endParaRPr>
          </a:p>
        </p:txBody>
      </p:sp>
      <p:sp>
        <p:nvSpPr>
          <p:cNvPr id="7" name="Rectangle 6">
            <a:extLst>
              <a:ext uri="{FF2B5EF4-FFF2-40B4-BE49-F238E27FC236}">
                <a16:creationId xmlns:a16="http://schemas.microsoft.com/office/drawing/2014/main" id="{AEA64414-E013-4100-9A81-C92D6E30E9A4}"/>
              </a:ext>
            </a:extLst>
          </p:cNvPr>
          <p:cNvSpPr/>
          <p:nvPr/>
        </p:nvSpPr>
        <p:spPr>
          <a:xfrm>
            <a:off x="4211960" y="1170646"/>
            <a:ext cx="3558546" cy="923330"/>
          </a:xfrm>
          <a:prstGeom prst="rect">
            <a:avLst/>
          </a:prstGeom>
        </p:spPr>
        <p:txBody>
          <a:bodyPr wrap="square">
            <a:spAutoFit/>
          </a:bodyPr>
          <a:lstStyle/>
          <a:p>
            <a:r>
              <a:rPr lang="pl-PL" dirty="0" err="1">
                <a:latin typeface="Stag Medium" panose="02000603060000020004" pitchFamily="50" charset="-18"/>
                <a:sym typeface="Wingdings" panose="05000000000000000000" pitchFamily="2" charset="2"/>
              </a:rPr>
              <a:t>Optimistic</a:t>
            </a:r>
            <a:endParaRPr lang="pl-PL" dirty="0">
              <a:latin typeface="Stag Medium" panose="02000603060000020004" pitchFamily="50" charset="-18"/>
              <a:sym typeface="Wingdings" panose="05000000000000000000" pitchFamily="2" charset="2"/>
            </a:endParaRPr>
          </a:p>
          <a:p>
            <a:pPr marL="285750" indent="-285750">
              <a:buFont typeface="Wingdings" panose="05000000000000000000" pitchFamily="2" charset="2"/>
              <a:buChar char="q"/>
            </a:pPr>
            <a:r>
              <a:rPr lang="pl-PL" dirty="0" err="1">
                <a:latin typeface="Stag Medium" panose="02000603060000020004" pitchFamily="50" charset="-18"/>
                <a:sym typeface="Wingdings" panose="05000000000000000000" pitchFamily="2" charset="2"/>
              </a:rPr>
              <a:t>Snapshot</a:t>
            </a:r>
            <a:endParaRPr lang="pl-PL" dirty="0">
              <a:latin typeface="Stag Medium" panose="02000603060000020004" pitchFamily="50" charset="-18"/>
              <a:sym typeface="Wingdings" panose="05000000000000000000" pitchFamily="2" charset="2"/>
            </a:endParaRPr>
          </a:p>
          <a:p>
            <a:pPr marL="285750" indent="-285750">
              <a:buFont typeface="Wingdings" panose="05000000000000000000" pitchFamily="2" charset="2"/>
              <a:buChar char="q"/>
            </a:pPr>
            <a:r>
              <a:rPr lang="pl-PL" dirty="0">
                <a:latin typeface="Stag Medium" panose="02000603060000020004" pitchFamily="50" charset="-18"/>
                <a:sym typeface="Wingdings" panose="05000000000000000000" pitchFamily="2" charset="2"/>
              </a:rPr>
              <a:t>Read </a:t>
            </a:r>
            <a:r>
              <a:rPr lang="pl-PL" dirty="0" err="1">
                <a:latin typeface="Stag Medium" panose="02000603060000020004" pitchFamily="50" charset="-18"/>
                <a:sym typeface="Wingdings" panose="05000000000000000000" pitchFamily="2" charset="2"/>
              </a:rPr>
              <a:t>Committed</a:t>
            </a:r>
            <a:r>
              <a:rPr lang="pl-PL" dirty="0">
                <a:latin typeface="Stag Medium" panose="02000603060000020004" pitchFamily="50" charset="-18"/>
                <a:sym typeface="Wingdings" panose="05000000000000000000" pitchFamily="2" charset="2"/>
              </a:rPr>
              <a:t> </a:t>
            </a:r>
            <a:r>
              <a:rPr lang="pl-PL" dirty="0" err="1">
                <a:latin typeface="Stag Medium" panose="02000603060000020004" pitchFamily="50" charset="-18"/>
                <a:sym typeface="Wingdings" panose="05000000000000000000" pitchFamily="2" charset="2"/>
              </a:rPr>
              <a:t>Snapshot</a:t>
            </a:r>
            <a:endParaRPr lang="pl-PL" dirty="0">
              <a:latin typeface="Stag Medium" panose="02000603060000020004" pitchFamily="50" charset="-18"/>
              <a:sym typeface="Wingdings" panose="05000000000000000000" pitchFamily="2" charset="2"/>
            </a:endParaRPr>
          </a:p>
        </p:txBody>
      </p:sp>
    </p:spTree>
    <p:extLst>
      <p:ext uri="{BB962C8B-B14F-4D97-AF65-F5344CB8AC3E}">
        <p14:creationId xmlns:p14="http://schemas.microsoft.com/office/powerpoint/2010/main" val="36264752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idx="1"/>
          </p:nvPr>
        </p:nvSpPr>
        <p:spPr>
          <a:xfrm>
            <a:off x="320894" y="1111498"/>
            <a:ext cx="8823105" cy="3548483"/>
          </a:xfrm>
        </p:spPr>
        <p:txBody>
          <a:bodyPr/>
          <a:lstStyle/>
          <a:p>
            <a:pPr marL="342900" indent="-342900">
              <a:buFont typeface="+mj-lt"/>
              <a:buAutoNum type="arabicPeriod" startAt="3"/>
            </a:pPr>
            <a:endParaRPr lang="pl-PL" dirty="0"/>
          </a:p>
          <a:p>
            <a:pPr marL="342900" indent="-342900">
              <a:buFont typeface="+mj-lt"/>
              <a:buAutoNum type="arabicPeriod" startAt="3"/>
            </a:pPr>
            <a:endParaRPr lang="pl-PL" dirty="0"/>
          </a:p>
          <a:p>
            <a:pPr>
              <a:buFontTx/>
              <a:buChar char="-"/>
            </a:pPr>
            <a:endParaRPr lang="pl-PL" dirty="0"/>
          </a:p>
          <a:p>
            <a:pPr marL="0" indent="0">
              <a:buNone/>
            </a:pPr>
            <a:endParaRPr lang="en-US" dirty="0"/>
          </a:p>
        </p:txBody>
      </p:sp>
      <p:sp>
        <p:nvSpPr>
          <p:cNvPr id="3" name="Slide Number Placeholder 2"/>
          <p:cNvSpPr>
            <a:spLocks noGrp="1"/>
          </p:cNvSpPr>
          <p:nvPr>
            <p:ph type="sldNum" sz="quarter" idx="4"/>
          </p:nvPr>
        </p:nvSpPr>
        <p:spPr/>
        <p:txBody>
          <a:bodyPr/>
          <a:lstStyle/>
          <a:p>
            <a:fld id="{DAF489CC-3B7A-4DA5-A8C0-4984788D0EC5}" type="slidenum">
              <a:rPr lang="nl-NL" smtClean="0"/>
              <a:pPr/>
              <a:t>13</a:t>
            </a:fld>
            <a:endParaRPr lang="nl-NL" dirty="0"/>
          </a:p>
        </p:txBody>
      </p:sp>
      <p:sp>
        <p:nvSpPr>
          <p:cNvPr id="4" name="Title 3"/>
          <p:cNvSpPr>
            <a:spLocks noGrp="1"/>
          </p:cNvSpPr>
          <p:nvPr>
            <p:ph type="title"/>
          </p:nvPr>
        </p:nvSpPr>
        <p:spPr/>
        <p:txBody>
          <a:bodyPr/>
          <a:lstStyle/>
          <a:p>
            <a:r>
              <a:rPr lang="pl-PL" dirty="0">
                <a:solidFill>
                  <a:srgbClr val="A626AA"/>
                </a:solidFill>
                <a:latin typeface="Stag Medium" panose="02000603060000020004" pitchFamily="50" charset="-18"/>
              </a:rPr>
              <a:t>Poziomy izolacji</a:t>
            </a:r>
            <a:br>
              <a:rPr lang="pl-PL" dirty="0">
                <a:solidFill>
                  <a:srgbClr val="A626AA"/>
                </a:solidFill>
              </a:rPr>
            </a:br>
            <a:endParaRPr lang="en-US" dirty="0">
              <a:solidFill>
                <a:srgbClr val="A626AA"/>
              </a:solidFill>
            </a:endParaRPr>
          </a:p>
        </p:txBody>
      </p:sp>
      <p:sp>
        <p:nvSpPr>
          <p:cNvPr id="2" name="AutoShape 2" descr="https://source.myatos.net/SiteCollectionImages/bK_Circuit.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l-PL"/>
          </a:p>
        </p:txBody>
      </p:sp>
      <p:sp>
        <p:nvSpPr>
          <p:cNvPr id="6" name="Content Placeholder 2">
            <a:extLst>
              <a:ext uri="{FF2B5EF4-FFF2-40B4-BE49-F238E27FC236}">
                <a16:creationId xmlns:a16="http://schemas.microsoft.com/office/drawing/2014/main" id="{B2513DF3-80EB-4221-99C0-8842B271D252}"/>
              </a:ext>
            </a:extLst>
          </p:cNvPr>
          <p:cNvSpPr txBox="1">
            <a:spLocks/>
          </p:cNvSpPr>
          <p:nvPr/>
        </p:nvSpPr>
        <p:spPr>
          <a:xfrm>
            <a:off x="295073" y="1632311"/>
            <a:ext cx="3916887" cy="2280027"/>
          </a:xfrm>
          <a:prstGeom prst="rect">
            <a:avLst/>
          </a:prstGeom>
        </p:spPr>
        <p:txBody>
          <a:bodyPr vert="horz" lIns="91440" tIns="45720" rIns="91440" bIns="45720" rtlCol="0">
            <a:noAutofit/>
          </a:bodyPr>
          <a:lstStyle>
            <a:lvl1pPr marL="270000" indent="-270000" algn="l" defTabSz="914400" rtl="0" eaLnBrk="1" latinLnBrk="0" hangingPunct="1">
              <a:spcBef>
                <a:spcPct val="20000"/>
              </a:spcBef>
              <a:buClr>
                <a:schemeClr val="tx2"/>
              </a:buClr>
              <a:buFont typeface="Lucida Sans Unicode" pitchFamily="34" charset="0"/>
              <a:buChar char="▶"/>
              <a:defRPr sz="1600" kern="1200" baseline="0">
                <a:solidFill>
                  <a:schemeClr val="tx1"/>
                </a:solidFill>
                <a:latin typeface="Verdana" pitchFamily="34" charset="0"/>
                <a:ea typeface="Verdana" pitchFamily="34" charset="0"/>
                <a:cs typeface="Verdana" pitchFamily="34" charset="0"/>
              </a:defRPr>
            </a:lvl1pPr>
            <a:lvl2pPr marL="540000" indent="-270000" algn="l" defTabSz="914400" rtl="0" eaLnBrk="1" latinLnBrk="0" hangingPunct="1">
              <a:spcBef>
                <a:spcPts val="384"/>
              </a:spcBef>
              <a:buClr>
                <a:schemeClr val="tx2"/>
              </a:buClr>
              <a:buFont typeface="Arial" pitchFamily="34" charset="0"/>
              <a:buChar char="–"/>
              <a:defRPr sz="1600" kern="1200" baseline="0">
                <a:solidFill>
                  <a:schemeClr val="tx1"/>
                </a:solidFill>
                <a:latin typeface="Verdana" pitchFamily="34" charset="0"/>
                <a:ea typeface="Verdana" pitchFamily="34" charset="0"/>
                <a:cs typeface="Verdana" pitchFamily="34" charset="0"/>
              </a:defRPr>
            </a:lvl2pPr>
            <a:lvl3pPr marL="810000" indent="-270000" algn="l" defTabSz="914400" rtl="0" eaLnBrk="1" latinLnBrk="0" hangingPunct="1">
              <a:spcBef>
                <a:spcPct val="20000"/>
              </a:spcBef>
              <a:buClr>
                <a:schemeClr val="tx2"/>
              </a:buClr>
              <a:buFont typeface="Arial" pitchFamily="34" charset="0"/>
              <a:buChar char="•"/>
              <a:defRPr sz="1600" kern="1200">
                <a:solidFill>
                  <a:schemeClr val="tx1"/>
                </a:solidFill>
                <a:latin typeface="Verdana" pitchFamily="34" charset="0"/>
                <a:ea typeface="Verdana" pitchFamily="34" charset="0"/>
                <a:cs typeface="Verdana" pitchFamily="34" charset="0"/>
              </a:defRPr>
            </a:lvl3pPr>
            <a:lvl4pPr marL="1080000" indent="-270000" algn="l" defTabSz="914400" rtl="0" eaLnBrk="1" latinLnBrk="0" hangingPunct="1">
              <a:spcBef>
                <a:spcPct val="20000"/>
              </a:spcBef>
              <a:buClr>
                <a:schemeClr val="tx2"/>
              </a:buClr>
              <a:buFont typeface="Arial" pitchFamily="34" charset="0"/>
              <a:buChar char="–"/>
              <a:defRPr sz="1600" kern="1200" baseline="0">
                <a:solidFill>
                  <a:schemeClr val="tx1"/>
                </a:solidFill>
                <a:latin typeface="Verdana" pitchFamily="34" charset="0"/>
                <a:ea typeface="Verdana" pitchFamily="34" charset="0"/>
                <a:cs typeface="Verdana" pitchFamily="34" charset="0"/>
              </a:defRPr>
            </a:lvl4pPr>
            <a:lvl5pPr marL="1350000" indent="-270000" algn="l" defTabSz="914400" rtl="0" eaLnBrk="1" latinLnBrk="0" hangingPunct="1">
              <a:spcBef>
                <a:spcPct val="20000"/>
              </a:spcBef>
              <a:buClr>
                <a:schemeClr val="tx2"/>
              </a:buClr>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pl-PL" b="1" dirty="0"/>
          </a:p>
          <a:p>
            <a:pPr marL="0" indent="0">
              <a:buNone/>
            </a:pPr>
            <a:endParaRPr lang="pl-PL" b="1" dirty="0"/>
          </a:p>
          <a:p>
            <a:pPr marL="0" indent="0">
              <a:buNone/>
            </a:pPr>
            <a:endParaRPr lang="pl-PL" dirty="0"/>
          </a:p>
          <a:p>
            <a:pPr marL="0" indent="0">
              <a:buNone/>
            </a:pPr>
            <a:endParaRPr lang="pl-PL" dirty="0"/>
          </a:p>
          <a:p>
            <a:pPr marL="0" indent="0">
              <a:buNone/>
            </a:pPr>
            <a:endParaRPr lang="pl-PL" dirty="0"/>
          </a:p>
          <a:p>
            <a:pPr marL="0" indent="0">
              <a:buNone/>
            </a:pPr>
            <a:endParaRPr lang="pl-PL" dirty="0"/>
          </a:p>
          <a:p>
            <a:pPr marL="0" indent="0">
              <a:buNone/>
            </a:pPr>
            <a:endParaRPr lang="pl-PL" dirty="0"/>
          </a:p>
          <a:p>
            <a:pPr marL="0" indent="0">
              <a:buNone/>
            </a:pPr>
            <a:endParaRPr lang="pl-PL" dirty="0"/>
          </a:p>
          <a:p>
            <a:pPr>
              <a:buFontTx/>
              <a:buChar char="-"/>
            </a:pPr>
            <a:endParaRPr lang="en-US" dirty="0"/>
          </a:p>
        </p:txBody>
      </p:sp>
      <p:sp>
        <p:nvSpPr>
          <p:cNvPr id="19" name="pole tekstowe 18">
            <a:extLst>
              <a:ext uri="{FF2B5EF4-FFF2-40B4-BE49-F238E27FC236}">
                <a16:creationId xmlns:a16="http://schemas.microsoft.com/office/drawing/2014/main" id="{3D2826EC-2E26-4088-BCED-E96F906CFA1D}"/>
              </a:ext>
            </a:extLst>
          </p:cNvPr>
          <p:cNvSpPr txBox="1"/>
          <p:nvPr/>
        </p:nvSpPr>
        <p:spPr>
          <a:xfrm>
            <a:off x="683569" y="1175176"/>
            <a:ext cx="4680520" cy="646331"/>
          </a:xfrm>
          <a:prstGeom prst="rect">
            <a:avLst/>
          </a:prstGeom>
          <a:noFill/>
        </p:spPr>
        <p:txBody>
          <a:bodyPr wrap="square" numCol="1" rtlCol="0">
            <a:spAutoFit/>
          </a:bodyPr>
          <a:lstStyle/>
          <a:p>
            <a:r>
              <a:rPr lang="en-US" dirty="0">
                <a:latin typeface="Stag Medium" panose="02000603060000020004" pitchFamily="50" charset="-18"/>
                <a:sym typeface="Wingdings" panose="05000000000000000000" pitchFamily="2" charset="2"/>
              </a:rPr>
              <a:t>Read Uncommitted </a:t>
            </a:r>
            <a:endParaRPr lang="pl-PL" dirty="0">
              <a:latin typeface="Stag Medium" panose="02000603060000020004" pitchFamily="50" charset="-18"/>
              <a:sym typeface="Wingdings" panose="05000000000000000000" pitchFamily="2" charset="2"/>
            </a:endParaRPr>
          </a:p>
          <a:p>
            <a:pPr marL="285750" indent="-285750">
              <a:buFont typeface="Wingdings" panose="05000000000000000000" pitchFamily="2" charset="2"/>
              <a:buChar char="q"/>
            </a:pPr>
            <a:endParaRPr lang="pl-PL" dirty="0">
              <a:latin typeface="Stag Medium" panose="02000603060000020004" pitchFamily="50" charset="-18"/>
            </a:endParaRPr>
          </a:p>
        </p:txBody>
      </p:sp>
      <p:sp>
        <p:nvSpPr>
          <p:cNvPr id="8" name="pole tekstowe 18">
            <a:extLst>
              <a:ext uri="{FF2B5EF4-FFF2-40B4-BE49-F238E27FC236}">
                <a16:creationId xmlns:a16="http://schemas.microsoft.com/office/drawing/2014/main" id="{5508653C-AA5B-41F6-8C51-FA142BEA57D1}"/>
              </a:ext>
            </a:extLst>
          </p:cNvPr>
          <p:cNvSpPr txBox="1"/>
          <p:nvPr/>
        </p:nvSpPr>
        <p:spPr>
          <a:xfrm>
            <a:off x="683568" y="1819898"/>
            <a:ext cx="6091977" cy="1754326"/>
          </a:xfrm>
          <a:prstGeom prst="rect">
            <a:avLst/>
          </a:prstGeom>
          <a:noFill/>
        </p:spPr>
        <p:txBody>
          <a:bodyPr wrap="square" numCol="1" rtlCol="0">
            <a:spAutoFit/>
          </a:bodyPr>
          <a:lstStyle/>
          <a:p>
            <a:pPr marL="285750" indent="-285750">
              <a:buFont typeface="Wingdings" panose="05000000000000000000" pitchFamily="2" charset="2"/>
              <a:buChar char="q"/>
            </a:pPr>
            <a:r>
              <a:rPr lang="en-US" dirty="0">
                <a:solidFill>
                  <a:srgbClr val="FF0000"/>
                </a:solidFill>
                <a:latin typeface="Stag Medium" panose="02000603060000020004" pitchFamily="50" charset="-18"/>
                <a:sym typeface="Wingdings" panose="05000000000000000000" pitchFamily="2" charset="2"/>
              </a:rPr>
              <a:t>dirty reads</a:t>
            </a:r>
            <a:endParaRPr lang="pl-PL" dirty="0">
              <a:solidFill>
                <a:srgbClr val="FF0000"/>
              </a:solidFill>
              <a:latin typeface="Stag Medium" panose="02000603060000020004" pitchFamily="50" charset="-18"/>
              <a:sym typeface="Wingdings" panose="05000000000000000000" pitchFamily="2" charset="2"/>
            </a:endParaRPr>
          </a:p>
          <a:p>
            <a:pPr marL="285750" indent="-285750">
              <a:buFont typeface="Wingdings" panose="05000000000000000000" pitchFamily="2" charset="2"/>
              <a:buChar char="q"/>
            </a:pPr>
            <a:r>
              <a:rPr lang="pl-PL" dirty="0">
                <a:latin typeface="Stag Medium" panose="02000603060000020004" pitchFamily="50" charset="-18"/>
                <a:sym typeface="Wingdings" panose="05000000000000000000" pitchFamily="2" charset="2"/>
              </a:rPr>
              <a:t>brak blokad </a:t>
            </a:r>
            <a:r>
              <a:rPr lang="pl-PL" dirty="0" err="1">
                <a:latin typeface="Stag Medium" panose="02000603060000020004" pitchFamily="50" charset="-18"/>
                <a:sym typeface="Wingdings" panose="05000000000000000000" pitchFamily="2" charset="2"/>
              </a:rPr>
              <a:t>Shared</a:t>
            </a:r>
            <a:endParaRPr lang="pl-PL" dirty="0">
              <a:latin typeface="Stag Medium" panose="02000603060000020004" pitchFamily="50" charset="-18"/>
              <a:sym typeface="Wingdings" panose="05000000000000000000" pitchFamily="2" charset="2"/>
            </a:endParaRPr>
          </a:p>
          <a:p>
            <a:pPr marL="285750" indent="-285750">
              <a:buFont typeface="Wingdings" panose="05000000000000000000" pitchFamily="2" charset="2"/>
              <a:buChar char="q"/>
            </a:pPr>
            <a:r>
              <a:rPr lang="pl-PL" dirty="0">
                <a:latin typeface="Stag Medium" panose="02000603060000020004" pitchFamily="50" charset="-18"/>
                <a:sym typeface="Wingdings" panose="05000000000000000000" pitchFamily="2" charset="2"/>
              </a:rPr>
              <a:t>brak blokowania sesji przez blokady </a:t>
            </a:r>
            <a:r>
              <a:rPr lang="pl-PL" dirty="0" err="1">
                <a:latin typeface="Stag Medium" panose="02000603060000020004" pitchFamily="50" charset="-18"/>
                <a:sym typeface="Wingdings" panose="05000000000000000000" pitchFamily="2" charset="2"/>
              </a:rPr>
              <a:t>Exclusive</a:t>
            </a:r>
            <a:r>
              <a:rPr lang="pl-PL" dirty="0">
                <a:latin typeface="Stag Medium" panose="02000603060000020004" pitchFamily="50" charset="-18"/>
                <a:sym typeface="Wingdings" panose="05000000000000000000" pitchFamily="2" charset="2"/>
              </a:rPr>
              <a:t> i Update</a:t>
            </a:r>
          </a:p>
          <a:p>
            <a:pPr marL="285750" indent="-285750">
              <a:buFont typeface="Wingdings" panose="05000000000000000000" pitchFamily="2" charset="2"/>
              <a:buChar char="q"/>
            </a:pPr>
            <a:r>
              <a:rPr lang="pl-PL" dirty="0">
                <a:latin typeface="Stag Medium" panose="02000603060000020004" pitchFamily="50" charset="-18"/>
                <a:sym typeface="Wingdings" panose="05000000000000000000" pitchFamily="2" charset="2"/>
              </a:rPr>
              <a:t>blokady X i U na czas modyfikacji danych </a:t>
            </a:r>
          </a:p>
          <a:p>
            <a:pPr marL="285750" indent="-285750">
              <a:buBlip>
                <a:blip r:embed="rId3">
                  <a:extLst>
                    <a:ext uri="{96DAC541-7B7A-43D3-8B79-37D633B846F1}">
                      <asvg:svgBlip xmlns:asvg="http://schemas.microsoft.com/office/drawing/2016/SVG/main" r:embed="rId4"/>
                    </a:ext>
                  </a:extLst>
                </a:blip>
              </a:buBlip>
            </a:pPr>
            <a:endParaRPr lang="pl-PL" dirty="0">
              <a:latin typeface="Stag Medium" panose="02000603060000020004" pitchFamily="50" charset="-18"/>
              <a:sym typeface="Wingdings" panose="05000000000000000000" pitchFamily="2" charset="2"/>
            </a:endParaRPr>
          </a:p>
          <a:p>
            <a:pPr marL="285750" indent="-285750">
              <a:buBlip>
                <a:blip r:embed="rId3">
                  <a:extLst>
                    <a:ext uri="{96DAC541-7B7A-43D3-8B79-37D633B846F1}">
                      <asvg:svgBlip xmlns:asvg="http://schemas.microsoft.com/office/drawing/2016/SVG/main" r:embed="rId4"/>
                    </a:ext>
                  </a:extLst>
                </a:blip>
              </a:buBlip>
            </a:pPr>
            <a:endParaRPr lang="en-US" dirty="0">
              <a:latin typeface="Stag Medium" panose="02000603060000020004" pitchFamily="50" charset="-18"/>
              <a:sym typeface="Wingdings" panose="05000000000000000000" pitchFamily="2" charset="2"/>
            </a:endParaRPr>
          </a:p>
        </p:txBody>
      </p:sp>
    </p:spTree>
    <p:extLst>
      <p:ext uri="{BB962C8B-B14F-4D97-AF65-F5344CB8AC3E}">
        <p14:creationId xmlns:p14="http://schemas.microsoft.com/office/powerpoint/2010/main" val="30218596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idx="1"/>
          </p:nvPr>
        </p:nvSpPr>
        <p:spPr>
          <a:xfrm>
            <a:off x="320894" y="1111498"/>
            <a:ext cx="8823105" cy="3548483"/>
          </a:xfrm>
        </p:spPr>
        <p:txBody>
          <a:bodyPr/>
          <a:lstStyle/>
          <a:p>
            <a:pPr marL="342900" indent="-342900">
              <a:buFont typeface="+mj-lt"/>
              <a:buAutoNum type="arabicPeriod" startAt="3"/>
            </a:pPr>
            <a:endParaRPr lang="pl-PL" dirty="0"/>
          </a:p>
          <a:p>
            <a:pPr marL="342900" indent="-342900">
              <a:buFont typeface="+mj-lt"/>
              <a:buAutoNum type="arabicPeriod" startAt="3"/>
            </a:pPr>
            <a:endParaRPr lang="pl-PL" dirty="0"/>
          </a:p>
          <a:p>
            <a:pPr>
              <a:buFontTx/>
              <a:buChar char="-"/>
            </a:pPr>
            <a:endParaRPr lang="pl-PL" dirty="0"/>
          </a:p>
          <a:p>
            <a:pPr marL="0" indent="0">
              <a:buNone/>
            </a:pPr>
            <a:endParaRPr lang="en-US" dirty="0"/>
          </a:p>
        </p:txBody>
      </p:sp>
      <p:sp>
        <p:nvSpPr>
          <p:cNvPr id="3" name="Slide Number Placeholder 2"/>
          <p:cNvSpPr>
            <a:spLocks noGrp="1"/>
          </p:cNvSpPr>
          <p:nvPr>
            <p:ph type="sldNum" sz="quarter" idx="4"/>
          </p:nvPr>
        </p:nvSpPr>
        <p:spPr/>
        <p:txBody>
          <a:bodyPr/>
          <a:lstStyle/>
          <a:p>
            <a:fld id="{DAF489CC-3B7A-4DA5-A8C0-4984788D0EC5}" type="slidenum">
              <a:rPr lang="nl-NL" smtClean="0"/>
              <a:pPr/>
              <a:t>14</a:t>
            </a:fld>
            <a:endParaRPr lang="nl-NL" dirty="0"/>
          </a:p>
        </p:txBody>
      </p:sp>
      <p:sp>
        <p:nvSpPr>
          <p:cNvPr id="4" name="Title 3"/>
          <p:cNvSpPr>
            <a:spLocks noGrp="1"/>
          </p:cNvSpPr>
          <p:nvPr>
            <p:ph type="title"/>
          </p:nvPr>
        </p:nvSpPr>
        <p:spPr/>
        <p:txBody>
          <a:bodyPr/>
          <a:lstStyle/>
          <a:p>
            <a:r>
              <a:rPr lang="pl-PL" dirty="0">
                <a:solidFill>
                  <a:srgbClr val="A626AA"/>
                </a:solidFill>
                <a:latin typeface="Stag Medium" panose="02000603060000020004" pitchFamily="50" charset="-18"/>
              </a:rPr>
              <a:t>Poziomy izolacji</a:t>
            </a:r>
            <a:br>
              <a:rPr lang="pl-PL" dirty="0">
                <a:solidFill>
                  <a:srgbClr val="A626AA"/>
                </a:solidFill>
              </a:rPr>
            </a:br>
            <a:endParaRPr lang="en-US" dirty="0">
              <a:solidFill>
                <a:srgbClr val="A626AA"/>
              </a:solidFill>
            </a:endParaRPr>
          </a:p>
        </p:txBody>
      </p:sp>
      <p:sp>
        <p:nvSpPr>
          <p:cNvPr id="2" name="AutoShape 2" descr="https://source.myatos.net/SiteCollectionImages/bK_Circuit.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l-PL"/>
          </a:p>
        </p:txBody>
      </p:sp>
      <p:sp>
        <p:nvSpPr>
          <p:cNvPr id="6" name="Content Placeholder 2">
            <a:extLst>
              <a:ext uri="{FF2B5EF4-FFF2-40B4-BE49-F238E27FC236}">
                <a16:creationId xmlns:a16="http://schemas.microsoft.com/office/drawing/2014/main" id="{B2513DF3-80EB-4221-99C0-8842B271D252}"/>
              </a:ext>
            </a:extLst>
          </p:cNvPr>
          <p:cNvSpPr txBox="1">
            <a:spLocks/>
          </p:cNvSpPr>
          <p:nvPr/>
        </p:nvSpPr>
        <p:spPr>
          <a:xfrm>
            <a:off x="295073" y="1632311"/>
            <a:ext cx="3916887" cy="2280027"/>
          </a:xfrm>
          <a:prstGeom prst="rect">
            <a:avLst/>
          </a:prstGeom>
        </p:spPr>
        <p:txBody>
          <a:bodyPr vert="horz" lIns="91440" tIns="45720" rIns="91440" bIns="45720" rtlCol="0">
            <a:noAutofit/>
          </a:bodyPr>
          <a:lstStyle>
            <a:lvl1pPr marL="270000" indent="-270000" algn="l" defTabSz="914400" rtl="0" eaLnBrk="1" latinLnBrk="0" hangingPunct="1">
              <a:spcBef>
                <a:spcPct val="20000"/>
              </a:spcBef>
              <a:buClr>
                <a:schemeClr val="tx2"/>
              </a:buClr>
              <a:buFont typeface="Lucida Sans Unicode" pitchFamily="34" charset="0"/>
              <a:buChar char="▶"/>
              <a:defRPr sz="1600" kern="1200" baseline="0">
                <a:solidFill>
                  <a:schemeClr val="tx1"/>
                </a:solidFill>
                <a:latin typeface="Verdana" pitchFamily="34" charset="0"/>
                <a:ea typeface="Verdana" pitchFamily="34" charset="0"/>
                <a:cs typeface="Verdana" pitchFamily="34" charset="0"/>
              </a:defRPr>
            </a:lvl1pPr>
            <a:lvl2pPr marL="540000" indent="-270000" algn="l" defTabSz="914400" rtl="0" eaLnBrk="1" latinLnBrk="0" hangingPunct="1">
              <a:spcBef>
                <a:spcPts val="384"/>
              </a:spcBef>
              <a:buClr>
                <a:schemeClr val="tx2"/>
              </a:buClr>
              <a:buFont typeface="Arial" pitchFamily="34" charset="0"/>
              <a:buChar char="–"/>
              <a:defRPr sz="1600" kern="1200" baseline="0">
                <a:solidFill>
                  <a:schemeClr val="tx1"/>
                </a:solidFill>
                <a:latin typeface="Verdana" pitchFamily="34" charset="0"/>
                <a:ea typeface="Verdana" pitchFamily="34" charset="0"/>
                <a:cs typeface="Verdana" pitchFamily="34" charset="0"/>
              </a:defRPr>
            </a:lvl2pPr>
            <a:lvl3pPr marL="810000" indent="-270000" algn="l" defTabSz="914400" rtl="0" eaLnBrk="1" latinLnBrk="0" hangingPunct="1">
              <a:spcBef>
                <a:spcPct val="20000"/>
              </a:spcBef>
              <a:buClr>
                <a:schemeClr val="tx2"/>
              </a:buClr>
              <a:buFont typeface="Arial" pitchFamily="34" charset="0"/>
              <a:buChar char="•"/>
              <a:defRPr sz="1600" kern="1200">
                <a:solidFill>
                  <a:schemeClr val="tx1"/>
                </a:solidFill>
                <a:latin typeface="Verdana" pitchFamily="34" charset="0"/>
                <a:ea typeface="Verdana" pitchFamily="34" charset="0"/>
                <a:cs typeface="Verdana" pitchFamily="34" charset="0"/>
              </a:defRPr>
            </a:lvl3pPr>
            <a:lvl4pPr marL="1080000" indent="-270000" algn="l" defTabSz="914400" rtl="0" eaLnBrk="1" latinLnBrk="0" hangingPunct="1">
              <a:spcBef>
                <a:spcPct val="20000"/>
              </a:spcBef>
              <a:buClr>
                <a:schemeClr val="tx2"/>
              </a:buClr>
              <a:buFont typeface="Arial" pitchFamily="34" charset="0"/>
              <a:buChar char="–"/>
              <a:defRPr sz="1600" kern="1200" baseline="0">
                <a:solidFill>
                  <a:schemeClr val="tx1"/>
                </a:solidFill>
                <a:latin typeface="Verdana" pitchFamily="34" charset="0"/>
                <a:ea typeface="Verdana" pitchFamily="34" charset="0"/>
                <a:cs typeface="Verdana" pitchFamily="34" charset="0"/>
              </a:defRPr>
            </a:lvl4pPr>
            <a:lvl5pPr marL="1350000" indent="-270000" algn="l" defTabSz="914400" rtl="0" eaLnBrk="1" latinLnBrk="0" hangingPunct="1">
              <a:spcBef>
                <a:spcPct val="20000"/>
              </a:spcBef>
              <a:buClr>
                <a:schemeClr val="tx2"/>
              </a:buClr>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pl-PL" b="1" dirty="0"/>
          </a:p>
          <a:p>
            <a:pPr marL="0" indent="0">
              <a:buNone/>
            </a:pPr>
            <a:endParaRPr lang="pl-PL" b="1" dirty="0"/>
          </a:p>
          <a:p>
            <a:pPr marL="0" indent="0">
              <a:buNone/>
            </a:pPr>
            <a:endParaRPr lang="pl-PL" dirty="0"/>
          </a:p>
          <a:p>
            <a:pPr marL="0" indent="0">
              <a:buNone/>
            </a:pPr>
            <a:endParaRPr lang="pl-PL" dirty="0"/>
          </a:p>
          <a:p>
            <a:pPr marL="0" indent="0">
              <a:buNone/>
            </a:pPr>
            <a:endParaRPr lang="pl-PL" dirty="0"/>
          </a:p>
          <a:p>
            <a:pPr marL="0" indent="0">
              <a:buNone/>
            </a:pPr>
            <a:endParaRPr lang="pl-PL" dirty="0"/>
          </a:p>
          <a:p>
            <a:pPr marL="0" indent="0">
              <a:buNone/>
            </a:pPr>
            <a:endParaRPr lang="pl-PL" dirty="0"/>
          </a:p>
          <a:p>
            <a:pPr marL="0" indent="0">
              <a:buNone/>
            </a:pPr>
            <a:endParaRPr lang="pl-PL" dirty="0"/>
          </a:p>
          <a:p>
            <a:pPr>
              <a:buFontTx/>
              <a:buChar char="-"/>
            </a:pPr>
            <a:endParaRPr lang="en-US" dirty="0"/>
          </a:p>
        </p:txBody>
      </p:sp>
      <p:sp>
        <p:nvSpPr>
          <p:cNvPr id="12" name="Content Placeholder 2">
            <a:extLst>
              <a:ext uri="{FF2B5EF4-FFF2-40B4-BE49-F238E27FC236}">
                <a16:creationId xmlns:a16="http://schemas.microsoft.com/office/drawing/2014/main" id="{7957DA47-037A-4ADB-9E1E-8F991724CB9A}"/>
              </a:ext>
            </a:extLst>
          </p:cNvPr>
          <p:cNvSpPr txBox="1">
            <a:spLocks/>
          </p:cNvSpPr>
          <p:nvPr/>
        </p:nvSpPr>
        <p:spPr>
          <a:xfrm>
            <a:off x="295073" y="1632311"/>
            <a:ext cx="3916887" cy="2280027"/>
          </a:xfrm>
          <a:prstGeom prst="rect">
            <a:avLst/>
          </a:prstGeom>
        </p:spPr>
        <p:txBody>
          <a:bodyPr vert="horz" lIns="91440" tIns="45720" rIns="91440" bIns="45720" rtlCol="0">
            <a:noAutofit/>
          </a:bodyPr>
          <a:lstStyle>
            <a:lvl1pPr marL="270000" indent="-270000" algn="l" defTabSz="914400" rtl="0" eaLnBrk="1" latinLnBrk="0" hangingPunct="1">
              <a:spcBef>
                <a:spcPct val="20000"/>
              </a:spcBef>
              <a:buClr>
                <a:schemeClr val="tx2"/>
              </a:buClr>
              <a:buFont typeface="Lucida Sans Unicode" pitchFamily="34" charset="0"/>
              <a:buChar char="▶"/>
              <a:defRPr sz="1600" kern="1200" baseline="0">
                <a:solidFill>
                  <a:schemeClr val="tx1"/>
                </a:solidFill>
                <a:latin typeface="Verdana" pitchFamily="34" charset="0"/>
                <a:ea typeface="Verdana" pitchFamily="34" charset="0"/>
                <a:cs typeface="Verdana" pitchFamily="34" charset="0"/>
              </a:defRPr>
            </a:lvl1pPr>
            <a:lvl2pPr marL="540000" indent="-270000" algn="l" defTabSz="914400" rtl="0" eaLnBrk="1" latinLnBrk="0" hangingPunct="1">
              <a:spcBef>
                <a:spcPts val="384"/>
              </a:spcBef>
              <a:buClr>
                <a:schemeClr val="tx2"/>
              </a:buClr>
              <a:buFont typeface="Arial" pitchFamily="34" charset="0"/>
              <a:buChar char="–"/>
              <a:defRPr sz="1600" kern="1200" baseline="0">
                <a:solidFill>
                  <a:schemeClr val="tx1"/>
                </a:solidFill>
                <a:latin typeface="Verdana" pitchFamily="34" charset="0"/>
                <a:ea typeface="Verdana" pitchFamily="34" charset="0"/>
                <a:cs typeface="Verdana" pitchFamily="34" charset="0"/>
              </a:defRPr>
            </a:lvl2pPr>
            <a:lvl3pPr marL="810000" indent="-270000" algn="l" defTabSz="914400" rtl="0" eaLnBrk="1" latinLnBrk="0" hangingPunct="1">
              <a:spcBef>
                <a:spcPct val="20000"/>
              </a:spcBef>
              <a:buClr>
                <a:schemeClr val="tx2"/>
              </a:buClr>
              <a:buFont typeface="Arial" pitchFamily="34" charset="0"/>
              <a:buChar char="•"/>
              <a:defRPr sz="1600" kern="1200">
                <a:solidFill>
                  <a:schemeClr val="tx1"/>
                </a:solidFill>
                <a:latin typeface="Verdana" pitchFamily="34" charset="0"/>
                <a:ea typeface="Verdana" pitchFamily="34" charset="0"/>
                <a:cs typeface="Verdana" pitchFamily="34" charset="0"/>
              </a:defRPr>
            </a:lvl3pPr>
            <a:lvl4pPr marL="1080000" indent="-270000" algn="l" defTabSz="914400" rtl="0" eaLnBrk="1" latinLnBrk="0" hangingPunct="1">
              <a:spcBef>
                <a:spcPct val="20000"/>
              </a:spcBef>
              <a:buClr>
                <a:schemeClr val="tx2"/>
              </a:buClr>
              <a:buFont typeface="Arial" pitchFamily="34" charset="0"/>
              <a:buChar char="–"/>
              <a:defRPr sz="1600" kern="1200" baseline="0">
                <a:solidFill>
                  <a:schemeClr val="tx1"/>
                </a:solidFill>
                <a:latin typeface="Verdana" pitchFamily="34" charset="0"/>
                <a:ea typeface="Verdana" pitchFamily="34" charset="0"/>
                <a:cs typeface="Verdana" pitchFamily="34" charset="0"/>
              </a:defRPr>
            </a:lvl4pPr>
            <a:lvl5pPr marL="1350000" indent="-270000" algn="l" defTabSz="914400" rtl="0" eaLnBrk="1" latinLnBrk="0" hangingPunct="1">
              <a:spcBef>
                <a:spcPct val="20000"/>
              </a:spcBef>
              <a:buClr>
                <a:schemeClr val="tx2"/>
              </a:buClr>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pl-PL" b="1" dirty="0"/>
          </a:p>
          <a:p>
            <a:pPr marL="0" indent="0">
              <a:buNone/>
            </a:pPr>
            <a:endParaRPr lang="pl-PL" b="1" dirty="0"/>
          </a:p>
          <a:p>
            <a:pPr marL="0" indent="0">
              <a:buNone/>
            </a:pPr>
            <a:endParaRPr lang="pl-PL" dirty="0"/>
          </a:p>
          <a:p>
            <a:pPr marL="0" indent="0">
              <a:buNone/>
            </a:pPr>
            <a:endParaRPr lang="pl-PL" dirty="0"/>
          </a:p>
          <a:p>
            <a:pPr marL="0" indent="0">
              <a:buNone/>
            </a:pPr>
            <a:endParaRPr lang="pl-PL" dirty="0"/>
          </a:p>
          <a:p>
            <a:pPr marL="0" indent="0">
              <a:buNone/>
            </a:pPr>
            <a:endParaRPr lang="pl-PL" dirty="0"/>
          </a:p>
          <a:p>
            <a:pPr marL="0" indent="0">
              <a:buNone/>
            </a:pPr>
            <a:endParaRPr lang="pl-PL" dirty="0"/>
          </a:p>
          <a:p>
            <a:pPr marL="0" indent="0">
              <a:buNone/>
            </a:pPr>
            <a:endParaRPr lang="pl-PL" dirty="0"/>
          </a:p>
          <a:p>
            <a:pPr>
              <a:buFontTx/>
              <a:buChar char="-"/>
            </a:pPr>
            <a:endParaRPr lang="en-US" dirty="0"/>
          </a:p>
        </p:txBody>
      </p:sp>
      <p:sp>
        <p:nvSpPr>
          <p:cNvPr id="13" name="pole tekstowe 18">
            <a:extLst>
              <a:ext uri="{FF2B5EF4-FFF2-40B4-BE49-F238E27FC236}">
                <a16:creationId xmlns:a16="http://schemas.microsoft.com/office/drawing/2014/main" id="{4C261225-A99D-4258-BFA6-C641D92D7EA0}"/>
              </a:ext>
            </a:extLst>
          </p:cNvPr>
          <p:cNvSpPr txBox="1"/>
          <p:nvPr/>
        </p:nvSpPr>
        <p:spPr>
          <a:xfrm>
            <a:off x="683569" y="1175176"/>
            <a:ext cx="4680520" cy="646331"/>
          </a:xfrm>
          <a:prstGeom prst="rect">
            <a:avLst/>
          </a:prstGeom>
          <a:noFill/>
        </p:spPr>
        <p:txBody>
          <a:bodyPr wrap="square" numCol="1" rtlCol="0">
            <a:spAutoFit/>
          </a:bodyPr>
          <a:lstStyle/>
          <a:p>
            <a:r>
              <a:rPr lang="en-US" dirty="0">
                <a:latin typeface="Stag Medium" panose="02000603060000020004" pitchFamily="50" charset="-18"/>
                <a:sym typeface="Wingdings" panose="05000000000000000000" pitchFamily="2" charset="2"/>
              </a:rPr>
              <a:t>Read </a:t>
            </a:r>
            <a:r>
              <a:rPr lang="pl-PL" dirty="0">
                <a:latin typeface="Stag Medium" panose="02000603060000020004" pitchFamily="50" charset="-18"/>
                <a:sym typeface="Wingdings" panose="05000000000000000000" pitchFamily="2" charset="2"/>
              </a:rPr>
              <a:t>C</a:t>
            </a:r>
            <a:r>
              <a:rPr lang="en-US" dirty="0" err="1">
                <a:latin typeface="Stag Medium" panose="02000603060000020004" pitchFamily="50" charset="-18"/>
                <a:sym typeface="Wingdings" panose="05000000000000000000" pitchFamily="2" charset="2"/>
              </a:rPr>
              <a:t>ommitted</a:t>
            </a:r>
            <a:r>
              <a:rPr lang="en-US" dirty="0">
                <a:latin typeface="Stag Medium" panose="02000603060000020004" pitchFamily="50" charset="-18"/>
                <a:sym typeface="Wingdings" panose="05000000000000000000" pitchFamily="2" charset="2"/>
              </a:rPr>
              <a:t> </a:t>
            </a:r>
            <a:endParaRPr lang="pl-PL" dirty="0">
              <a:latin typeface="Stag Medium" panose="02000603060000020004" pitchFamily="50" charset="-18"/>
              <a:sym typeface="Wingdings" panose="05000000000000000000" pitchFamily="2" charset="2"/>
            </a:endParaRPr>
          </a:p>
          <a:p>
            <a:pPr marL="285750" indent="-285750">
              <a:buFont typeface="Wingdings" panose="05000000000000000000" pitchFamily="2" charset="2"/>
              <a:buChar char="q"/>
            </a:pPr>
            <a:endParaRPr lang="pl-PL" dirty="0">
              <a:latin typeface="Stag Medium" panose="02000603060000020004" pitchFamily="50" charset="-18"/>
            </a:endParaRPr>
          </a:p>
        </p:txBody>
      </p:sp>
      <p:sp>
        <p:nvSpPr>
          <p:cNvPr id="14" name="pole tekstowe 18">
            <a:extLst>
              <a:ext uri="{FF2B5EF4-FFF2-40B4-BE49-F238E27FC236}">
                <a16:creationId xmlns:a16="http://schemas.microsoft.com/office/drawing/2014/main" id="{940394CB-2C16-4A75-A8AA-69745AAB93CB}"/>
              </a:ext>
            </a:extLst>
          </p:cNvPr>
          <p:cNvSpPr txBox="1"/>
          <p:nvPr/>
        </p:nvSpPr>
        <p:spPr>
          <a:xfrm>
            <a:off x="683568" y="1819898"/>
            <a:ext cx="6091977" cy="1754326"/>
          </a:xfrm>
          <a:prstGeom prst="rect">
            <a:avLst/>
          </a:prstGeom>
          <a:noFill/>
        </p:spPr>
        <p:txBody>
          <a:bodyPr wrap="square" numCol="1" rtlCol="0">
            <a:spAutoFit/>
          </a:bodyPr>
          <a:lstStyle/>
          <a:p>
            <a:pPr marL="285750" indent="-285750">
              <a:buFont typeface="Wingdings" panose="05000000000000000000" pitchFamily="2" charset="2"/>
              <a:buChar char="q"/>
            </a:pPr>
            <a:r>
              <a:rPr lang="pl-PL" dirty="0">
                <a:latin typeface="Stag Medium" panose="02000603060000020004" pitchFamily="50" charset="-18"/>
                <a:sym typeface="Wingdings" panose="05000000000000000000" pitchFamily="2" charset="2"/>
              </a:rPr>
              <a:t>domyślny tryb pracy SQL </a:t>
            </a:r>
            <a:r>
              <a:rPr lang="pl-PL" dirty="0" err="1">
                <a:latin typeface="Stag Medium" panose="02000603060000020004" pitchFamily="50" charset="-18"/>
                <a:sym typeface="Wingdings" panose="05000000000000000000" pitchFamily="2" charset="2"/>
              </a:rPr>
              <a:t>Servera</a:t>
            </a:r>
            <a:endParaRPr lang="pl-PL" dirty="0">
              <a:latin typeface="Stag Medium" panose="02000603060000020004" pitchFamily="50" charset="-18"/>
              <a:sym typeface="Wingdings" panose="05000000000000000000" pitchFamily="2" charset="2"/>
            </a:endParaRPr>
          </a:p>
          <a:p>
            <a:pPr marL="285750" indent="-285750">
              <a:buFont typeface="Wingdings" panose="05000000000000000000" pitchFamily="2" charset="2"/>
              <a:buChar char="q"/>
            </a:pPr>
            <a:r>
              <a:rPr lang="pl-PL" dirty="0">
                <a:latin typeface="Stag Medium" panose="02000603060000020004" pitchFamily="50" charset="-18"/>
                <a:sym typeface="Wingdings" panose="05000000000000000000" pitchFamily="2" charset="2"/>
              </a:rPr>
              <a:t>blokady </a:t>
            </a:r>
            <a:r>
              <a:rPr lang="pl-PL" dirty="0" err="1">
                <a:latin typeface="Stag Medium" panose="02000603060000020004" pitchFamily="50" charset="-18"/>
                <a:sym typeface="Wingdings" panose="05000000000000000000" pitchFamily="2" charset="2"/>
              </a:rPr>
              <a:t>Shared</a:t>
            </a:r>
            <a:r>
              <a:rPr lang="pl-PL" dirty="0">
                <a:latin typeface="Stag Medium" panose="02000603060000020004" pitchFamily="50" charset="-18"/>
                <a:sym typeface="Wingdings" panose="05000000000000000000" pitchFamily="2" charset="2"/>
              </a:rPr>
              <a:t> zapobiegające brudnym odczytom</a:t>
            </a:r>
          </a:p>
          <a:p>
            <a:pPr marL="285750" indent="-285750">
              <a:buFont typeface="Wingdings" panose="05000000000000000000" pitchFamily="2" charset="2"/>
              <a:buChar char="q"/>
            </a:pPr>
            <a:r>
              <a:rPr lang="pl-PL" dirty="0">
                <a:latin typeface="Stag Medium" panose="02000603060000020004" pitchFamily="50" charset="-18"/>
                <a:sym typeface="Wingdings" panose="05000000000000000000" pitchFamily="2" charset="2"/>
              </a:rPr>
              <a:t>blokada </a:t>
            </a:r>
            <a:r>
              <a:rPr lang="pl-PL" dirty="0" err="1">
                <a:latin typeface="Stag Medium" panose="02000603060000020004" pitchFamily="50" charset="-18"/>
                <a:sym typeface="Wingdings" panose="05000000000000000000" pitchFamily="2" charset="2"/>
              </a:rPr>
              <a:t>Shared</a:t>
            </a:r>
            <a:r>
              <a:rPr lang="pl-PL" dirty="0">
                <a:latin typeface="Stag Medium" panose="02000603060000020004" pitchFamily="50" charset="-18"/>
                <a:sym typeface="Wingdings" panose="05000000000000000000" pitchFamily="2" charset="2"/>
              </a:rPr>
              <a:t> tylko do odczytu danych</a:t>
            </a:r>
          </a:p>
          <a:p>
            <a:pPr marL="285750" indent="-285750">
              <a:buFont typeface="Wingdings" panose="05000000000000000000" pitchFamily="2" charset="2"/>
              <a:buChar char="q"/>
            </a:pPr>
            <a:r>
              <a:rPr lang="pl-PL" dirty="0">
                <a:solidFill>
                  <a:srgbClr val="FF0000"/>
                </a:solidFill>
                <a:latin typeface="Stag Medium" panose="02000603060000020004" pitchFamily="50" charset="-18"/>
                <a:sym typeface="Wingdings" panose="05000000000000000000" pitchFamily="2" charset="2"/>
              </a:rPr>
              <a:t>non-</a:t>
            </a:r>
            <a:r>
              <a:rPr lang="pl-PL" dirty="0" err="1">
                <a:solidFill>
                  <a:srgbClr val="FF0000"/>
                </a:solidFill>
                <a:latin typeface="Stag Medium" panose="02000603060000020004" pitchFamily="50" charset="-18"/>
                <a:sym typeface="Wingdings" panose="05000000000000000000" pitchFamily="2" charset="2"/>
              </a:rPr>
              <a:t>repeatable</a:t>
            </a:r>
            <a:r>
              <a:rPr lang="pl-PL" dirty="0">
                <a:solidFill>
                  <a:srgbClr val="FF0000"/>
                </a:solidFill>
                <a:latin typeface="Stag Medium" panose="02000603060000020004" pitchFamily="50" charset="-18"/>
                <a:sym typeface="Wingdings" panose="05000000000000000000" pitchFamily="2" charset="2"/>
              </a:rPr>
              <a:t> </a:t>
            </a:r>
            <a:r>
              <a:rPr lang="pl-PL" dirty="0" err="1">
                <a:solidFill>
                  <a:srgbClr val="FF0000"/>
                </a:solidFill>
                <a:latin typeface="Stag Medium" panose="02000603060000020004" pitchFamily="50" charset="-18"/>
                <a:sym typeface="Wingdings" panose="05000000000000000000" pitchFamily="2" charset="2"/>
              </a:rPr>
              <a:t>read</a:t>
            </a:r>
            <a:endParaRPr lang="pl-PL" dirty="0">
              <a:solidFill>
                <a:srgbClr val="FF0000"/>
              </a:solidFill>
              <a:latin typeface="Stag Medium" panose="02000603060000020004" pitchFamily="50" charset="-18"/>
              <a:sym typeface="Wingdings" panose="05000000000000000000" pitchFamily="2" charset="2"/>
            </a:endParaRPr>
          </a:p>
          <a:p>
            <a:pPr marL="285750" indent="-285750">
              <a:buBlip>
                <a:blip r:embed="rId3">
                  <a:extLst>
                    <a:ext uri="{96DAC541-7B7A-43D3-8B79-37D633B846F1}">
                      <asvg:svgBlip xmlns:asvg="http://schemas.microsoft.com/office/drawing/2016/SVG/main" r:embed="rId4"/>
                    </a:ext>
                  </a:extLst>
                </a:blip>
              </a:buBlip>
            </a:pPr>
            <a:endParaRPr lang="pl-PL" dirty="0">
              <a:latin typeface="Stag Medium" panose="02000603060000020004" pitchFamily="50" charset="-18"/>
              <a:sym typeface="Wingdings" panose="05000000000000000000" pitchFamily="2" charset="2"/>
            </a:endParaRPr>
          </a:p>
          <a:p>
            <a:pPr marL="285750" indent="-285750">
              <a:buBlip>
                <a:blip r:embed="rId3">
                  <a:extLst>
                    <a:ext uri="{96DAC541-7B7A-43D3-8B79-37D633B846F1}">
                      <asvg:svgBlip xmlns:asvg="http://schemas.microsoft.com/office/drawing/2016/SVG/main" r:embed="rId4"/>
                    </a:ext>
                  </a:extLst>
                </a:blip>
              </a:buBlip>
            </a:pPr>
            <a:endParaRPr lang="en-US" dirty="0">
              <a:latin typeface="Stag Medium" panose="02000603060000020004" pitchFamily="50" charset="-18"/>
              <a:sym typeface="Wingdings" panose="05000000000000000000" pitchFamily="2" charset="2"/>
            </a:endParaRPr>
          </a:p>
        </p:txBody>
      </p:sp>
    </p:spTree>
    <p:extLst>
      <p:ext uri="{BB962C8B-B14F-4D97-AF65-F5344CB8AC3E}">
        <p14:creationId xmlns:p14="http://schemas.microsoft.com/office/powerpoint/2010/main" val="37035189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idx="1"/>
          </p:nvPr>
        </p:nvSpPr>
        <p:spPr>
          <a:xfrm>
            <a:off x="320894" y="1111498"/>
            <a:ext cx="8823105" cy="3548483"/>
          </a:xfrm>
        </p:spPr>
        <p:txBody>
          <a:bodyPr/>
          <a:lstStyle/>
          <a:p>
            <a:pPr marL="342900" indent="-342900">
              <a:buFont typeface="+mj-lt"/>
              <a:buAutoNum type="arabicPeriod" startAt="3"/>
            </a:pPr>
            <a:endParaRPr lang="pl-PL" dirty="0"/>
          </a:p>
          <a:p>
            <a:pPr marL="342900" indent="-342900">
              <a:buFont typeface="+mj-lt"/>
              <a:buAutoNum type="arabicPeriod" startAt="3"/>
            </a:pPr>
            <a:endParaRPr lang="pl-PL" dirty="0"/>
          </a:p>
          <a:p>
            <a:pPr>
              <a:buFontTx/>
              <a:buChar char="-"/>
            </a:pPr>
            <a:endParaRPr lang="pl-PL" dirty="0"/>
          </a:p>
          <a:p>
            <a:pPr marL="0" indent="0">
              <a:buNone/>
            </a:pPr>
            <a:endParaRPr lang="en-US" dirty="0"/>
          </a:p>
        </p:txBody>
      </p:sp>
      <p:sp>
        <p:nvSpPr>
          <p:cNvPr id="3" name="Slide Number Placeholder 2"/>
          <p:cNvSpPr>
            <a:spLocks noGrp="1"/>
          </p:cNvSpPr>
          <p:nvPr>
            <p:ph type="sldNum" sz="quarter" idx="4"/>
          </p:nvPr>
        </p:nvSpPr>
        <p:spPr/>
        <p:txBody>
          <a:bodyPr/>
          <a:lstStyle/>
          <a:p>
            <a:fld id="{DAF489CC-3B7A-4DA5-A8C0-4984788D0EC5}" type="slidenum">
              <a:rPr lang="nl-NL" smtClean="0"/>
              <a:pPr/>
              <a:t>15</a:t>
            </a:fld>
            <a:endParaRPr lang="nl-NL" dirty="0"/>
          </a:p>
        </p:txBody>
      </p:sp>
      <p:sp>
        <p:nvSpPr>
          <p:cNvPr id="4" name="Title 3"/>
          <p:cNvSpPr>
            <a:spLocks noGrp="1"/>
          </p:cNvSpPr>
          <p:nvPr>
            <p:ph type="title"/>
          </p:nvPr>
        </p:nvSpPr>
        <p:spPr/>
        <p:txBody>
          <a:bodyPr/>
          <a:lstStyle/>
          <a:p>
            <a:r>
              <a:rPr lang="pl-PL" dirty="0">
                <a:solidFill>
                  <a:srgbClr val="A626AA"/>
                </a:solidFill>
                <a:latin typeface="Stag Medium" panose="02000603060000020004" pitchFamily="50" charset="-18"/>
              </a:rPr>
              <a:t>Poziomy izolacji</a:t>
            </a:r>
            <a:br>
              <a:rPr lang="pl-PL" dirty="0">
                <a:solidFill>
                  <a:srgbClr val="A626AA"/>
                </a:solidFill>
              </a:rPr>
            </a:br>
            <a:endParaRPr lang="en-US" dirty="0">
              <a:solidFill>
                <a:srgbClr val="A626AA"/>
              </a:solidFill>
            </a:endParaRPr>
          </a:p>
        </p:txBody>
      </p:sp>
      <p:sp>
        <p:nvSpPr>
          <p:cNvPr id="2" name="AutoShape 2" descr="https://source.myatos.net/SiteCollectionImages/bK_Circuit.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l-PL"/>
          </a:p>
        </p:txBody>
      </p:sp>
      <p:sp>
        <p:nvSpPr>
          <p:cNvPr id="6" name="Content Placeholder 2">
            <a:extLst>
              <a:ext uri="{FF2B5EF4-FFF2-40B4-BE49-F238E27FC236}">
                <a16:creationId xmlns:a16="http://schemas.microsoft.com/office/drawing/2014/main" id="{B2513DF3-80EB-4221-99C0-8842B271D252}"/>
              </a:ext>
            </a:extLst>
          </p:cNvPr>
          <p:cNvSpPr txBox="1">
            <a:spLocks/>
          </p:cNvSpPr>
          <p:nvPr/>
        </p:nvSpPr>
        <p:spPr>
          <a:xfrm>
            <a:off x="295073" y="1632311"/>
            <a:ext cx="3916887" cy="2280027"/>
          </a:xfrm>
          <a:prstGeom prst="rect">
            <a:avLst/>
          </a:prstGeom>
        </p:spPr>
        <p:txBody>
          <a:bodyPr vert="horz" lIns="91440" tIns="45720" rIns="91440" bIns="45720" rtlCol="0">
            <a:noAutofit/>
          </a:bodyPr>
          <a:lstStyle>
            <a:lvl1pPr marL="270000" indent="-270000" algn="l" defTabSz="914400" rtl="0" eaLnBrk="1" latinLnBrk="0" hangingPunct="1">
              <a:spcBef>
                <a:spcPct val="20000"/>
              </a:spcBef>
              <a:buClr>
                <a:schemeClr val="tx2"/>
              </a:buClr>
              <a:buFont typeface="Lucida Sans Unicode" pitchFamily="34" charset="0"/>
              <a:buChar char="▶"/>
              <a:defRPr sz="1600" kern="1200" baseline="0">
                <a:solidFill>
                  <a:schemeClr val="tx1"/>
                </a:solidFill>
                <a:latin typeface="Verdana" pitchFamily="34" charset="0"/>
                <a:ea typeface="Verdana" pitchFamily="34" charset="0"/>
                <a:cs typeface="Verdana" pitchFamily="34" charset="0"/>
              </a:defRPr>
            </a:lvl1pPr>
            <a:lvl2pPr marL="540000" indent="-270000" algn="l" defTabSz="914400" rtl="0" eaLnBrk="1" latinLnBrk="0" hangingPunct="1">
              <a:spcBef>
                <a:spcPts val="384"/>
              </a:spcBef>
              <a:buClr>
                <a:schemeClr val="tx2"/>
              </a:buClr>
              <a:buFont typeface="Arial" pitchFamily="34" charset="0"/>
              <a:buChar char="–"/>
              <a:defRPr sz="1600" kern="1200" baseline="0">
                <a:solidFill>
                  <a:schemeClr val="tx1"/>
                </a:solidFill>
                <a:latin typeface="Verdana" pitchFamily="34" charset="0"/>
                <a:ea typeface="Verdana" pitchFamily="34" charset="0"/>
                <a:cs typeface="Verdana" pitchFamily="34" charset="0"/>
              </a:defRPr>
            </a:lvl2pPr>
            <a:lvl3pPr marL="810000" indent="-270000" algn="l" defTabSz="914400" rtl="0" eaLnBrk="1" latinLnBrk="0" hangingPunct="1">
              <a:spcBef>
                <a:spcPct val="20000"/>
              </a:spcBef>
              <a:buClr>
                <a:schemeClr val="tx2"/>
              </a:buClr>
              <a:buFont typeface="Arial" pitchFamily="34" charset="0"/>
              <a:buChar char="•"/>
              <a:defRPr sz="1600" kern="1200">
                <a:solidFill>
                  <a:schemeClr val="tx1"/>
                </a:solidFill>
                <a:latin typeface="Verdana" pitchFamily="34" charset="0"/>
                <a:ea typeface="Verdana" pitchFamily="34" charset="0"/>
                <a:cs typeface="Verdana" pitchFamily="34" charset="0"/>
              </a:defRPr>
            </a:lvl3pPr>
            <a:lvl4pPr marL="1080000" indent="-270000" algn="l" defTabSz="914400" rtl="0" eaLnBrk="1" latinLnBrk="0" hangingPunct="1">
              <a:spcBef>
                <a:spcPct val="20000"/>
              </a:spcBef>
              <a:buClr>
                <a:schemeClr val="tx2"/>
              </a:buClr>
              <a:buFont typeface="Arial" pitchFamily="34" charset="0"/>
              <a:buChar char="–"/>
              <a:defRPr sz="1600" kern="1200" baseline="0">
                <a:solidFill>
                  <a:schemeClr val="tx1"/>
                </a:solidFill>
                <a:latin typeface="Verdana" pitchFamily="34" charset="0"/>
                <a:ea typeface="Verdana" pitchFamily="34" charset="0"/>
                <a:cs typeface="Verdana" pitchFamily="34" charset="0"/>
              </a:defRPr>
            </a:lvl4pPr>
            <a:lvl5pPr marL="1350000" indent="-270000" algn="l" defTabSz="914400" rtl="0" eaLnBrk="1" latinLnBrk="0" hangingPunct="1">
              <a:spcBef>
                <a:spcPct val="20000"/>
              </a:spcBef>
              <a:buClr>
                <a:schemeClr val="tx2"/>
              </a:buClr>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pl-PL" b="1" dirty="0"/>
          </a:p>
          <a:p>
            <a:pPr marL="0" indent="0">
              <a:buNone/>
            </a:pPr>
            <a:endParaRPr lang="pl-PL" b="1" dirty="0"/>
          </a:p>
          <a:p>
            <a:pPr marL="0" indent="0">
              <a:buNone/>
            </a:pPr>
            <a:endParaRPr lang="pl-PL" dirty="0"/>
          </a:p>
          <a:p>
            <a:pPr marL="0" indent="0">
              <a:buNone/>
            </a:pPr>
            <a:endParaRPr lang="pl-PL" dirty="0"/>
          </a:p>
          <a:p>
            <a:pPr marL="0" indent="0">
              <a:buNone/>
            </a:pPr>
            <a:endParaRPr lang="pl-PL" dirty="0"/>
          </a:p>
          <a:p>
            <a:pPr marL="0" indent="0">
              <a:buNone/>
            </a:pPr>
            <a:endParaRPr lang="pl-PL" dirty="0"/>
          </a:p>
          <a:p>
            <a:pPr marL="0" indent="0">
              <a:buNone/>
            </a:pPr>
            <a:endParaRPr lang="pl-PL" dirty="0"/>
          </a:p>
          <a:p>
            <a:pPr marL="0" indent="0">
              <a:buNone/>
            </a:pPr>
            <a:endParaRPr lang="pl-PL" dirty="0"/>
          </a:p>
          <a:p>
            <a:pPr>
              <a:buFontTx/>
              <a:buChar char="-"/>
            </a:pPr>
            <a:endParaRPr lang="en-US" dirty="0"/>
          </a:p>
        </p:txBody>
      </p:sp>
      <p:sp>
        <p:nvSpPr>
          <p:cNvPr id="12" name="Content Placeholder 2">
            <a:extLst>
              <a:ext uri="{FF2B5EF4-FFF2-40B4-BE49-F238E27FC236}">
                <a16:creationId xmlns:a16="http://schemas.microsoft.com/office/drawing/2014/main" id="{7957DA47-037A-4ADB-9E1E-8F991724CB9A}"/>
              </a:ext>
            </a:extLst>
          </p:cNvPr>
          <p:cNvSpPr txBox="1">
            <a:spLocks/>
          </p:cNvSpPr>
          <p:nvPr/>
        </p:nvSpPr>
        <p:spPr>
          <a:xfrm>
            <a:off x="295073" y="1632311"/>
            <a:ext cx="3916887" cy="2280027"/>
          </a:xfrm>
          <a:prstGeom prst="rect">
            <a:avLst/>
          </a:prstGeom>
        </p:spPr>
        <p:txBody>
          <a:bodyPr vert="horz" lIns="91440" tIns="45720" rIns="91440" bIns="45720" rtlCol="0">
            <a:noAutofit/>
          </a:bodyPr>
          <a:lstStyle>
            <a:lvl1pPr marL="270000" indent="-270000" algn="l" defTabSz="914400" rtl="0" eaLnBrk="1" latinLnBrk="0" hangingPunct="1">
              <a:spcBef>
                <a:spcPct val="20000"/>
              </a:spcBef>
              <a:buClr>
                <a:schemeClr val="tx2"/>
              </a:buClr>
              <a:buFont typeface="Lucida Sans Unicode" pitchFamily="34" charset="0"/>
              <a:buChar char="▶"/>
              <a:defRPr sz="1600" kern="1200" baseline="0">
                <a:solidFill>
                  <a:schemeClr val="tx1"/>
                </a:solidFill>
                <a:latin typeface="Verdana" pitchFamily="34" charset="0"/>
                <a:ea typeface="Verdana" pitchFamily="34" charset="0"/>
                <a:cs typeface="Verdana" pitchFamily="34" charset="0"/>
              </a:defRPr>
            </a:lvl1pPr>
            <a:lvl2pPr marL="540000" indent="-270000" algn="l" defTabSz="914400" rtl="0" eaLnBrk="1" latinLnBrk="0" hangingPunct="1">
              <a:spcBef>
                <a:spcPts val="384"/>
              </a:spcBef>
              <a:buClr>
                <a:schemeClr val="tx2"/>
              </a:buClr>
              <a:buFont typeface="Arial" pitchFamily="34" charset="0"/>
              <a:buChar char="–"/>
              <a:defRPr sz="1600" kern="1200" baseline="0">
                <a:solidFill>
                  <a:schemeClr val="tx1"/>
                </a:solidFill>
                <a:latin typeface="Verdana" pitchFamily="34" charset="0"/>
                <a:ea typeface="Verdana" pitchFamily="34" charset="0"/>
                <a:cs typeface="Verdana" pitchFamily="34" charset="0"/>
              </a:defRPr>
            </a:lvl2pPr>
            <a:lvl3pPr marL="810000" indent="-270000" algn="l" defTabSz="914400" rtl="0" eaLnBrk="1" latinLnBrk="0" hangingPunct="1">
              <a:spcBef>
                <a:spcPct val="20000"/>
              </a:spcBef>
              <a:buClr>
                <a:schemeClr val="tx2"/>
              </a:buClr>
              <a:buFont typeface="Arial" pitchFamily="34" charset="0"/>
              <a:buChar char="•"/>
              <a:defRPr sz="1600" kern="1200">
                <a:solidFill>
                  <a:schemeClr val="tx1"/>
                </a:solidFill>
                <a:latin typeface="Verdana" pitchFamily="34" charset="0"/>
                <a:ea typeface="Verdana" pitchFamily="34" charset="0"/>
                <a:cs typeface="Verdana" pitchFamily="34" charset="0"/>
              </a:defRPr>
            </a:lvl3pPr>
            <a:lvl4pPr marL="1080000" indent="-270000" algn="l" defTabSz="914400" rtl="0" eaLnBrk="1" latinLnBrk="0" hangingPunct="1">
              <a:spcBef>
                <a:spcPct val="20000"/>
              </a:spcBef>
              <a:buClr>
                <a:schemeClr val="tx2"/>
              </a:buClr>
              <a:buFont typeface="Arial" pitchFamily="34" charset="0"/>
              <a:buChar char="–"/>
              <a:defRPr sz="1600" kern="1200" baseline="0">
                <a:solidFill>
                  <a:schemeClr val="tx1"/>
                </a:solidFill>
                <a:latin typeface="Verdana" pitchFamily="34" charset="0"/>
                <a:ea typeface="Verdana" pitchFamily="34" charset="0"/>
                <a:cs typeface="Verdana" pitchFamily="34" charset="0"/>
              </a:defRPr>
            </a:lvl4pPr>
            <a:lvl5pPr marL="1350000" indent="-270000" algn="l" defTabSz="914400" rtl="0" eaLnBrk="1" latinLnBrk="0" hangingPunct="1">
              <a:spcBef>
                <a:spcPct val="20000"/>
              </a:spcBef>
              <a:buClr>
                <a:schemeClr val="tx2"/>
              </a:buClr>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pl-PL" b="1" dirty="0"/>
          </a:p>
          <a:p>
            <a:pPr marL="0" indent="0">
              <a:buNone/>
            </a:pPr>
            <a:endParaRPr lang="pl-PL" b="1" dirty="0"/>
          </a:p>
          <a:p>
            <a:pPr marL="0" indent="0">
              <a:buNone/>
            </a:pPr>
            <a:endParaRPr lang="pl-PL" dirty="0"/>
          </a:p>
          <a:p>
            <a:pPr marL="0" indent="0">
              <a:buNone/>
            </a:pPr>
            <a:endParaRPr lang="pl-PL" dirty="0"/>
          </a:p>
          <a:p>
            <a:pPr marL="0" indent="0">
              <a:buNone/>
            </a:pPr>
            <a:endParaRPr lang="pl-PL" dirty="0"/>
          </a:p>
          <a:p>
            <a:pPr marL="0" indent="0">
              <a:buNone/>
            </a:pPr>
            <a:endParaRPr lang="pl-PL" dirty="0"/>
          </a:p>
          <a:p>
            <a:pPr marL="0" indent="0">
              <a:buNone/>
            </a:pPr>
            <a:endParaRPr lang="pl-PL" dirty="0"/>
          </a:p>
          <a:p>
            <a:pPr marL="0" indent="0">
              <a:buNone/>
            </a:pPr>
            <a:endParaRPr lang="pl-PL" dirty="0"/>
          </a:p>
          <a:p>
            <a:pPr>
              <a:buFontTx/>
              <a:buChar char="-"/>
            </a:pPr>
            <a:endParaRPr lang="en-US" dirty="0"/>
          </a:p>
        </p:txBody>
      </p:sp>
      <p:sp>
        <p:nvSpPr>
          <p:cNvPr id="13" name="pole tekstowe 18">
            <a:extLst>
              <a:ext uri="{FF2B5EF4-FFF2-40B4-BE49-F238E27FC236}">
                <a16:creationId xmlns:a16="http://schemas.microsoft.com/office/drawing/2014/main" id="{4C261225-A99D-4258-BFA6-C641D92D7EA0}"/>
              </a:ext>
            </a:extLst>
          </p:cNvPr>
          <p:cNvSpPr txBox="1"/>
          <p:nvPr/>
        </p:nvSpPr>
        <p:spPr>
          <a:xfrm>
            <a:off x="683569" y="1175176"/>
            <a:ext cx="4680520" cy="646331"/>
          </a:xfrm>
          <a:prstGeom prst="rect">
            <a:avLst/>
          </a:prstGeom>
          <a:noFill/>
        </p:spPr>
        <p:txBody>
          <a:bodyPr wrap="square" numCol="1" rtlCol="0">
            <a:spAutoFit/>
          </a:bodyPr>
          <a:lstStyle/>
          <a:p>
            <a:r>
              <a:rPr lang="en-US" dirty="0">
                <a:latin typeface="Stag Medium" panose="02000603060000020004" pitchFamily="50" charset="-18"/>
                <a:sym typeface="Wingdings" panose="05000000000000000000" pitchFamily="2" charset="2"/>
              </a:rPr>
              <a:t>R</a:t>
            </a:r>
            <a:r>
              <a:rPr lang="pl-PL" dirty="0" err="1">
                <a:latin typeface="Stag Medium" panose="02000603060000020004" pitchFamily="50" charset="-18"/>
                <a:sym typeface="Wingdings" panose="05000000000000000000" pitchFamily="2" charset="2"/>
              </a:rPr>
              <a:t>epeatable</a:t>
            </a:r>
            <a:r>
              <a:rPr lang="en-US" dirty="0">
                <a:latin typeface="Stag Medium" panose="02000603060000020004" pitchFamily="50" charset="-18"/>
                <a:sym typeface="Wingdings" panose="05000000000000000000" pitchFamily="2" charset="2"/>
              </a:rPr>
              <a:t> R</a:t>
            </a:r>
            <a:r>
              <a:rPr lang="pl-PL" dirty="0" err="1">
                <a:latin typeface="Stag Medium" panose="02000603060000020004" pitchFamily="50" charset="-18"/>
                <a:sym typeface="Wingdings" panose="05000000000000000000" pitchFamily="2" charset="2"/>
              </a:rPr>
              <a:t>ead</a:t>
            </a:r>
            <a:endParaRPr lang="en-US" dirty="0">
              <a:latin typeface="Stag Medium" panose="02000603060000020004" pitchFamily="50" charset="-18"/>
              <a:sym typeface="Wingdings" panose="05000000000000000000" pitchFamily="2" charset="2"/>
            </a:endParaRPr>
          </a:p>
          <a:p>
            <a:pPr marL="285750" indent="-285750">
              <a:buFont typeface="Wingdings" panose="05000000000000000000" pitchFamily="2" charset="2"/>
              <a:buChar char="q"/>
            </a:pPr>
            <a:endParaRPr lang="pl-PL" dirty="0">
              <a:latin typeface="Stag Medium" panose="02000603060000020004" pitchFamily="50" charset="-18"/>
            </a:endParaRPr>
          </a:p>
        </p:txBody>
      </p:sp>
      <p:sp>
        <p:nvSpPr>
          <p:cNvPr id="14" name="pole tekstowe 18">
            <a:extLst>
              <a:ext uri="{FF2B5EF4-FFF2-40B4-BE49-F238E27FC236}">
                <a16:creationId xmlns:a16="http://schemas.microsoft.com/office/drawing/2014/main" id="{940394CB-2C16-4A75-A8AA-69745AAB93CB}"/>
              </a:ext>
            </a:extLst>
          </p:cNvPr>
          <p:cNvSpPr txBox="1"/>
          <p:nvPr/>
        </p:nvSpPr>
        <p:spPr>
          <a:xfrm>
            <a:off x="683568" y="1819898"/>
            <a:ext cx="7776864" cy="1477328"/>
          </a:xfrm>
          <a:prstGeom prst="rect">
            <a:avLst/>
          </a:prstGeom>
          <a:noFill/>
        </p:spPr>
        <p:txBody>
          <a:bodyPr wrap="square" numCol="1" rtlCol="0">
            <a:spAutoFit/>
          </a:bodyPr>
          <a:lstStyle/>
          <a:p>
            <a:pPr marL="285750" indent="-285750">
              <a:buFont typeface="Wingdings" panose="05000000000000000000" pitchFamily="2" charset="2"/>
              <a:buChar char="q"/>
            </a:pPr>
            <a:r>
              <a:rPr lang="pl-PL" dirty="0">
                <a:latin typeface="Stag Medium" panose="02000603060000020004" pitchFamily="50" charset="-18"/>
                <a:sym typeface="Wingdings" panose="05000000000000000000" pitchFamily="2" charset="2"/>
              </a:rPr>
              <a:t>Blokady </a:t>
            </a:r>
            <a:r>
              <a:rPr lang="pl-PL" dirty="0" err="1">
                <a:latin typeface="Stag Medium" panose="02000603060000020004" pitchFamily="50" charset="-18"/>
                <a:sym typeface="Wingdings" panose="05000000000000000000" pitchFamily="2" charset="2"/>
              </a:rPr>
              <a:t>Shared</a:t>
            </a:r>
            <a:r>
              <a:rPr lang="pl-PL" dirty="0">
                <a:latin typeface="Stag Medium" panose="02000603060000020004" pitchFamily="50" charset="-18"/>
                <a:sym typeface="Wingdings" panose="05000000000000000000" pitchFamily="2" charset="2"/>
              </a:rPr>
              <a:t> są zakładane na cały czas trwania transakcji =  brak „non-</a:t>
            </a:r>
            <a:r>
              <a:rPr lang="pl-PL" dirty="0" err="1">
                <a:latin typeface="Stag Medium" panose="02000603060000020004" pitchFamily="50" charset="-18"/>
                <a:sym typeface="Wingdings" panose="05000000000000000000" pitchFamily="2" charset="2"/>
              </a:rPr>
              <a:t>repeatable</a:t>
            </a:r>
            <a:r>
              <a:rPr lang="pl-PL" dirty="0">
                <a:latin typeface="Stag Medium" panose="02000603060000020004" pitchFamily="50" charset="-18"/>
                <a:sym typeface="Wingdings" panose="05000000000000000000" pitchFamily="2" charset="2"/>
              </a:rPr>
              <a:t> </a:t>
            </a:r>
            <a:r>
              <a:rPr lang="pl-PL" dirty="0" err="1">
                <a:latin typeface="Stag Medium" panose="02000603060000020004" pitchFamily="50" charset="-18"/>
                <a:sym typeface="Wingdings" panose="05000000000000000000" pitchFamily="2" charset="2"/>
              </a:rPr>
              <a:t>reads</a:t>
            </a:r>
            <a:r>
              <a:rPr lang="pl-PL" dirty="0">
                <a:latin typeface="Stag Medium" panose="02000603060000020004" pitchFamily="50" charset="-18"/>
                <a:sym typeface="Wingdings" panose="05000000000000000000" pitchFamily="2" charset="2"/>
              </a:rPr>
              <a:t>”.</a:t>
            </a:r>
          </a:p>
          <a:p>
            <a:pPr marL="285750" indent="-285750">
              <a:buFont typeface="Wingdings" panose="05000000000000000000" pitchFamily="2" charset="2"/>
              <a:buChar char="q"/>
            </a:pPr>
            <a:r>
              <a:rPr lang="pl-PL" dirty="0">
                <a:solidFill>
                  <a:srgbClr val="FF0000"/>
                </a:solidFill>
                <a:latin typeface="Stag Medium" panose="02000603060000020004" pitchFamily="50" charset="-18"/>
                <a:sym typeface="Wingdings" panose="05000000000000000000" pitchFamily="2" charset="2"/>
              </a:rPr>
              <a:t>fantomy</a:t>
            </a:r>
          </a:p>
          <a:p>
            <a:pPr marL="285750" indent="-285750">
              <a:buBlip>
                <a:blip r:embed="rId3">
                  <a:extLst>
                    <a:ext uri="{96DAC541-7B7A-43D3-8B79-37D633B846F1}">
                      <asvg:svgBlip xmlns:asvg="http://schemas.microsoft.com/office/drawing/2016/SVG/main" r:embed="rId4"/>
                    </a:ext>
                  </a:extLst>
                </a:blip>
              </a:buBlip>
            </a:pPr>
            <a:endParaRPr lang="pl-PL" dirty="0">
              <a:latin typeface="Stag Medium" panose="02000603060000020004" pitchFamily="50" charset="-18"/>
              <a:sym typeface="Wingdings" panose="05000000000000000000" pitchFamily="2" charset="2"/>
            </a:endParaRPr>
          </a:p>
          <a:p>
            <a:pPr marL="285750" indent="-285750">
              <a:buBlip>
                <a:blip r:embed="rId3">
                  <a:extLst>
                    <a:ext uri="{96DAC541-7B7A-43D3-8B79-37D633B846F1}">
                      <asvg:svgBlip xmlns:asvg="http://schemas.microsoft.com/office/drawing/2016/SVG/main" r:embed="rId4"/>
                    </a:ext>
                  </a:extLst>
                </a:blip>
              </a:buBlip>
            </a:pPr>
            <a:endParaRPr lang="en-US" dirty="0">
              <a:latin typeface="Stag Medium" panose="02000603060000020004" pitchFamily="50" charset="-18"/>
              <a:sym typeface="Wingdings" panose="05000000000000000000" pitchFamily="2" charset="2"/>
            </a:endParaRPr>
          </a:p>
        </p:txBody>
      </p:sp>
    </p:spTree>
    <p:extLst>
      <p:ext uri="{BB962C8B-B14F-4D97-AF65-F5344CB8AC3E}">
        <p14:creationId xmlns:p14="http://schemas.microsoft.com/office/powerpoint/2010/main" val="26457810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idx="1"/>
          </p:nvPr>
        </p:nvSpPr>
        <p:spPr>
          <a:xfrm>
            <a:off x="320894" y="1111498"/>
            <a:ext cx="8823105" cy="3548483"/>
          </a:xfrm>
        </p:spPr>
        <p:txBody>
          <a:bodyPr/>
          <a:lstStyle/>
          <a:p>
            <a:pPr marL="342900" indent="-342900">
              <a:buFont typeface="+mj-lt"/>
              <a:buAutoNum type="arabicPeriod" startAt="3"/>
            </a:pPr>
            <a:endParaRPr lang="pl-PL" dirty="0"/>
          </a:p>
          <a:p>
            <a:pPr marL="342900" indent="-342900">
              <a:buFont typeface="+mj-lt"/>
              <a:buAutoNum type="arabicPeriod" startAt="3"/>
            </a:pPr>
            <a:endParaRPr lang="pl-PL" dirty="0"/>
          </a:p>
          <a:p>
            <a:pPr>
              <a:buFontTx/>
              <a:buChar char="-"/>
            </a:pPr>
            <a:endParaRPr lang="pl-PL" dirty="0"/>
          </a:p>
          <a:p>
            <a:pPr marL="0" indent="0">
              <a:buNone/>
            </a:pPr>
            <a:endParaRPr lang="en-US" dirty="0"/>
          </a:p>
        </p:txBody>
      </p:sp>
      <p:sp>
        <p:nvSpPr>
          <p:cNvPr id="3" name="Slide Number Placeholder 2"/>
          <p:cNvSpPr>
            <a:spLocks noGrp="1"/>
          </p:cNvSpPr>
          <p:nvPr>
            <p:ph type="sldNum" sz="quarter" idx="4"/>
          </p:nvPr>
        </p:nvSpPr>
        <p:spPr/>
        <p:txBody>
          <a:bodyPr/>
          <a:lstStyle/>
          <a:p>
            <a:fld id="{DAF489CC-3B7A-4DA5-A8C0-4984788D0EC5}" type="slidenum">
              <a:rPr lang="nl-NL" smtClean="0"/>
              <a:pPr/>
              <a:t>16</a:t>
            </a:fld>
            <a:endParaRPr lang="nl-NL" dirty="0"/>
          </a:p>
        </p:txBody>
      </p:sp>
      <p:sp>
        <p:nvSpPr>
          <p:cNvPr id="4" name="Title 3"/>
          <p:cNvSpPr>
            <a:spLocks noGrp="1"/>
          </p:cNvSpPr>
          <p:nvPr>
            <p:ph type="title"/>
          </p:nvPr>
        </p:nvSpPr>
        <p:spPr/>
        <p:txBody>
          <a:bodyPr/>
          <a:lstStyle/>
          <a:p>
            <a:r>
              <a:rPr lang="pl-PL" dirty="0">
                <a:solidFill>
                  <a:srgbClr val="A626AA"/>
                </a:solidFill>
                <a:latin typeface="Stag Medium" panose="02000603060000020004" pitchFamily="50" charset="-18"/>
              </a:rPr>
              <a:t>Poziomy izolacji</a:t>
            </a:r>
            <a:br>
              <a:rPr lang="pl-PL" dirty="0">
                <a:solidFill>
                  <a:srgbClr val="A626AA"/>
                </a:solidFill>
              </a:rPr>
            </a:br>
            <a:endParaRPr lang="en-US" dirty="0">
              <a:solidFill>
                <a:srgbClr val="A626AA"/>
              </a:solidFill>
            </a:endParaRPr>
          </a:p>
        </p:txBody>
      </p:sp>
      <p:sp>
        <p:nvSpPr>
          <p:cNvPr id="2" name="AutoShape 2" descr="https://source.myatos.net/SiteCollectionImages/bK_Circuit.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l-PL"/>
          </a:p>
        </p:txBody>
      </p:sp>
      <p:sp>
        <p:nvSpPr>
          <p:cNvPr id="6" name="Content Placeholder 2">
            <a:extLst>
              <a:ext uri="{FF2B5EF4-FFF2-40B4-BE49-F238E27FC236}">
                <a16:creationId xmlns:a16="http://schemas.microsoft.com/office/drawing/2014/main" id="{B2513DF3-80EB-4221-99C0-8842B271D252}"/>
              </a:ext>
            </a:extLst>
          </p:cNvPr>
          <p:cNvSpPr txBox="1">
            <a:spLocks/>
          </p:cNvSpPr>
          <p:nvPr/>
        </p:nvSpPr>
        <p:spPr>
          <a:xfrm>
            <a:off x="295073" y="1632311"/>
            <a:ext cx="3916887" cy="2280027"/>
          </a:xfrm>
          <a:prstGeom prst="rect">
            <a:avLst/>
          </a:prstGeom>
        </p:spPr>
        <p:txBody>
          <a:bodyPr vert="horz" lIns="91440" tIns="45720" rIns="91440" bIns="45720" rtlCol="0">
            <a:noAutofit/>
          </a:bodyPr>
          <a:lstStyle>
            <a:lvl1pPr marL="270000" indent="-270000" algn="l" defTabSz="914400" rtl="0" eaLnBrk="1" latinLnBrk="0" hangingPunct="1">
              <a:spcBef>
                <a:spcPct val="20000"/>
              </a:spcBef>
              <a:buClr>
                <a:schemeClr val="tx2"/>
              </a:buClr>
              <a:buFont typeface="Lucida Sans Unicode" pitchFamily="34" charset="0"/>
              <a:buChar char="▶"/>
              <a:defRPr sz="1600" kern="1200" baseline="0">
                <a:solidFill>
                  <a:schemeClr val="tx1"/>
                </a:solidFill>
                <a:latin typeface="Verdana" pitchFamily="34" charset="0"/>
                <a:ea typeface="Verdana" pitchFamily="34" charset="0"/>
                <a:cs typeface="Verdana" pitchFamily="34" charset="0"/>
              </a:defRPr>
            </a:lvl1pPr>
            <a:lvl2pPr marL="540000" indent="-270000" algn="l" defTabSz="914400" rtl="0" eaLnBrk="1" latinLnBrk="0" hangingPunct="1">
              <a:spcBef>
                <a:spcPts val="384"/>
              </a:spcBef>
              <a:buClr>
                <a:schemeClr val="tx2"/>
              </a:buClr>
              <a:buFont typeface="Arial" pitchFamily="34" charset="0"/>
              <a:buChar char="–"/>
              <a:defRPr sz="1600" kern="1200" baseline="0">
                <a:solidFill>
                  <a:schemeClr val="tx1"/>
                </a:solidFill>
                <a:latin typeface="Verdana" pitchFamily="34" charset="0"/>
                <a:ea typeface="Verdana" pitchFamily="34" charset="0"/>
                <a:cs typeface="Verdana" pitchFamily="34" charset="0"/>
              </a:defRPr>
            </a:lvl2pPr>
            <a:lvl3pPr marL="810000" indent="-270000" algn="l" defTabSz="914400" rtl="0" eaLnBrk="1" latinLnBrk="0" hangingPunct="1">
              <a:spcBef>
                <a:spcPct val="20000"/>
              </a:spcBef>
              <a:buClr>
                <a:schemeClr val="tx2"/>
              </a:buClr>
              <a:buFont typeface="Arial" pitchFamily="34" charset="0"/>
              <a:buChar char="•"/>
              <a:defRPr sz="1600" kern="1200">
                <a:solidFill>
                  <a:schemeClr val="tx1"/>
                </a:solidFill>
                <a:latin typeface="Verdana" pitchFamily="34" charset="0"/>
                <a:ea typeface="Verdana" pitchFamily="34" charset="0"/>
                <a:cs typeface="Verdana" pitchFamily="34" charset="0"/>
              </a:defRPr>
            </a:lvl3pPr>
            <a:lvl4pPr marL="1080000" indent="-270000" algn="l" defTabSz="914400" rtl="0" eaLnBrk="1" latinLnBrk="0" hangingPunct="1">
              <a:spcBef>
                <a:spcPct val="20000"/>
              </a:spcBef>
              <a:buClr>
                <a:schemeClr val="tx2"/>
              </a:buClr>
              <a:buFont typeface="Arial" pitchFamily="34" charset="0"/>
              <a:buChar char="–"/>
              <a:defRPr sz="1600" kern="1200" baseline="0">
                <a:solidFill>
                  <a:schemeClr val="tx1"/>
                </a:solidFill>
                <a:latin typeface="Verdana" pitchFamily="34" charset="0"/>
                <a:ea typeface="Verdana" pitchFamily="34" charset="0"/>
                <a:cs typeface="Verdana" pitchFamily="34" charset="0"/>
              </a:defRPr>
            </a:lvl4pPr>
            <a:lvl5pPr marL="1350000" indent="-270000" algn="l" defTabSz="914400" rtl="0" eaLnBrk="1" latinLnBrk="0" hangingPunct="1">
              <a:spcBef>
                <a:spcPct val="20000"/>
              </a:spcBef>
              <a:buClr>
                <a:schemeClr val="tx2"/>
              </a:buClr>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pl-PL" b="1" dirty="0"/>
          </a:p>
          <a:p>
            <a:pPr marL="0" indent="0">
              <a:buNone/>
            </a:pPr>
            <a:endParaRPr lang="pl-PL" b="1" dirty="0"/>
          </a:p>
          <a:p>
            <a:pPr marL="0" indent="0">
              <a:buNone/>
            </a:pPr>
            <a:endParaRPr lang="pl-PL" dirty="0"/>
          </a:p>
          <a:p>
            <a:pPr marL="0" indent="0">
              <a:buNone/>
            </a:pPr>
            <a:endParaRPr lang="pl-PL" dirty="0"/>
          </a:p>
          <a:p>
            <a:pPr marL="0" indent="0">
              <a:buNone/>
            </a:pPr>
            <a:endParaRPr lang="pl-PL" dirty="0"/>
          </a:p>
          <a:p>
            <a:pPr marL="0" indent="0">
              <a:buNone/>
            </a:pPr>
            <a:endParaRPr lang="pl-PL" dirty="0"/>
          </a:p>
          <a:p>
            <a:pPr marL="0" indent="0">
              <a:buNone/>
            </a:pPr>
            <a:endParaRPr lang="pl-PL" dirty="0"/>
          </a:p>
          <a:p>
            <a:pPr marL="0" indent="0">
              <a:buNone/>
            </a:pPr>
            <a:endParaRPr lang="pl-PL" dirty="0"/>
          </a:p>
          <a:p>
            <a:pPr>
              <a:buFontTx/>
              <a:buChar char="-"/>
            </a:pPr>
            <a:endParaRPr lang="en-US" dirty="0"/>
          </a:p>
        </p:txBody>
      </p:sp>
      <p:sp>
        <p:nvSpPr>
          <p:cNvPr id="12" name="Content Placeholder 2">
            <a:extLst>
              <a:ext uri="{FF2B5EF4-FFF2-40B4-BE49-F238E27FC236}">
                <a16:creationId xmlns:a16="http://schemas.microsoft.com/office/drawing/2014/main" id="{7957DA47-037A-4ADB-9E1E-8F991724CB9A}"/>
              </a:ext>
            </a:extLst>
          </p:cNvPr>
          <p:cNvSpPr txBox="1">
            <a:spLocks/>
          </p:cNvSpPr>
          <p:nvPr/>
        </p:nvSpPr>
        <p:spPr>
          <a:xfrm>
            <a:off x="295073" y="1632311"/>
            <a:ext cx="3916887" cy="2280027"/>
          </a:xfrm>
          <a:prstGeom prst="rect">
            <a:avLst/>
          </a:prstGeom>
        </p:spPr>
        <p:txBody>
          <a:bodyPr vert="horz" lIns="91440" tIns="45720" rIns="91440" bIns="45720" rtlCol="0">
            <a:noAutofit/>
          </a:bodyPr>
          <a:lstStyle>
            <a:lvl1pPr marL="270000" indent="-270000" algn="l" defTabSz="914400" rtl="0" eaLnBrk="1" latinLnBrk="0" hangingPunct="1">
              <a:spcBef>
                <a:spcPct val="20000"/>
              </a:spcBef>
              <a:buClr>
                <a:schemeClr val="tx2"/>
              </a:buClr>
              <a:buFont typeface="Lucida Sans Unicode" pitchFamily="34" charset="0"/>
              <a:buChar char="▶"/>
              <a:defRPr sz="1600" kern="1200" baseline="0">
                <a:solidFill>
                  <a:schemeClr val="tx1"/>
                </a:solidFill>
                <a:latin typeface="Verdana" pitchFamily="34" charset="0"/>
                <a:ea typeface="Verdana" pitchFamily="34" charset="0"/>
                <a:cs typeface="Verdana" pitchFamily="34" charset="0"/>
              </a:defRPr>
            </a:lvl1pPr>
            <a:lvl2pPr marL="540000" indent="-270000" algn="l" defTabSz="914400" rtl="0" eaLnBrk="1" latinLnBrk="0" hangingPunct="1">
              <a:spcBef>
                <a:spcPts val="384"/>
              </a:spcBef>
              <a:buClr>
                <a:schemeClr val="tx2"/>
              </a:buClr>
              <a:buFont typeface="Arial" pitchFamily="34" charset="0"/>
              <a:buChar char="–"/>
              <a:defRPr sz="1600" kern="1200" baseline="0">
                <a:solidFill>
                  <a:schemeClr val="tx1"/>
                </a:solidFill>
                <a:latin typeface="Verdana" pitchFamily="34" charset="0"/>
                <a:ea typeface="Verdana" pitchFamily="34" charset="0"/>
                <a:cs typeface="Verdana" pitchFamily="34" charset="0"/>
              </a:defRPr>
            </a:lvl2pPr>
            <a:lvl3pPr marL="810000" indent="-270000" algn="l" defTabSz="914400" rtl="0" eaLnBrk="1" latinLnBrk="0" hangingPunct="1">
              <a:spcBef>
                <a:spcPct val="20000"/>
              </a:spcBef>
              <a:buClr>
                <a:schemeClr val="tx2"/>
              </a:buClr>
              <a:buFont typeface="Arial" pitchFamily="34" charset="0"/>
              <a:buChar char="•"/>
              <a:defRPr sz="1600" kern="1200">
                <a:solidFill>
                  <a:schemeClr val="tx1"/>
                </a:solidFill>
                <a:latin typeface="Verdana" pitchFamily="34" charset="0"/>
                <a:ea typeface="Verdana" pitchFamily="34" charset="0"/>
                <a:cs typeface="Verdana" pitchFamily="34" charset="0"/>
              </a:defRPr>
            </a:lvl3pPr>
            <a:lvl4pPr marL="1080000" indent="-270000" algn="l" defTabSz="914400" rtl="0" eaLnBrk="1" latinLnBrk="0" hangingPunct="1">
              <a:spcBef>
                <a:spcPct val="20000"/>
              </a:spcBef>
              <a:buClr>
                <a:schemeClr val="tx2"/>
              </a:buClr>
              <a:buFont typeface="Arial" pitchFamily="34" charset="0"/>
              <a:buChar char="–"/>
              <a:defRPr sz="1600" kern="1200" baseline="0">
                <a:solidFill>
                  <a:schemeClr val="tx1"/>
                </a:solidFill>
                <a:latin typeface="Verdana" pitchFamily="34" charset="0"/>
                <a:ea typeface="Verdana" pitchFamily="34" charset="0"/>
                <a:cs typeface="Verdana" pitchFamily="34" charset="0"/>
              </a:defRPr>
            </a:lvl4pPr>
            <a:lvl5pPr marL="1350000" indent="-270000" algn="l" defTabSz="914400" rtl="0" eaLnBrk="1" latinLnBrk="0" hangingPunct="1">
              <a:spcBef>
                <a:spcPct val="20000"/>
              </a:spcBef>
              <a:buClr>
                <a:schemeClr val="tx2"/>
              </a:buClr>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pl-PL" b="1" dirty="0"/>
          </a:p>
          <a:p>
            <a:pPr marL="0" indent="0">
              <a:buNone/>
            </a:pPr>
            <a:endParaRPr lang="pl-PL" b="1" dirty="0"/>
          </a:p>
          <a:p>
            <a:pPr marL="0" indent="0">
              <a:buNone/>
            </a:pPr>
            <a:endParaRPr lang="pl-PL" dirty="0"/>
          </a:p>
          <a:p>
            <a:pPr marL="0" indent="0">
              <a:buNone/>
            </a:pPr>
            <a:endParaRPr lang="pl-PL" dirty="0"/>
          </a:p>
          <a:p>
            <a:pPr marL="0" indent="0">
              <a:buNone/>
            </a:pPr>
            <a:endParaRPr lang="pl-PL" dirty="0"/>
          </a:p>
          <a:p>
            <a:pPr marL="0" indent="0">
              <a:buNone/>
            </a:pPr>
            <a:endParaRPr lang="pl-PL" dirty="0"/>
          </a:p>
          <a:p>
            <a:pPr marL="0" indent="0">
              <a:buNone/>
            </a:pPr>
            <a:endParaRPr lang="pl-PL" dirty="0"/>
          </a:p>
          <a:p>
            <a:pPr marL="0" indent="0">
              <a:buNone/>
            </a:pPr>
            <a:endParaRPr lang="pl-PL" dirty="0"/>
          </a:p>
          <a:p>
            <a:pPr>
              <a:buFontTx/>
              <a:buChar char="-"/>
            </a:pPr>
            <a:endParaRPr lang="en-US" dirty="0"/>
          </a:p>
        </p:txBody>
      </p:sp>
      <p:sp>
        <p:nvSpPr>
          <p:cNvPr id="13" name="pole tekstowe 18">
            <a:extLst>
              <a:ext uri="{FF2B5EF4-FFF2-40B4-BE49-F238E27FC236}">
                <a16:creationId xmlns:a16="http://schemas.microsoft.com/office/drawing/2014/main" id="{4C261225-A99D-4258-BFA6-C641D92D7EA0}"/>
              </a:ext>
            </a:extLst>
          </p:cNvPr>
          <p:cNvSpPr txBox="1"/>
          <p:nvPr/>
        </p:nvSpPr>
        <p:spPr>
          <a:xfrm>
            <a:off x="683569" y="1175176"/>
            <a:ext cx="4680520" cy="646331"/>
          </a:xfrm>
          <a:prstGeom prst="rect">
            <a:avLst/>
          </a:prstGeom>
          <a:noFill/>
        </p:spPr>
        <p:txBody>
          <a:bodyPr wrap="square" numCol="1" rtlCol="0">
            <a:spAutoFit/>
          </a:bodyPr>
          <a:lstStyle/>
          <a:p>
            <a:r>
              <a:rPr lang="pl-PL" dirty="0" err="1">
                <a:latin typeface="Stag Medium" panose="02000603060000020004" pitchFamily="50" charset="-18"/>
                <a:sym typeface="Wingdings" panose="05000000000000000000" pitchFamily="2" charset="2"/>
              </a:rPr>
              <a:t>Serializable</a:t>
            </a:r>
            <a:endParaRPr lang="en-US" dirty="0">
              <a:latin typeface="Stag Medium" panose="02000603060000020004" pitchFamily="50" charset="-18"/>
              <a:sym typeface="Wingdings" panose="05000000000000000000" pitchFamily="2" charset="2"/>
            </a:endParaRPr>
          </a:p>
          <a:p>
            <a:pPr marL="285750" indent="-285750">
              <a:buFont typeface="Wingdings" panose="05000000000000000000" pitchFamily="2" charset="2"/>
              <a:buChar char="q"/>
            </a:pPr>
            <a:endParaRPr lang="pl-PL" dirty="0">
              <a:latin typeface="Stag Medium" panose="02000603060000020004" pitchFamily="50" charset="-18"/>
            </a:endParaRPr>
          </a:p>
        </p:txBody>
      </p:sp>
      <p:sp>
        <p:nvSpPr>
          <p:cNvPr id="14" name="pole tekstowe 18">
            <a:extLst>
              <a:ext uri="{FF2B5EF4-FFF2-40B4-BE49-F238E27FC236}">
                <a16:creationId xmlns:a16="http://schemas.microsoft.com/office/drawing/2014/main" id="{940394CB-2C16-4A75-A8AA-69745AAB93CB}"/>
              </a:ext>
            </a:extLst>
          </p:cNvPr>
          <p:cNvSpPr txBox="1"/>
          <p:nvPr/>
        </p:nvSpPr>
        <p:spPr>
          <a:xfrm>
            <a:off x="683568" y="1819898"/>
            <a:ext cx="7776864" cy="2308324"/>
          </a:xfrm>
          <a:prstGeom prst="rect">
            <a:avLst/>
          </a:prstGeom>
          <a:noFill/>
        </p:spPr>
        <p:txBody>
          <a:bodyPr wrap="square" numCol="1" rtlCol="0">
            <a:spAutoFit/>
          </a:bodyPr>
          <a:lstStyle/>
          <a:p>
            <a:pPr marL="285750" indent="-285750">
              <a:buFont typeface="Wingdings" panose="05000000000000000000" pitchFamily="2" charset="2"/>
              <a:buChar char="q"/>
            </a:pPr>
            <a:r>
              <a:rPr lang="pl-PL" dirty="0">
                <a:latin typeface="Stag Medium" panose="02000603060000020004" pitchFamily="50" charset="-18"/>
                <a:sym typeface="Wingdings" panose="05000000000000000000" pitchFamily="2" charset="2"/>
              </a:rPr>
              <a:t>blokady </a:t>
            </a:r>
            <a:r>
              <a:rPr lang="pl-PL" dirty="0" err="1">
                <a:latin typeface="Stag Medium" panose="02000603060000020004" pitchFamily="50" charset="-18"/>
                <a:sym typeface="Wingdings" panose="05000000000000000000" pitchFamily="2" charset="2"/>
              </a:rPr>
              <a:t>Key-Range</a:t>
            </a:r>
            <a:r>
              <a:rPr lang="pl-PL" dirty="0">
                <a:latin typeface="Stag Medium" panose="02000603060000020004" pitchFamily="50" charset="-18"/>
                <a:sym typeface="Wingdings" panose="05000000000000000000" pitchFamily="2" charset="2"/>
              </a:rPr>
              <a:t>  </a:t>
            </a:r>
          </a:p>
          <a:p>
            <a:pPr marL="285750" indent="-285750">
              <a:buFont typeface="Wingdings" panose="05000000000000000000" pitchFamily="2" charset="2"/>
              <a:buChar char="q"/>
            </a:pPr>
            <a:r>
              <a:rPr lang="pl-PL" dirty="0">
                <a:latin typeface="Stag Medium" panose="02000603060000020004" pitchFamily="50" charset="-18"/>
                <a:sym typeface="Wingdings" panose="05000000000000000000" pitchFamily="2" charset="2"/>
              </a:rPr>
              <a:t>Transakcje nie widzą wzajemnie żadnych modyfikacji danych, dopóki nie zostaną zakończone.</a:t>
            </a:r>
          </a:p>
          <a:p>
            <a:pPr marL="285750" indent="-285750">
              <a:buFont typeface="Wingdings" panose="05000000000000000000" pitchFamily="2" charset="2"/>
              <a:buChar char="q"/>
            </a:pPr>
            <a:r>
              <a:rPr lang="pl-PL" dirty="0">
                <a:latin typeface="Stag Medium" panose="02000603060000020004" pitchFamily="50" charset="-18"/>
                <a:sym typeface="Wingdings" panose="05000000000000000000" pitchFamily="2" charset="2"/>
              </a:rPr>
              <a:t>brak anomalii</a:t>
            </a:r>
          </a:p>
          <a:p>
            <a:pPr marL="285750" indent="-285750">
              <a:buFont typeface="Wingdings" panose="05000000000000000000" pitchFamily="2" charset="2"/>
              <a:buChar char="q"/>
            </a:pPr>
            <a:r>
              <a:rPr lang="pl-PL" dirty="0">
                <a:latin typeface="Stag Medium" panose="02000603060000020004" pitchFamily="50" charset="-18"/>
                <a:sym typeface="Wingdings" panose="05000000000000000000" pitchFamily="2" charset="2"/>
              </a:rPr>
              <a:t> ograniczona współbieżność.</a:t>
            </a:r>
          </a:p>
          <a:p>
            <a:pPr marL="285750" indent="-285750">
              <a:buFont typeface="Wingdings" panose="05000000000000000000" pitchFamily="2" charset="2"/>
              <a:buChar char="q"/>
            </a:pPr>
            <a:endParaRPr lang="pl-PL" dirty="0">
              <a:latin typeface="Stag Medium" panose="02000603060000020004" pitchFamily="50" charset="-18"/>
              <a:sym typeface="Wingdings" panose="05000000000000000000" pitchFamily="2" charset="2"/>
            </a:endParaRPr>
          </a:p>
          <a:p>
            <a:pPr marL="285750" indent="-285750">
              <a:buFont typeface="Wingdings" panose="05000000000000000000" pitchFamily="2" charset="2"/>
              <a:buChar char="q"/>
            </a:pPr>
            <a:endParaRPr lang="pl-PL" dirty="0">
              <a:latin typeface="Stag Medium" panose="02000603060000020004" pitchFamily="50" charset="-18"/>
              <a:sym typeface="Wingdings" panose="05000000000000000000" pitchFamily="2" charset="2"/>
            </a:endParaRPr>
          </a:p>
          <a:p>
            <a:pPr marL="285750" indent="-285750">
              <a:buBlip>
                <a:blip r:embed="rId3">
                  <a:extLst>
                    <a:ext uri="{96DAC541-7B7A-43D3-8B79-37D633B846F1}">
                      <asvg:svgBlip xmlns:asvg="http://schemas.microsoft.com/office/drawing/2016/SVG/main" r:embed="rId4"/>
                    </a:ext>
                  </a:extLst>
                </a:blip>
              </a:buBlip>
            </a:pPr>
            <a:endParaRPr lang="en-US" dirty="0">
              <a:latin typeface="Stag Medium" panose="02000603060000020004" pitchFamily="50" charset="-18"/>
              <a:sym typeface="Wingdings" panose="05000000000000000000" pitchFamily="2" charset="2"/>
            </a:endParaRPr>
          </a:p>
        </p:txBody>
      </p:sp>
    </p:spTree>
    <p:extLst>
      <p:ext uri="{BB962C8B-B14F-4D97-AF65-F5344CB8AC3E}">
        <p14:creationId xmlns:p14="http://schemas.microsoft.com/office/powerpoint/2010/main" val="24535315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idx="1"/>
          </p:nvPr>
        </p:nvSpPr>
        <p:spPr>
          <a:xfrm>
            <a:off x="320894" y="1111498"/>
            <a:ext cx="8823105" cy="3548483"/>
          </a:xfrm>
        </p:spPr>
        <p:txBody>
          <a:bodyPr/>
          <a:lstStyle/>
          <a:p>
            <a:pPr marL="342900" indent="-342900">
              <a:buFont typeface="+mj-lt"/>
              <a:buAutoNum type="arabicPeriod" startAt="3"/>
            </a:pPr>
            <a:endParaRPr lang="pl-PL" dirty="0"/>
          </a:p>
          <a:p>
            <a:pPr marL="342900" indent="-342900">
              <a:buFont typeface="+mj-lt"/>
              <a:buAutoNum type="arabicPeriod" startAt="3"/>
            </a:pPr>
            <a:endParaRPr lang="pl-PL" dirty="0"/>
          </a:p>
          <a:p>
            <a:pPr>
              <a:buFontTx/>
              <a:buChar char="-"/>
            </a:pPr>
            <a:endParaRPr lang="pl-PL" dirty="0"/>
          </a:p>
          <a:p>
            <a:pPr marL="0" indent="0">
              <a:buNone/>
            </a:pPr>
            <a:endParaRPr lang="en-US" dirty="0"/>
          </a:p>
        </p:txBody>
      </p:sp>
      <p:sp>
        <p:nvSpPr>
          <p:cNvPr id="3" name="Slide Number Placeholder 2"/>
          <p:cNvSpPr>
            <a:spLocks noGrp="1"/>
          </p:cNvSpPr>
          <p:nvPr>
            <p:ph type="sldNum" sz="quarter" idx="4"/>
          </p:nvPr>
        </p:nvSpPr>
        <p:spPr/>
        <p:txBody>
          <a:bodyPr/>
          <a:lstStyle/>
          <a:p>
            <a:fld id="{DAF489CC-3B7A-4DA5-A8C0-4984788D0EC5}" type="slidenum">
              <a:rPr lang="nl-NL" smtClean="0"/>
              <a:pPr/>
              <a:t>17</a:t>
            </a:fld>
            <a:endParaRPr lang="nl-NL" dirty="0"/>
          </a:p>
        </p:txBody>
      </p:sp>
      <p:sp>
        <p:nvSpPr>
          <p:cNvPr id="4" name="Title 3"/>
          <p:cNvSpPr>
            <a:spLocks noGrp="1"/>
          </p:cNvSpPr>
          <p:nvPr>
            <p:ph type="title"/>
          </p:nvPr>
        </p:nvSpPr>
        <p:spPr/>
        <p:txBody>
          <a:bodyPr/>
          <a:lstStyle/>
          <a:p>
            <a:r>
              <a:rPr lang="pl-PL" dirty="0">
                <a:solidFill>
                  <a:srgbClr val="A626AA"/>
                </a:solidFill>
                <a:latin typeface="Stag Medium" panose="02000603060000020004" pitchFamily="50" charset="-18"/>
              </a:rPr>
              <a:t>Poziomy izolacji</a:t>
            </a:r>
            <a:br>
              <a:rPr lang="pl-PL" dirty="0">
                <a:solidFill>
                  <a:srgbClr val="A626AA"/>
                </a:solidFill>
              </a:rPr>
            </a:br>
            <a:endParaRPr lang="en-US" dirty="0">
              <a:solidFill>
                <a:srgbClr val="A626AA"/>
              </a:solidFill>
            </a:endParaRPr>
          </a:p>
        </p:txBody>
      </p:sp>
      <p:sp>
        <p:nvSpPr>
          <p:cNvPr id="2" name="AutoShape 2" descr="https://source.myatos.net/SiteCollectionImages/bK_Circuit.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l-PL"/>
          </a:p>
        </p:txBody>
      </p:sp>
      <p:sp>
        <p:nvSpPr>
          <p:cNvPr id="6" name="Content Placeholder 2">
            <a:extLst>
              <a:ext uri="{FF2B5EF4-FFF2-40B4-BE49-F238E27FC236}">
                <a16:creationId xmlns:a16="http://schemas.microsoft.com/office/drawing/2014/main" id="{B2513DF3-80EB-4221-99C0-8842B271D252}"/>
              </a:ext>
            </a:extLst>
          </p:cNvPr>
          <p:cNvSpPr txBox="1">
            <a:spLocks/>
          </p:cNvSpPr>
          <p:nvPr/>
        </p:nvSpPr>
        <p:spPr>
          <a:xfrm>
            <a:off x="295073" y="1632311"/>
            <a:ext cx="3916887" cy="2280027"/>
          </a:xfrm>
          <a:prstGeom prst="rect">
            <a:avLst/>
          </a:prstGeom>
        </p:spPr>
        <p:txBody>
          <a:bodyPr vert="horz" lIns="91440" tIns="45720" rIns="91440" bIns="45720" rtlCol="0">
            <a:noAutofit/>
          </a:bodyPr>
          <a:lstStyle>
            <a:lvl1pPr marL="270000" indent="-270000" algn="l" defTabSz="914400" rtl="0" eaLnBrk="1" latinLnBrk="0" hangingPunct="1">
              <a:spcBef>
                <a:spcPct val="20000"/>
              </a:spcBef>
              <a:buClr>
                <a:schemeClr val="tx2"/>
              </a:buClr>
              <a:buFont typeface="Lucida Sans Unicode" pitchFamily="34" charset="0"/>
              <a:buChar char="▶"/>
              <a:defRPr sz="1600" kern="1200" baseline="0">
                <a:solidFill>
                  <a:schemeClr val="tx1"/>
                </a:solidFill>
                <a:latin typeface="Verdana" pitchFamily="34" charset="0"/>
                <a:ea typeface="Verdana" pitchFamily="34" charset="0"/>
                <a:cs typeface="Verdana" pitchFamily="34" charset="0"/>
              </a:defRPr>
            </a:lvl1pPr>
            <a:lvl2pPr marL="540000" indent="-270000" algn="l" defTabSz="914400" rtl="0" eaLnBrk="1" latinLnBrk="0" hangingPunct="1">
              <a:spcBef>
                <a:spcPts val="384"/>
              </a:spcBef>
              <a:buClr>
                <a:schemeClr val="tx2"/>
              </a:buClr>
              <a:buFont typeface="Arial" pitchFamily="34" charset="0"/>
              <a:buChar char="–"/>
              <a:defRPr sz="1600" kern="1200" baseline="0">
                <a:solidFill>
                  <a:schemeClr val="tx1"/>
                </a:solidFill>
                <a:latin typeface="Verdana" pitchFamily="34" charset="0"/>
                <a:ea typeface="Verdana" pitchFamily="34" charset="0"/>
                <a:cs typeface="Verdana" pitchFamily="34" charset="0"/>
              </a:defRPr>
            </a:lvl2pPr>
            <a:lvl3pPr marL="810000" indent="-270000" algn="l" defTabSz="914400" rtl="0" eaLnBrk="1" latinLnBrk="0" hangingPunct="1">
              <a:spcBef>
                <a:spcPct val="20000"/>
              </a:spcBef>
              <a:buClr>
                <a:schemeClr val="tx2"/>
              </a:buClr>
              <a:buFont typeface="Arial" pitchFamily="34" charset="0"/>
              <a:buChar char="•"/>
              <a:defRPr sz="1600" kern="1200">
                <a:solidFill>
                  <a:schemeClr val="tx1"/>
                </a:solidFill>
                <a:latin typeface="Verdana" pitchFamily="34" charset="0"/>
                <a:ea typeface="Verdana" pitchFamily="34" charset="0"/>
                <a:cs typeface="Verdana" pitchFamily="34" charset="0"/>
              </a:defRPr>
            </a:lvl3pPr>
            <a:lvl4pPr marL="1080000" indent="-270000" algn="l" defTabSz="914400" rtl="0" eaLnBrk="1" latinLnBrk="0" hangingPunct="1">
              <a:spcBef>
                <a:spcPct val="20000"/>
              </a:spcBef>
              <a:buClr>
                <a:schemeClr val="tx2"/>
              </a:buClr>
              <a:buFont typeface="Arial" pitchFamily="34" charset="0"/>
              <a:buChar char="–"/>
              <a:defRPr sz="1600" kern="1200" baseline="0">
                <a:solidFill>
                  <a:schemeClr val="tx1"/>
                </a:solidFill>
                <a:latin typeface="Verdana" pitchFamily="34" charset="0"/>
                <a:ea typeface="Verdana" pitchFamily="34" charset="0"/>
                <a:cs typeface="Verdana" pitchFamily="34" charset="0"/>
              </a:defRPr>
            </a:lvl4pPr>
            <a:lvl5pPr marL="1350000" indent="-270000" algn="l" defTabSz="914400" rtl="0" eaLnBrk="1" latinLnBrk="0" hangingPunct="1">
              <a:spcBef>
                <a:spcPct val="20000"/>
              </a:spcBef>
              <a:buClr>
                <a:schemeClr val="tx2"/>
              </a:buClr>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pl-PL" b="1" dirty="0"/>
          </a:p>
          <a:p>
            <a:pPr marL="0" indent="0">
              <a:buNone/>
            </a:pPr>
            <a:endParaRPr lang="pl-PL" b="1" dirty="0"/>
          </a:p>
          <a:p>
            <a:pPr marL="0" indent="0">
              <a:buNone/>
            </a:pPr>
            <a:endParaRPr lang="pl-PL" dirty="0"/>
          </a:p>
          <a:p>
            <a:pPr marL="0" indent="0">
              <a:buNone/>
            </a:pPr>
            <a:endParaRPr lang="pl-PL" dirty="0"/>
          </a:p>
          <a:p>
            <a:pPr marL="0" indent="0">
              <a:buNone/>
            </a:pPr>
            <a:endParaRPr lang="pl-PL" dirty="0"/>
          </a:p>
          <a:p>
            <a:pPr marL="0" indent="0">
              <a:buNone/>
            </a:pPr>
            <a:endParaRPr lang="pl-PL" dirty="0"/>
          </a:p>
          <a:p>
            <a:pPr marL="0" indent="0">
              <a:buNone/>
            </a:pPr>
            <a:endParaRPr lang="pl-PL" dirty="0"/>
          </a:p>
          <a:p>
            <a:pPr marL="0" indent="0">
              <a:buNone/>
            </a:pPr>
            <a:endParaRPr lang="pl-PL" dirty="0"/>
          </a:p>
          <a:p>
            <a:pPr>
              <a:buFontTx/>
              <a:buChar char="-"/>
            </a:pPr>
            <a:endParaRPr lang="en-US" dirty="0"/>
          </a:p>
        </p:txBody>
      </p:sp>
      <p:sp>
        <p:nvSpPr>
          <p:cNvPr id="12" name="Content Placeholder 2">
            <a:extLst>
              <a:ext uri="{FF2B5EF4-FFF2-40B4-BE49-F238E27FC236}">
                <a16:creationId xmlns:a16="http://schemas.microsoft.com/office/drawing/2014/main" id="{7957DA47-037A-4ADB-9E1E-8F991724CB9A}"/>
              </a:ext>
            </a:extLst>
          </p:cNvPr>
          <p:cNvSpPr txBox="1">
            <a:spLocks/>
          </p:cNvSpPr>
          <p:nvPr/>
        </p:nvSpPr>
        <p:spPr>
          <a:xfrm>
            <a:off x="295073" y="1632311"/>
            <a:ext cx="3916887" cy="2280027"/>
          </a:xfrm>
          <a:prstGeom prst="rect">
            <a:avLst/>
          </a:prstGeom>
        </p:spPr>
        <p:txBody>
          <a:bodyPr vert="horz" lIns="91440" tIns="45720" rIns="91440" bIns="45720" rtlCol="0">
            <a:noAutofit/>
          </a:bodyPr>
          <a:lstStyle>
            <a:lvl1pPr marL="270000" indent="-270000" algn="l" defTabSz="914400" rtl="0" eaLnBrk="1" latinLnBrk="0" hangingPunct="1">
              <a:spcBef>
                <a:spcPct val="20000"/>
              </a:spcBef>
              <a:buClr>
                <a:schemeClr val="tx2"/>
              </a:buClr>
              <a:buFont typeface="Lucida Sans Unicode" pitchFamily="34" charset="0"/>
              <a:buChar char="▶"/>
              <a:defRPr sz="1600" kern="1200" baseline="0">
                <a:solidFill>
                  <a:schemeClr val="tx1"/>
                </a:solidFill>
                <a:latin typeface="Verdana" pitchFamily="34" charset="0"/>
                <a:ea typeface="Verdana" pitchFamily="34" charset="0"/>
                <a:cs typeface="Verdana" pitchFamily="34" charset="0"/>
              </a:defRPr>
            </a:lvl1pPr>
            <a:lvl2pPr marL="540000" indent="-270000" algn="l" defTabSz="914400" rtl="0" eaLnBrk="1" latinLnBrk="0" hangingPunct="1">
              <a:spcBef>
                <a:spcPts val="384"/>
              </a:spcBef>
              <a:buClr>
                <a:schemeClr val="tx2"/>
              </a:buClr>
              <a:buFont typeface="Arial" pitchFamily="34" charset="0"/>
              <a:buChar char="–"/>
              <a:defRPr sz="1600" kern="1200" baseline="0">
                <a:solidFill>
                  <a:schemeClr val="tx1"/>
                </a:solidFill>
                <a:latin typeface="Verdana" pitchFamily="34" charset="0"/>
                <a:ea typeface="Verdana" pitchFamily="34" charset="0"/>
                <a:cs typeface="Verdana" pitchFamily="34" charset="0"/>
              </a:defRPr>
            </a:lvl2pPr>
            <a:lvl3pPr marL="810000" indent="-270000" algn="l" defTabSz="914400" rtl="0" eaLnBrk="1" latinLnBrk="0" hangingPunct="1">
              <a:spcBef>
                <a:spcPct val="20000"/>
              </a:spcBef>
              <a:buClr>
                <a:schemeClr val="tx2"/>
              </a:buClr>
              <a:buFont typeface="Arial" pitchFamily="34" charset="0"/>
              <a:buChar char="•"/>
              <a:defRPr sz="1600" kern="1200">
                <a:solidFill>
                  <a:schemeClr val="tx1"/>
                </a:solidFill>
                <a:latin typeface="Verdana" pitchFamily="34" charset="0"/>
                <a:ea typeface="Verdana" pitchFamily="34" charset="0"/>
                <a:cs typeface="Verdana" pitchFamily="34" charset="0"/>
              </a:defRPr>
            </a:lvl3pPr>
            <a:lvl4pPr marL="1080000" indent="-270000" algn="l" defTabSz="914400" rtl="0" eaLnBrk="1" latinLnBrk="0" hangingPunct="1">
              <a:spcBef>
                <a:spcPct val="20000"/>
              </a:spcBef>
              <a:buClr>
                <a:schemeClr val="tx2"/>
              </a:buClr>
              <a:buFont typeface="Arial" pitchFamily="34" charset="0"/>
              <a:buChar char="–"/>
              <a:defRPr sz="1600" kern="1200" baseline="0">
                <a:solidFill>
                  <a:schemeClr val="tx1"/>
                </a:solidFill>
                <a:latin typeface="Verdana" pitchFamily="34" charset="0"/>
                <a:ea typeface="Verdana" pitchFamily="34" charset="0"/>
                <a:cs typeface="Verdana" pitchFamily="34" charset="0"/>
              </a:defRPr>
            </a:lvl4pPr>
            <a:lvl5pPr marL="1350000" indent="-270000" algn="l" defTabSz="914400" rtl="0" eaLnBrk="1" latinLnBrk="0" hangingPunct="1">
              <a:spcBef>
                <a:spcPct val="20000"/>
              </a:spcBef>
              <a:buClr>
                <a:schemeClr val="tx2"/>
              </a:buClr>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pl-PL" b="1" dirty="0"/>
          </a:p>
          <a:p>
            <a:pPr marL="0" indent="0">
              <a:buNone/>
            </a:pPr>
            <a:endParaRPr lang="pl-PL" b="1" dirty="0"/>
          </a:p>
          <a:p>
            <a:pPr marL="0" indent="0">
              <a:buNone/>
            </a:pPr>
            <a:endParaRPr lang="pl-PL" dirty="0"/>
          </a:p>
          <a:p>
            <a:pPr marL="0" indent="0">
              <a:buNone/>
            </a:pPr>
            <a:endParaRPr lang="pl-PL" dirty="0"/>
          </a:p>
          <a:p>
            <a:pPr marL="0" indent="0">
              <a:buNone/>
            </a:pPr>
            <a:endParaRPr lang="pl-PL" dirty="0"/>
          </a:p>
          <a:p>
            <a:pPr marL="0" indent="0">
              <a:buNone/>
            </a:pPr>
            <a:endParaRPr lang="pl-PL" dirty="0"/>
          </a:p>
          <a:p>
            <a:pPr marL="0" indent="0">
              <a:buNone/>
            </a:pPr>
            <a:endParaRPr lang="pl-PL" dirty="0"/>
          </a:p>
          <a:p>
            <a:pPr marL="0" indent="0">
              <a:buNone/>
            </a:pPr>
            <a:endParaRPr lang="pl-PL" dirty="0"/>
          </a:p>
          <a:p>
            <a:pPr>
              <a:buFontTx/>
              <a:buChar char="-"/>
            </a:pPr>
            <a:endParaRPr lang="en-US" dirty="0"/>
          </a:p>
        </p:txBody>
      </p:sp>
      <p:sp>
        <p:nvSpPr>
          <p:cNvPr id="13" name="pole tekstowe 18">
            <a:extLst>
              <a:ext uri="{FF2B5EF4-FFF2-40B4-BE49-F238E27FC236}">
                <a16:creationId xmlns:a16="http://schemas.microsoft.com/office/drawing/2014/main" id="{4C261225-A99D-4258-BFA6-C641D92D7EA0}"/>
              </a:ext>
            </a:extLst>
          </p:cNvPr>
          <p:cNvSpPr txBox="1"/>
          <p:nvPr/>
        </p:nvSpPr>
        <p:spPr>
          <a:xfrm>
            <a:off x="683568" y="1175176"/>
            <a:ext cx="6696743" cy="369332"/>
          </a:xfrm>
          <a:prstGeom prst="rect">
            <a:avLst/>
          </a:prstGeom>
          <a:noFill/>
        </p:spPr>
        <p:txBody>
          <a:bodyPr wrap="square" numCol="1" rtlCol="0">
            <a:spAutoFit/>
          </a:bodyPr>
          <a:lstStyle/>
          <a:p>
            <a:r>
              <a:rPr lang="pl-PL" dirty="0">
                <a:latin typeface="Stag Medium" panose="02000603060000020004" pitchFamily="50" charset="-18"/>
                <a:sym typeface="Wingdings" panose="05000000000000000000" pitchFamily="2" charset="2"/>
              </a:rPr>
              <a:t>Read </a:t>
            </a:r>
            <a:r>
              <a:rPr lang="pl-PL" dirty="0" err="1">
                <a:latin typeface="Stag Medium" panose="02000603060000020004" pitchFamily="50" charset="-18"/>
                <a:sym typeface="Wingdings" panose="05000000000000000000" pitchFamily="2" charset="2"/>
              </a:rPr>
              <a:t>Commited</a:t>
            </a:r>
            <a:r>
              <a:rPr lang="pl-PL" dirty="0">
                <a:latin typeface="Stag Medium" panose="02000603060000020004" pitchFamily="50" charset="-18"/>
                <a:sym typeface="Wingdings" panose="05000000000000000000" pitchFamily="2" charset="2"/>
              </a:rPr>
              <a:t> </a:t>
            </a:r>
            <a:r>
              <a:rPr lang="pl-PL" dirty="0" err="1">
                <a:latin typeface="Stag Medium" panose="02000603060000020004" pitchFamily="50" charset="-18"/>
                <a:sym typeface="Wingdings" panose="05000000000000000000" pitchFamily="2" charset="2"/>
              </a:rPr>
              <a:t>Snapshot</a:t>
            </a:r>
            <a:r>
              <a:rPr lang="pl-PL" dirty="0">
                <a:latin typeface="Stag Medium" panose="02000603060000020004" pitchFamily="50" charset="-18"/>
                <a:sym typeface="Wingdings" panose="05000000000000000000" pitchFamily="2" charset="2"/>
              </a:rPr>
              <a:t> (RCSI) i </a:t>
            </a:r>
            <a:r>
              <a:rPr lang="pl-PL" dirty="0" err="1">
                <a:latin typeface="Stag Medium" panose="02000603060000020004" pitchFamily="50" charset="-18"/>
                <a:sym typeface="Wingdings" panose="05000000000000000000" pitchFamily="2" charset="2"/>
              </a:rPr>
              <a:t>Snapshot</a:t>
            </a:r>
            <a:endParaRPr lang="pl-PL" dirty="0">
              <a:latin typeface="Stag Medium" panose="02000603060000020004" pitchFamily="50" charset="-18"/>
            </a:endParaRPr>
          </a:p>
        </p:txBody>
      </p:sp>
      <p:sp>
        <p:nvSpPr>
          <p:cNvPr id="14" name="pole tekstowe 18">
            <a:extLst>
              <a:ext uri="{FF2B5EF4-FFF2-40B4-BE49-F238E27FC236}">
                <a16:creationId xmlns:a16="http://schemas.microsoft.com/office/drawing/2014/main" id="{940394CB-2C16-4A75-A8AA-69745AAB93CB}"/>
              </a:ext>
            </a:extLst>
          </p:cNvPr>
          <p:cNvSpPr txBox="1"/>
          <p:nvPr/>
        </p:nvSpPr>
        <p:spPr>
          <a:xfrm>
            <a:off x="683568" y="1819898"/>
            <a:ext cx="7776864" cy="1754326"/>
          </a:xfrm>
          <a:prstGeom prst="rect">
            <a:avLst/>
          </a:prstGeom>
          <a:noFill/>
        </p:spPr>
        <p:txBody>
          <a:bodyPr wrap="square" numCol="1" rtlCol="0">
            <a:spAutoFit/>
          </a:bodyPr>
          <a:lstStyle/>
          <a:p>
            <a:pPr marL="285750" indent="-285750">
              <a:buFont typeface="Wingdings" panose="05000000000000000000" pitchFamily="2" charset="2"/>
              <a:buChar char="q"/>
            </a:pPr>
            <a:r>
              <a:rPr lang="pl-PL" dirty="0">
                <a:latin typeface="Stag Medium" panose="02000603060000020004" pitchFamily="50" charset="-18"/>
                <a:sym typeface="Wingdings" panose="05000000000000000000" pitchFamily="2" charset="2"/>
              </a:rPr>
              <a:t>optymistyczne podejście do współbieżności</a:t>
            </a:r>
          </a:p>
          <a:p>
            <a:pPr marL="285750" indent="-285750">
              <a:buFont typeface="Wingdings" panose="05000000000000000000" pitchFamily="2" charset="2"/>
              <a:buChar char="q"/>
            </a:pPr>
            <a:r>
              <a:rPr lang="pl-PL" dirty="0">
                <a:latin typeface="Stag Medium" panose="02000603060000020004" pitchFamily="50" charset="-18"/>
                <a:sym typeface="Wingdings" panose="05000000000000000000" pitchFamily="2" charset="2"/>
              </a:rPr>
              <a:t>wersjonowanie wierszy</a:t>
            </a:r>
          </a:p>
          <a:p>
            <a:pPr marL="285750" indent="-285750">
              <a:buFont typeface="Wingdings" panose="05000000000000000000" pitchFamily="2" charset="2"/>
              <a:buChar char="q"/>
            </a:pPr>
            <a:r>
              <a:rPr lang="pl-PL" dirty="0" err="1">
                <a:latin typeface="Stag Medium" panose="02000603060000020004" pitchFamily="50" charset="-18"/>
                <a:sym typeface="Wingdings" panose="05000000000000000000" pitchFamily="2" charset="2"/>
              </a:rPr>
              <a:t>tempbd</a:t>
            </a:r>
            <a:endParaRPr lang="pl-PL" dirty="0">
              <a:latin typeface="Stag Medium" panose="02000603060000020004" pitchFamily="50" charset="-18"/>
              <a:sym typeface="Wingdings" panose="05000000000000000000" pitchFamily="2" charset="2"/>
            </a:endParaRPr>
          </a:p>
          <a:p>
            <a:pPr marL="285750" indent="-285750">
              <a:buFont typeface="Wingdings" panose="05000000000000000000" pitchFamily="2" charset="2"/>
              <a:buChar char="q"/>
            </a:pPr>
            <a:endParaRPr lang="pl-PL" dirty="0">
              <a:latin typeface="Stag Medium" panose="02000603060000020004" pitchFamily="50" charset="-18"/>
              <a:sym typeface="Wingdings" panose="05000000000000000000" pitchFamily="2" charset="2"/>
            </a:endParaRPr>
          </a:p>
          <a:p>
            <a:pPr marL="285750" indent="-285750">
              <a:buFont typeface="Wingdings" panose="05000000000000000000" pitchFamily="2" charset="2"/>
              <a:buChar char="q"/>
            </a:pPr>
            <a:endParaRPr lang="pl-PL" dirty="0">
              <a:latin typeface="Stag Medium" panose="02000603060000020004" pitchFamily="50" charset="-18"/>
              <a:sym typeface="Wingdings" panose="05000000000000000000" pitchFamily="2" charset="2"/>
            </a:endParaRPr>
          </a:p>
          <a:p>
            <a:pPr marL="285750" indent="-285750">
              <a:buBlip>
                <a:blip r:embed="rId3">
                  <a:extLst>
                    <a:ext uri="{96DAC541-7B7A-43D3-8B79-37D633B846F1}">
                      <asvg:svgBlip xmlns:asvg="http://schemas.microsoft.com/office/drawing/2016/SVG/main" r:embed="rId4"/>
                    </a:ext>
                  </a:extLst>
                </a:blip>
              </a:buBlip>
            </a:pPr>
            <a:endParaRPr lang="en-US" dirty="0">
              <a:latin typeface="Stag Medium" panose="02000603060000020004" pitchFamily="50" charset="-18"/>
              <a:sym typeface="Wingdings" panose="05000000000000000000" pitchFamily="2" charset="2"/>
            </a:endParaRPr>
          </a:p>
        </p:txBody>
      </p:sp>
    </p:spTree>
    <p:extLst>
      <p:ext uri="{BB962C8B-B14F-4D97-AF65-F5344CB8AC3E}">
        <p14:creationId xmlns:p14="http://schemas.microsoft.com/office/powerpoint/2010/main" val="18377707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idx="1"/>
          </p:nvPr>
        </p:nvSpPr>
        <p:spPr>
          <a:xfrm>
            <a:off x="320894" y="1111498"/>
            <a:ext cx="8823105" cy="3548483"/>
          </a:xfrm>
        </p:spPr>
        <p:txBody>
          <a:bodyPr/>
          <a:lstStyle/>
          <a:p>
            <a:pPr marL="342900" indent="-342900">
              <a:buFont typeface="+mj-lt"/>
              <a:buAutoNum type="arabicPeriod" startAt="3"/>
            </a:pPr>
            <a:endParaRPr lang="pl-PL" dirty="0"/>
          </a:p>
          <a:p>
            <a:pPr marL="342900" indent="-342900">
              <a:buFont typeface="+mj-lt"/>
              <a:buAutoNum type="arabicPeriod" startAt="3"/>
            </a:pPr>
            <a:endParaRPr lang="pl-PL" dirty="0"/>
          </a:p>
          <a:p>
            <a:pPr>
              <a:buFontTx/>
              <a:buChar char="-"/>
            </a:pPr>
            <a:endParaRPr lang="pl-PL" dirty="0"/>
          </a:p>
          <a:p>
            <a:pPr>
              <a:buFontTx/>
              <a:buChar char="-"/>
            </a:pPr>
            <a:endParaRPr lang="en-US" dirty="0"/>
          </a:p>
        </p:txBody>
      </p:sp>
      <p:sp>
        <p:nvSpPr>
          <p:cNvPr id="3" name="Slide Number Placeholder 2"/>
          <p:cNvSpPr>
            <a:spLocks noGrp="1"/>
          </p:cNvSpPr>
          <p:nvPr>
            <p:ph type="sldNum" sz="quarter" idx="4"/>
          </p:nvPr>
        </p:nvSpPr>
        <p:spPr/>
        <p:txBody>
          <a:bodyPr/>
          <a:lstStyle/>
          <a:p>
            <a:fld id="{DAF489CC-3B7A-4DA5-A8C0-4984788D0EC5}" type="slidenum">
              <a:rPr lang="nl-NL" smtClean="0"/>
              <a:pPr/>
              <a:t>18</a:t>
            </a:fld>
            <a:endParaRPr lang="nl-NL" dirty="0"/>
          </a:p>
        </p:txBody>
      </p:sp>
      <p:sp>
        <p:nvSpPr>
          <p:cNvPr id="4" name="Title 3"/>
          <p:cNvSpPr>
            <a:spLocks noGrp="1"/>
          </p:cNvSpPr>
          <p:nvPr>
            <p:ph type="title"/>
          </p:nvPr>
        </p:nvSpPr>
        <p:spPr/>
        <p:txBody>
          <a:bodyPr/>
          <a:lstStyle/>
          <a:p>
            <a:r>
              <a:rPr lang="pl-PL" dirty="0">
                <a:solidFill>
                  <a:srgbClr val="A626AA"/>
                </a:solidFill>
                <a:latin typeface="Stag Medium" panose="02000603060000020004" pitchFamily="50" charset="-18"/>
              </a:rPr>
              <a:t>Poziomy izolacji</a:t>
            </a:r>
            <a:br>
              <a:rPr lang="pl-PL" dirty="0">
                <a:solidFill>
                  <a:srgbClr val="A626AA"/>
                </a:solidFill>
              </a:rPr>
            </a:br>
            <a:endParaRPr lang="en-US" dirty="0">
              <a:solidFill>
                <a:srgbClr val="A626AA"/>
              </a:solidFill>
            </a:endParaRPr>
          </a:p>
        </p:txBody>
      </p:sp>
      <p:sp>
        <p:nvSpPr>
          <p:cNvPr id="2" name="AutoShape 2" descr="https://source.myatos.net/SiteCollectionImages/bK_Circuit.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l-PL"/>
          </a:p>
        </p:txBody>
      </p:sp>
      <p:sp>
        <p:nvSpPr>
          <p:cNvPr id="6" name="Content Placeholder 2">
            <a:extLst>
              <a:ext uri="{FF2B5EF4-FFF2-40B4-BE49-F238E27FC236}">
                <a16:creationId xmlns:a16="http://schemas.microsoft.com/office/drawing/2014/main" id="{B2513DF3-80EB-4221-99C0-8842B271D252}"/>
              </a:ext>
            </a:extLst>
          </p:cNvPr>
          <p:cNvSpPr txBox="1">
            <a:spLocks/>
          </p:cNvSpPr>
          <p:nvPr/>
        </p:nvSpPr>
        <p:spPr>
          <a:xfrm>
            <a:off x="295073" y="1632311"/>
            <a:ext cx="3916887" cy="2280027"/>
          </a:xfrm>
          <a:prstGeom prst="rect">
            <a:avLst/>
          </a:prstGeom>
        </p:spPr>
        <p:txBody>
          <a:bodyPr vert="horz" lIns="91440" tIns="45720" rIns="91440" bIns="45720" rtlCol="0">
            <a:noAutofit/>
          </a:bodyPr>
          <a:lstStyle>
            <a:lvl1pPr marL="270000" indent="-270000" algn="l" defTabSz="914400" rtl="0" eaLnBrk="1" latinLnBrk="0" hangingPunct="1">
              <a:spcBef>
                <a:spcPct val="20000"/>
              </a:spcBef>
              <a:buClr>
                <a:schemeClr val="tx2"/>
              </a:buClr>
              <a:buFont typeface="Lucida Sans Unicode" pitchFamily="34" charset="0"/>
              <a:buChar char="▶"/>
              <a:defRPr sz="1600" kern="1200" baseline="0">
                <a:solidFill>
                  <a:schemeClr val="tx1"/>
                </a:solidFill>
                <a:latin typeface="Verdana" pitchFamily="34" charset="0"/>
                <a:ea typeface="Verdana" pitchFamily="34" charset="0"/>
                <a:cs typeface="Verdana" pitchFamily="34" charset="0"/>
              </a:defRPr>
            </a:lvl1pPr>
            <a:lvl2pPr marL="540000" indent="-270000" algn="l" defTabSz="914400" rtl="0" eaLnBrk="1" latinLnBrk="0" hangingPunct="1">
              <a:spcBef>
                <a:spcPts val="384"/>
              </a:spcBef>
              <a:buClr>
                <a:schemeClr val="tx2"/>
              </a:buClr>
              <a:buFont typeface="Arial" pitchFamily="34" charset="0"/>
              <a:buChar char="–"/>
              <a:defRPr sz="1600" kern="1200" baseline="0">
                <a:solidFill>
                  <a:schemeClr val="tx1"/>
                </a:solidFill>
                <a:latin typeface="Verdana" pitchFamily="34" charset="0"/>
                <a:ea typeface="Verdana" pitchFamily="34" charset="0"/>
                <a:cs typeface="Verdana" pitchFamily="34" charset="0"/>
              </a:defRPr>
            </a:lvl2pPr>
            <a:lvl3pPr marL="810000" indent="-270000" algn="l" defTabSz="914400" rtl="0" eaLnBrk="1" latinLnBrk="0" hangingPunct="1">
              <a:spcBef>
                <a:spcPct val="20000"/>
              </a:spcBef>
              <a:buClr>
                <a:schemeClr val="tx2"/>
              </a:buClr>
              <a:buFont typeface="Arial" pitchFamily="34" charset="0"/>
              <a:buChar char="•"/>
              <a:defRPr sz="1600" kern="1200">
                <a:solidFill>
                  <a:schemeClr val="tx1"/>
                </a:solidFill>
                <a:latin typeface="Verdana" pitchFamily="34" charset="0"/>
                <a:ea typeface="Verdana" pitchFamily="34" charset="0"/>
                <a:cs typeface="Verdana" pitchFamily="34" charset="0"/>
              </a:defRPr>
            </a:lvl3pPr>
            <a:lvl4pPr marL="1080000" indent="-270000" algn="l" defTabSz="914400" rtl="0" eaLnBrk="1" latinLnBrk="0" hangingPunct="1">
              <a:spcBef>
                <a:spcPct val="20000"/>
              </a:spcBef>
              <a:buClr>
                <a:schemeClr val="tx2"/>
              </a:buClr>
              <a:buFont typeface="Arial" pitchFamily="34" charset="0"/>
              <a:buChar char="–"/>
              <a:defRPr sz="1600" kern="1200" baseline="0">
                <a:solidFill>
                  <a:schemeClr val="tx1"/>
                </a:solidFill>
                <a:latin typeface="Verdana" pitchFamily="34" charset="0"/>
                <a:ea typeface="Verdana" pitchFamily="34" charset="0"/>
                <a:cs typeface="Verdana" pitchFamily="34" charset="0"/>
              </a:defRPr>
            </a:lvl4pPr>
            <a:lvl5pPr marL="1350000" indent="-270000" algn="l" defTabSz="914400" rtl="0" eaLnBrk="1" latinLnBrk="0" hangingPunct="1">
              <a:spcBef>
                <a:spcPct val="20000"/>
              </a:spcBef>
              <a:buClr>
                <a:schemeClr val="tx2"/>
              </a:buClr>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pl-PL" b="1" dirty="0"/>
          </a:p>
          <a:p>
            <a:pPr marL="0" indent="0">
              <a:buNone/>
            </a:pPr>
            <a:endParaRPr lang="pl-PL" b="1" dirty="0"/>
          </a:p>
          <a:p>
            <a:pPr marL="0" indent="0">
              <a:buNone/>
            </a:pPr>
            <a:endParaRPr lang="pl-PL" dirty="0"/>
          </a:p>
          <a:p>
            <a:pPr marL="0" indent="0">
              <a:buNone/>
            </a:pPr>
            <a:endParaRPr lang="pl-PL" dirty="0"/>
          </a:p>
          <a:p>
            <a:pPr marL="0" indent="0">
              <a:buNone/>
            </a:pPr>
            <a:endParaRPr lang="pl-PL" dirty="0"/>
          </a:p>
          <a:p>
            <a:pPr marL="0" indent="0">
              <a:buNone/>
            </a:pPr>
            <a:endParaRPr lang="pl-PL" dirty="0"/>
          </a:p>
          <a:p>
            <a:pPr marL="0" indent="0">
              <a:buNone/>
            </a:pPr>
            <a:endParaRPr lang="pl-PL" dirty="0"/>
          </a:p>
          <a:p>
            <a:pPr marL="0" indent="0">
              <a:buNone/>
            </a:pPr>
            <a:endParaRPr lang="pl-PL" dirty="0"/>
          </a:p>
          <a:p>
            <a:pPr>
              <a:buFontTx/>
              <a:buChar char="-"/>
            </a:pPr>
            <a:endParaRPr lang="en-US" dirty="0"/>
          </a:p>
        </p:txBody>
      </p:sp>
      <p:sp>
        <p:nvSpPr>
          <p:cNvPr id="13" name="pole tekstowe 12">
            <a:extLst>
              <a:ext uri="{FF2B5EF4-FFF2-40B4-BE49-F238E27FC236}">
                <a16:creationId xmlns:a16="http://schemas.microsoft.com/office/drawing/2014/main" id="{691527E2-4078-4B24-9A4C-C9FECDF29A42}"/>
              </a:ext>
            </a:extLst>
          </p:cNvPr>
          <p:cNvSpPr txBox="1"/>
          <p:nvPr/>
        </p:nvSpPr>
        <p:spPr>
          <a:xfrm>
            <a:off x="2383428" y="2479936"/>
            <a:ext cx="4698036" cy="584775"/>
          </a:xfrm>
          <a:prstGeom prst="rect">
            <a:avLst/>
          </a:prstGeom>
          <a:noFill/>
        </p:spPr>
        <p:txBody>
          <a:bodyPr wrap="square" rtlCol="0">
            <a:spAutoFit/>
          </a:bodyPr>
          <a:lstStyle/>
          <a:p>
            <a:pPr algn="ctr"/>
            <a:r>
              <a:rPr lang="pl-PL" sz="3200" b="1" dirty="0">
                <a:latin typeface="Stag Medium" panose="02000603060000020004" pitchFamily="50" charset="-18"/>
              </a:rPr>
              <a:t>DEMO</a:t>
            </a:r>
            <a:endParaRPr lang="pl-PL" sz="3200" dirty="0"/>
          </a:p>
        </p:txBody>
      </p:sp>
    </p:spTree>
    <p:extLst>
      <p:ext uri="{BB962C8B-B14F-4D97-AF65-F5344CB8AC3E}">
        <p14:creationId xmlns:p14="http://schemas.microsoft.com/office/powerpoint/2010/main" val="10154268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idx="1"/>
          </p:nvPr>
        </p:nvSpPr>
        <p:spPr>
          <a:xfrm>
            <a:off x="320894" y="1111498"/>
            <a:ext cx="8823105" cy="3548483"/>
          </a:xfrm>
        </p:spPr>
        <p:txBody>
          <a:bodyPr/>
          <a:lstStyle/>
          <a:p>
            <a:pPr marL="342900" indent="-342900">
              <a:buFont typeface="+mj-lt"/>
              <a:buAutoNum type="arabicPeriod" startAt="3"/>
            </a:pPr>
            <a:endParaRPr lang="pl-PL" dirty="0"/>
          </a:p>
          <a:p>
            <a:pPr marL="342900" indent="-342900">
              <a:buFont typeface="+mj-lt"/>
              <a:buAutoNum type="arabicPeriod" startAt="3"/>
            </a:pPr>
            <a:endParaRPr lang="pl-PL" dirty="0"/>
          </a:p>
          <a:p>
            <a:pPr>
              <a:buFontTx/>
              <a:buChar char="-"/>
            </a:pPr>
            <a:endParaRPr lang="pl-PL" dirty="0"/>
          </a:p>
          <a:p>
            <a:pPr>
              <a:buFontTx/>
              <a:buChar char="-"/>
            </a:pPr>
            <a:endParaRPr lang="en-US" dirty="0"/>
          </a:p>
        </p:txBody>
      </p:sp>
      <p:sp>
        <p:nvSpPr>
          <p:cNvPr id="3" name="Slide Number Placeholder 2"/>
          <p:cNvSpPr>
            <a:spLocks noGrp="1"/>
          </p:cNvSpPr>
          <p:nvPr>
            <p:ph type="sldNum" sz="quarter" idx="4"/>
          </p:nvPr>
        </p:nvSpPr>
        <p:spPr/>
        <p:txBody>
          <a:bodyPr/>
          <a:lstStyle/>
          <a:p>
            <a:fld id="{DAF489CC-3B7A-4DA5-A8C0-4984788D0EC5}" type="slidenum">
              <a:rPr lang="nl-NL" smtClean="0"/>
              <a:pPr/>
              <a:t>19</a:t>
            </a:fld>
            <a:endParaRPr lang="nl-NL" dirty="0"/>
          </a:p>
        </p:txBody>
      </p:sp>
      <p:sp>
        <p:nvSpPr>
          <p:cNvPr id="4" name="Title 3"/>
          <p:cNvSpPr>
            <a:spLocks noGrp="1"/>
          </p:cNvSpPr>
          <p:nvPr>
            <p:ph type="title"/>
          </p:nvPr>
        </p:nvSpPr>
        <p:spPr/>
        <p:txBody>
          <a:bodyPr/>
          <a:lstStyle/>
          <a:p>
            <a:r>
              <a:rPr lang="pl-PL" dirty="0">
                <a:solidFill>
                  <a:srgbClr val="A626AA"/>
                </a:solidFill>
                <a:latin typeface="Stag Medium" panose="02000603060000020004" pitchFamily="50" charset="-18"/>
              </a:rPr>
              <a:t>Podsumowanie</a:t>
            </a:r>
            <a:br>
              <a:rPr lang="pl-PL" dirty="0">
                <a:solidFill>
                  <a:srgbClr val="A626AA"/>
                </a:solidFill>
              </a:rPr>
            </a:br>
            <a:endParaRPr lang="en-US" dirty="0">
              <a:solidFill>
                <a:srgbClr val="A626AA"/>
              </a:solidFill>
            </a:endParaRPr>
          </a:p>
        </p:txBody>
      </p:sp>
      <p:sp>
        <p:nvSpPr>
          <p:cNvPr id="2" name="AutoShape 2" descr="https://source.myatos.net/SiteCollectionImages/bK_Circuit.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l-PL"/>
          </a:p>
        </p:txBody>
      </p:sp>
      <p:sp>
        <p:nvSpPr>
          <p:cNvPr id="6" name="Content Placeholder 2">
            <a:extLst>
              <a:ext uri="{FF2B5EF4-FFF2-40B4-BE49-F238E27FC236}">
                <a16:creationId xmlns:a16="http://schemas.microsoft.com/office/drawing/2014/main" id="{B2513DF3-80EB-4221-99C0-8842B271D252}"/>
              </a:ext>
            </a:extLst>
          </p:cNvPr>
          <p:cNvSpPr txBox="1">
            <a:spLocks/>
          </p:cNvSpPr>
          <p:nvPr/>
        </p:nvSpPr>
        <p:spPr>
          <a:xfrm>
            <a:off x="295073" y="1632311"/>
            <a:ext cx="3916887" cy="2280027"/>
          </a:xfrm>
          <a:prstGeom prst="rect">
            <a:avLst/>
          </a:prstGeom>
        </p:spPr>
        <p:txBody>
          <a:bodyPr vert="horz" lIns="91440" tIns="45720" rIns="91440" bIns="45720" rtlCol="0">
            <a:noAutofit/>
          </a:bodyPr>
          <a:lstStyle>
            <a:lvl1pPr marL="270000" indent="-270000" algn="l" defTabSz="914400" rtl="0" eaLnBrk="1" latinLnBrk="0" hangingPunct="1">
              <a:spcBef>
                <a:spcPct val="20000"/>
              </a:spcBef>
              <a:buClr>
                <a:schemeClr val="tx2"/>
              </a:buClr>
              <a:buFont typeface="Lucida Sans Unicode" pitchFamily="34" charset="0"/>
              <a:buChar char="▶"/>
              <a:defRPr sz="1600" kern="1200" baseline="0">
                <a:solidFill>
                  <a:schemeClr val="tx1"/>
                </a:solidFill>
                <a:latin typeface="Verdana" pitchFamily="34" charset="0"/>
                <a:ea typeface="Verdana" pitchFamily="34" charset="0"/>
                <a:cs typeface="Verdana" pitchFamily="34" charset="0"/>
              </a:defRPr>
            </a:lvl1pPr>
            <a:lvl2pPr marL="540000" indent="-270000" algn="l" defTabSz="914400" rtl="0" eaLnBrk="1" latinLnBrk="0" hangingPunct="1">
              <a:spcBef>
                <a:spcPts val="384"/>
              </a:spcBef>
              <a:buClr>
                <a:schemeClr val="tx2"/>
              </a:buClr>
              <a:buFont typeface="Arial" pitchFamily="34" charset="0"/>
              <a:buChar char="–"/>
              <a:defRPr sz="1600" kern="1200" baseline="0">
                <a:solidFill>
                  <a:schemeClr val="tx1"/>
                </a:solidFill>
                <a:latin typeface="Verdana" pitchFamily="34" charset="0"/>
                <a:ea typeface="Verdana" pitchFamily="34" charset="0"/>
                <a:cs typeface="Verdana" pitchFamily="34" charset="0"/>
              </a:defRPr>
            </a:lvl2pPr>
            <a:lvl3pPr marL="810000" indent="-270000" algn="l" defTabSz="914400" rtl="0" eaLnBrk="1" latinLnBrk="0" hangingPunct="1">
              <a:spcBef>
                <a:spcPct val="20000"/>
              </a:spcBef>
              <a:buClr>
                <a:schemeClr val="tx2"/>
              </a:buClr>
              <a:buFont typeface="Arial" pitchFamily="34" charset="0"/>
              <a:buChar char="•"/>
              <a:defRPr sz="1600" kern="1200">
                <a:solidFill>
                  <a:schemeClr val="tx1"/>
                </a:solidFill>
                <a:latin typeface="Verdana" pitchFamily="34" charset="0"/>
                <a:ea typeface="Verdana" pitchFamily="34" charset="0"/>
                <a:cs typeface="Verdana" pitchFamily="34" charset="0"/>
              </a:defRPr>
            </a:lvl3pPr>
            <a:lvl4pPr marL="1080000" indent="-270000" algn="l" defTabSz="914400" rtl="0" eaLnBrk="1" latinLnBrk="0" hangingPunct="1">
              <a:spcBef>
                <a:spcPct val="20000"/>
              </a:spcBef>
              <a:buClr>
                <a:schemeClr val="tx2"/>
              </a:buClr>
              <a:buFont typeface="Arial" pitchFamily="34" charset="0"/>
              <a:buChar char="–"/>
              <a:defRPr sz="1600" kern="1200" baseline="0">
                <a:solidFill>
                  <a:schemeClr val="tx1"/>
                </a:solidFill>
                <a:latin typeface="Verdana" pitchFamily="34" charset="0"/>
                <a:ea typeface="Verdana" pitchFamily="34" charset="0"/>
                <a:cs typeface="Verdana" pitchFamily="34" charset="0"/>
              </a:defRPr>
            </a:lvl4pPr>
            <a:lvl5pPr marL="1350000" indent="-270000" algn="l" defTabSz="914400" rtl="0" eaLnBrk="1" latinLnBrk="0" hangingPunct="1">
              <a:spcBef>
                <a:spcPct val="20000"/>
              </a:spcBef>
              <a:buClr>
                <a:schemeClr val="tx2"/>
              </a:buClr>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pl-PL" b="1" dirty="0"/>
          </a:p>
          <a:p>
            <a:pPr marL="0" indent="0">
              <a:buNone/>
            </a:pPr>
            <a:endParaRPr lang="pl-PL" b="1" dirty="0"/>
          </a:p>
          <a:p>
            <a:pPr marL="0" indent="0">
              <a:buNone/>
            </a:pPr>
            <a:endParaRPr lang="pl-PL" dirty="0"/>
          </a:p>
          <a:p>
            <a:pPr marL="0" indent="0">
              <a:buNone/>
            </a:pPr>
            <a:endParaRPr lang="pl-PL" dirty="0"/>
          </a:p>
          <a:p>
            <a:pPr marL="0" indent="0">
              <a:buNone/>
            </a:pPr>
            <a:endParaRPr lang="pl-PL" dirty="0"/>
          </a:p>
          <a:p>
            <a:pPr marL="0" indent="0">
              <a:buNone/>
            </a:pPr>
            <a:endParaRPr lang="pl-PL" dirty="0"/>
          </a:p>
          <a:p>
            <a:pPr marL="0" indent="0">
              <a:buNone/>
            </a:pPr>
            <a:endParaRPr lang="pl-PL" dirty="0"/>
          </a:p>
          <a:p>
            <a:pPr marL="0" indent="0">
              <a:buNone/>
            </a:pPr>
            <a:endParaRPr lang="pl-PL" dirty="0"/>
          </a:p>
          <a:p>
            <a:pPr>
              <a:buFontTx/>
              <a:buChar char="-"/>
            </a:pPr>
            <a:endParaRPr lang="en-US" dirty="0"/>
          </a:p>
        </p:txBody>
      </p:sp>
      <p:sp>
        <p:nvSpPr>
          <p:cNvPr id="13" name="pole tekstowe 12">
            <a:extLst>
              <a:ext uri="{FF2B5EF4-FFF2-40B4-BE49-F238E27FC236}">
                <a16:creationId xmlns:a16="http://schemas.microsoft.com/office/drawing/2014/main" id="{691527E2-4078-4B24-9A4C-C9FECDF29A42}"/>
              </a:ext>
            </a:extLst>
          </p:cNvPr>
          <p:cNvSpPr txBox="1"/>
          <p:nvPr/>
        </p:nvSpPr>
        <p:spPr>
          <a:xfrm>
            <a:off x="237418" y="1111498"/>
            <a:ext cx="8280920" cy="3354765"/>
          </a:xfrm>
          <a:prstGeom prst="rect">
            <a:avLst/>
          </a:prstGeom>
          <a:noFill/>
        </p:spPr>
        <p:txBody>
          <a:bodyPr wrap="square" rtlCol="0">
            <a:spAutoFit/>
          </a:bodyPr>
          <a:lstStyle/>
          <a:p>
            <a:pPr marL="457200" indent="-457200">
              <a:buFont typeface="Wingdings" panose="05000000000000000000" pitchFamily="2" charset="2"/>
              <a:buChar char="q"/>
            </a:pPr>
            <a:r>
              <a:rPr lang="pl-PL" sz="2000" dirty="0">
                <a:latin typeface="Stag Medium" panose="02000603060000020004" pitchFamily="50" charset="-18"/>
              </a:rPr>
              <a:t>SQL Server posiada 4 poziomy izolacji pesymistycznej oraz 2 poziomy optymistyczne</a:t>
            </a:r>
          </a:p>
          <a:p>
            <a:pPr marL="457200" indent="-457200">
              <a:buFont typeface="Wingdings" panose="05000000000000000000" pitchFamily="2" charset="2"/>
              <a:buChar char="q"/>
            </a:pPr>
            <a:endParaRPr lang="pl-PL" sz="2000" dirty="0">
              <a:latin typeface="Stag Medium" panose="02000603060000020004" pitchFamily="50" charset="-18"/>
            </a:endParaRPr>
          </a:p>
          <a:p>
            <a:pPr marL="457200" indent="-457200">
              <a:buFont typeface="Wingdings" panose="05000000000000000000" pitchFamily="2" charset="2"/>
              <a:buChar char="q"/>
            </a:pPr>
            <a:r>
              <a:rPr lang="pl-PL" sz="2000" dirty="0">
                <a:latin typeface="Stag Medium" panose="02000603060000020004" pitchFamily="50" charset="-18"/>
              </a:rPr>
              <a:t>silnik bazy danych nie wykona sam całej roboty – a domyślne ustawienia nie zawsze są optymalne ( patrz =&gt; ACID )</a:t>
            </a:r>
          </a:p>
          <a:p>
            <a:pPr marL="457200" indent="-457200">
              <a:buFont typeface="Wingdings" panose="05000000000000000000" pitchFamily="2" charset="2"/>
              <a:buChar char="q"/>
            </a:pPr>
            <a:endParaRPr lang="pl-PL" sz="2000" dirty="0">
              <a:latin typeface="Stag Medium" panose="02000603060000020004" pitchFamily="50" charset="-18"/>
            </a:endParaRPr>
          </a:p>
          <a:p>
            <a:pPr marL="457200" indent="-457200">
              <a:buFont typeface="Wingdings" panose="05000000000000000000" pitchFamily="2" charset="2"/>
              <a:buChar char="q"/>
            </a:pPr>
            <a:r>
              <a:rPr lang="pl-PL" sz="2000" dirty="0">
                <a:latin typeface="Stag Medium" panose="02000603060000020004" pitchFamily="50" charset="-18"/>
              </a:rPr>
              <a:t>transakcje powinny być możliwie małe i szybkie, aby nie ryzykować powstaniem wielu blokad</a:t>
            </a:r>
            <a:endParaRPr lang="pl-PL" sz="2400" dirty="0">
              <a:latin typeface="Stag Medium" panose="02000603060000020004" pitchFamily="50" charset="-18"/>
            </a:endParaRPr>
          </a:p>
          <a:p>
            <a:pPr marL="457200" indent="-457200">
              <a:buFont typeface="Wingdings" panose="05000000000000000000" pitchFamily="2" charset="2"/>
              <a:buChar char="q"/>
            </a:pPr>
            <a:endParaRPr lang="pl-PL" sz="2400" dirty="0">
              <a:latin typeface="Stag Medium" panose="02000603060000020004" pitchFamily="50" charset="-18"/>
            </a:endParaRPr>
          </a:p>
          <a:p>
            <a:pPr marL="457200" indent="-457200">
              <a:buFontTx/>
              <a:buChar char="-"/>
            </a:pPr>
            <a:endParaRPr lang="pl-PL" sz="2800" dirty="0"/>
          </a:p>
        </p:txBody>
      </p:sp>
    </p:spTree>
    <p:extLst>
      <p:ext uri="{BB962C8B-B14F-4D97-AF65-F5344CB8AC3E}">
        <p14:creationId xmlns:p14="http://schemas.microsoft.com/office/powerpoint/2010/main" val="32463231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91142" y="1563638"/>
            <a:ext cx="6673146" cy="2736304"/>
          </a:xfrm>
        </p:spPr>
        <p:txBody>
          <a:bodyPr/>
          <a:lstStyle/>
          <a:p>
            <a:pPr marL="342900" indent="-342900">
              <a:buFont typeface="+mj-lt"/>
              <a:buAutoNum type="arabicPeriod"/>
            </a:pPr>
            <a:r>
              <a:rPr lang="pl-PL" sz="2400" dirty="0">
                <a:latin typeface="Stag Book" panose="02000503060000020004" pitchFamily="50" charset="-18"/>
              </a:rPr>
              <a:t>Wstęp</a:t>
            </a:r>
          </a:p>
          <a:p>
            <a:pPr marL="342900" indent="-342900">
              <a:buFont typeface="+mj-lt"/>
              <a:buAutoNum type="arabicPeriod"/>
            </a:pPr>
            <a:r>
              <a:rPr lang="pl-PL" sz="2400" dirty="0">
                <a:latin typeface="Stag Book" panose="02000503060000020004" pitchFamily="50" charset="-18"/>
              </a:rPr>
              <a:t>Transakcje</a:t>
            </a:r>
          </a:p>
          <a:p>
            <a:pPr marL="342900" indent="-342900">
              <a:buFont typeface="+mj-lt"/>
              <a:buAutoNum type="arabicPeriod"/>
            </a:pPr>
            <a:r>
              <a:rPr lang="pl-PL" sz="2400" dirty="0">
                <a:latin typeface="Stag Book" panose="02000503060000020004" pitchFamily="50" charset="-18"/>
              </a:rPr>
              <a:t>Blokady i kolejki</a:t>
            </a:r>
          </a:p>
          <a:p>
            <a:pPr marL="342900" indent="-342900">
              <a:buFont typeface="+mj-lt"/>
              <a:buAutoNum type="arabicPeriod"/>
            </a:pPr>
            <a:r>
              <a:rPr lang="pl-PL" sz="2400" dirty="0">
                <a:latin typeface="Stag Book" panose="02000503060000020004" pitchFamily="50" charset="-18"/>
              </a:rPr>
              <a:t>Poziomy izolacji</a:t>
            </a:r>
          </a:p>
          <a:p>
            <a:pPr marL="342900" indent="-342900">
              <a:buFont typeface="+mj-lt"/>
              <a:buAutoNum type="arabicPeriod"/>
            </a:pPr>
            <a:r>
              <a:rPr lang="pl-PL" sz="2400" dirty="0">
                <a:latin typeface="Stag Book" panose="02000503060000020004" pitchFamily="50" charset="-18"/>
              </a:rPr>
              <a:t>Demo</a:t>
            </a:r>
          </a:p>
          <a:p>
            <a:pPr marL="342900" indent="-342900">
              <a:buFont typeface="+mj-lt"/>
              <a:buAutoNum type="arabicPeriod"/>
            </a:pPr>
            <a:r>
              <a:rPr lang="pl-PL" sz="2400" dirty="0">
                <a:latin typeface="Stag Book" panose="02000503060000020004" pitchFamily="50" charset="-18"/>
              </a:rPr>
              <a:t>Podsumowanie</a:t>
            </a:r>
          </a:p>
          <a:p>
            <a:pPr marL="0" indent="0">
              <a:buNone/>
            </a:pPr>
            <a:endParaRPr lang="pl-PL" sz="2400" dirty="0">
              <a:latin typeface="Stag Book" panose="02000503060000020004" pitchFamily="50" charset="-18"/>
            </a:endParaRPr>
          </a:p>
          <a:p>
            <a:pPr marL="0" indent="0">
              <a:buNone/>
            </a:pPr>
            <a:endParaRPr lang="pl-PL" dirty="0"/>
          </a:p>
        </p:txBody>
      </p:sp>
      <p:sp>
        <p:nvSpPr>
          <p:cNvPr id="3" name="Slide Number Placeholder 2"/>
          <p:cNvSpPr>
            <a:spLocks noGrp="1"/>
          </p:cNvSpPr>
          <p:nvPr>
            <p:ph type="sldNum" sz="quarter" idx="4"/>
          </p:nvPr>
        </p:nvSpPr>
        <p:spPr/>
        <p:txBody>
          <a:bodyPr/>
          <a:lstStyle/>
          <a:p>
            <a:fld id="{DAF489CC-3B7A-4DA5-A8C0-4984788D0EC5}" type="slidenum">
              <a:rPr lang="nl-NL" smtClean="0"/>
              <a:pPr/>
              <a:t>2</a:t>
            </a:fld>
            <a:endParaRPr lang="nl-NL" dirty="0"/>
          </a:p>
        </p:txBody>
      </p:sp>
      <p:sp>
        <p:nvSpPr>
          <p:cNvPr id="4" name="Title 3"/>
          <p:cNvSpPr>
            <a:spLocks noGrp="1"/>
          </p:cNvSpPr>
          <p:nvPr>
            <p:ph type="title"/>
          </p:nvPr>
        </p:nvSpPr>
        <p:spPr/>
        <p:txBody>
          <a:bodyPr/>
          <a:lstStyle/>
          <a:p>
            <a:r>
              <a:rPr lang="pl-PL" dirty="0">
                <a:solidFill>
                  <a:srgbClr val="A626AA"/>
                </a:solidFill>
                <a:latin typeface="Stag Medium" panose="02000603060000020004" pitchFamily="50" charset="-18"/>
              </a:rPr>
              <a:t>Agenda</a:t>
            </a:r>
          </a:p>
        </p:txBody>
      </p:sp>
    </p:spTree>
    <p:extLst>
      <p:ext uri="{BB962C8B-B14F-4D97-AF65-F5344CB8AC3E}">
        <p14:creationId xmlns:p14="http://schemas.microsoft.com/office/powerpoint/2010/main" val="39481856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5778" y="1753069"/>
            <a:ext cx="6516461" cy="1656184"/>
          </a:xfrm>
        </p:spPr>
        <p:txBody>
          <a:bodyPr anchor="t"/>
          <a:lstStyle/>
          <a:p>
            <a:r>
              <a:rPr lang="pl-PL" dirty="0"/>
              <a:t>Dziękuje za uwagę</a:t>
            </a:r>
            <a:br>
              <a:rPr lang="en-US" dirty="0"/>
            </a:br>
            <a:br>
              <a:rPr lang="en-US" sz="1200" dirty="0"/>
            </a:br>
            <a:r>
              <a:rPr lang="pl-PL" sz="1200" dirty="0"/>
              <a:t>Mariusz Wójcik</a:t>
            </a:r>
            <a:endParaRPr lang="en-US" dirty="0"/>
          </a:p>
        </p:txBody>
      </p:sp>
    </p:spTree>
    <p:extLst>
      <p:ext uri="{BB962C8B-B14F-4D97-AF65-F5344CB8AC3E}">
        <p14:creationId xmlns:p14="http://schemas.microsoft.com/office/powerpoint/2010/main" val="11782034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3059832" y="2283718"/>
            <a:ext cx="4824536" cy="1080120"/>
          </a:xfrm>
        </p:spPr>
        <p:txBody>
          <a:bodyPr/>
          <a:lstStyle/>
          <a:p>
            <a:pPr marL="342900" indent="-342900"/>
            <a:r>
              <a:rPr lang="pl-PL" b="1" dirty="0">
                <a:latin typeface="Stag Book" panose="02000503060000020004" pitchFamily="50" charset="-18"/>
              </a:rPr>
              <a:t>Wstęp</a:t>
            </a:r>
          </a:p>
        </p:txBody>
      </p:sp>
    </p:spTree>
    <p:extLst>
      <p:ext uri="{BB962C8B-B14F-4D97-AF65-F5344CB8AC3E}">
        <p14:creationId xmlns:p14="http://schemas.microsoft.com/office/powerpoint/2010/main" val="25551937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DAF489CC-3B7A-4DA5-A8C0-4984788D0EC5}" type="slidenum">
              <a:rPr lang="nl-NL" smtClean="0"/>
              <a:pPr/>
              <a:t>4</a:t>
            </a:fld>
            <a:endParaRPr lang="nl-NL" dirty="0"/>
          </a:p>
        </p:txBody>
      </p:sp>
      <p:sp>
        <p:nvSpPr>
          <p:cNvPr id="4" name="Title 3"/>
          <p:cNvSpPr>
            <a:spLocks noGrp="1"/>
          </p:cNvSpPr>
          <p:nvPr>
            <p:ph type="title"/>
          </p:nvPr>
        </p:nvSpPr>
        <p:spPr>
          <a:xfrm>
            <a:off x="278360" y="279322"/>
            <a:ext cx="8748000" cy="720080"/>
          </a:xfrm>
        </p:spPr>
        <p:txBody>
          <a:bodyPr/>
          <a:lstStyle/>
          <a:p>
            <a:r>
              <a:rPr lang="pl-PL" dirty="0">
                <a:solidFill>
                  <a:srgbClr val="A626AA"/>
                </a:solidFill>
                <a:latin typeface="Stag Book" panose="02000503060000020004" pitchFamily="50" charset="-18"/>
              </a:rPr>
              <a:t>Wstęp</a:t>
            </a:r>
            <a:endParaRPr lang="en-US" dirty="0">
              <a:solidFill>
                <a:srgbClr val="A626AA"/>
              </a:solidFill>
              <a:latin typeface="Stag Book" panose="02000503060000020004" pitchFamily="50" charset="-18"/>
            </a:endParaRPr>
          </a:p>
        </p:txBody>
      </p:sp>
      <p:sp>
        <p:nvSpPr>
          <p:cNvPr id="2" name="AutoShape 2" descr="https://source.myatos.net/SiteCollectionImages/bK_Circuit.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l-PL"/>
          </a:p>
        </p:txBody>
      </p:sp>
      <p:sp>
        <p:nvSpPr>
          <p:cNvPr id="12" name="Title 3">
            <a:extLst>
              <a:ext uri="{FF2B5EF4-FFF2-40B4-BE49-F238E27FC236}">
                <a16:creationId xmlns:a16="http://schemas.microsoft.com/office/drawing/2014/main" id="{A5688A6A-BF43-4D60-A3E5-5EBAFE93DD72}"/>
              </a:ext>
            </a:extLst>
          </p:cNvPr>
          <p:cNvSpPr txBox="1">
            <a:spLocks/>
          </p:cNvSpPr>
          <p:nvPr/>
        </p:nvSpPr>
        <p:spPr>
          <a:xfrm>
            <a:off x="430760" y="431722"/>
            <a:ext cx="8748000" cy="720080"/>
          </a:xfrm>
          <a:prstGeom prst="rect">
            <a:avLst/>
          </a:prstGeom>
        </p:spPr>
        <p:txBody>
          <a:bodyPr vert="horz" lIns="91440" tIns="45720" rIns="91440" bIns="45720" rtlCol="0" anchor="t" anchorCtr="0">
            <a:noAutofit/>
          </a:bodyPr>
          <a:lstStyle>
            <a:lvl1pPr algn="l" defTabSz="914400" rtl="0" eaLnBrk="1" latinLnBrk="0" hangingPunct="1">
              <a:spcBef>
                <a:spcPct val="0"/>
              </a:spcBef>
              <a:buNone/>
              <a:defRPr sz="2400" b="1" kern="1200" baseline="0">
                <a:solidFill>
                  <a:schemeClr val="tx1"/>
                </a:solidFill>
                <a:latin typeface="Verdana" pitchFamily="34" charset="0"/>
                <a:ea typeface="Verdana" pitchFamily="34" charset="0"/>
                <a:cs typeface="Verdana" pitchFamily="34" charset="0"/>
              </a:defRPr>
            </a:lvl1pPr>
          </a:lstStyle>
          <a:p>
            <a:endParaRPr lang="en-US" dirty="0">
              <a:solidFill>
                <a:srgbClr val="A626AA"/>
              </a:solidFill>
            </a:endParaRPr>
          </a:p>
        </p:txBody>
      </p:sp>
      <p:sp>
        <p:nvSpPr>
          <p:cNvPr id="8" name="Rectangle 7">
            <a:extLst>
              <a:ext uri="{FF2B5EF4-FFF2-40B4-BE49-F238E27FC236}">
                <a16:creationId xmlns:a16="http://schemas.microsoft.com/office/drawing/2014/main" id="{D5CD575B-1D9B-4872-9E6E-C8555612FD09}"/>
              </a:ext>
            </a:extLst>
          </p:cNvPr>
          <p:cNvSpPr/>
          <p:nvPr/>
        </p:nvSpPr>
        <p:spPr>
          <a:xfrm>
            <a:off x="218801" y="1563638"/>
            <a:ext cx="6585448" cy="3970318"/>
          </a:xfrm>
          <a:prstGeom prst="rect">
            <a:avLst/>
          </a:prstGeom>
        </p:spPr>
        <p:txBody>
          <a:bodyPr wrap="square">
            <a:spAutoFit/>
          </a:bodyPr>
          <a:lstStyle/>
          <a:p>
            <a:r>
              <a:rPr lang="pl-PL" dirty="0">
                <a:latin typeface="Stag Book" panose="02000503060000020004" pitchFamily="50" charset="-18"/>
              </a:rPr>
              <a:t>Mariusz Wójcik</a:t>
            </a:r>
          </a:p>
          <a:p>
            <a:pPr marL="342900" indent="-342900">
              <a:buFont typeface="Wingdings" panose="05000000000000000000" pitchFamily="2" charset="2"/>
              <a:buChar char="q"/>
            </a:pPr>
            <a:endParaRPr lang="pl-PL" dirty="0">
              <a:latin typeface="Stag Book" panose="02000503060000020004" pitchFamily="50" charset="-18"/>
            </a:endParaRPr>
          </a:p>
          <a:p>
            <a:pPr marL="342900" indent="-342900">
              <a:buFont typeface="Wingdings" panose="05000000000000000000" pitchFamily="2" charset="2"/>
              <a:buChar char="q"/>
            </a:pPr>
            <a:r>
              <a:rPr lang="pl-PL" dirty="0">
                <a:latin typeface="Stag Book" panose="02000503060000020004" pitchFamily="50" charset="-18"/>
              </a:rPr>
              <a:t>Application </a:t>
            </a:r>
            <a:r>
              <a:rPr lang="pl-PL" dirty="0" err="1">
                <a:latin typeface="Stag Book" panose="02000503060000020004" pitchFamily="50" charset="-18"/>
              </a:rPr>
              <a:t>Engineer</a:t>
            </a:r>
            <a:r>
              <a:rPr lang="pl-PL" dirty="0">
                <a:latin typeface="Stag Book" panose="02000503060000020004" pitchFamily="50" charset="-18"/>
              </a:rPr>
              <a:t> BI w Atos GDC Polska</a:t>
            </a:r>
          </a:p>
          <a:p>
            <a:pPr marL="342900" indent="-342900">
              <a:buFont typeface="Wingdings" panose="05000000000000000000" pitchFamily="2" charset="2"/>
              <a:buChar char="q"/>
            </a:pPr>
            <a:endParaRPr lang="pl-PL" dirty="0">
              <a:latin typeface="Stag Book" panose="02000503060000020004" pitchFamily="50" charset="-18"/>
            </a:endParaRPr>
          </a:p>
          <a:p>
            <a:pPr marL="342900" indent="-342900">
              <a:buFont typeface="Wingdings" panose="05000000000000000000" pitchFamily="2" charset="2"/>
              <a:buChar char="q"/>
            </a:pPr>
            <a:r>
              <a:rPr lang="pl-PL" dirty="0">
                <a:latin typeface="Stag Book" panose="02000503060000020004" pitchFamily="50" charset="-18"/>
              </a:rPr>
              <a:t>mariusz.wojcik@atos.net </a:t>
            </a:r>
          </a:p>
          <a:p>
            <a:endParaRPr lang="pl-PL" dirty="0">
              <a:latin typeface="Stag Book" panose="02000503060000020004" pitchFamily="50" charset="-18"/>
            </a:endParaRPr>
          </a:p>
          <a:p>
            <a:pPr marL="342900" indent="-342900">
              <a:buFont typeface="Wingdings" panose="05000000000000000000" pitchFamily="2" charset="2"/>
              <a:buChar char="q"/>
            </a:pPr>
            <a:endParaRPr lang="pl-PL" dirty="0">
              <a:latin typeface="Stag Book" panose="02000503060000020004" pitchFamily="50" charset="-18"/>
            </a:endParaRPr>
          </a:p>
          <a:p>
            <a:pPr marL="342900" indent="-342900">
              <a:buFont typeface="Wingdings" panose="05000000000000000000" pitchFamily="2" charset="2"/>
              <a:buChar char="q"/>
            </a:pPr>
            <a:endParaRPr lang="pl-PL" dirty="0">
              <a:latin typeface="Stag Book" panose="02000503060000020004" pitchFamily="50" charset="-18"/>
            </a:endParaRPr>
          </a:p>
          <a:p>
            <a:r>
              <a:rPr lang="pl-PL" dirty="0">
                <a:latin typeface="Stag Book" panose="02000503060000020004" pitchFamily="50" charset="-18"/>
              </a:rPr>
              <a:t> </a:t>
            </a:r>
          </a:p>
          <a:p>
            <a:pPr marL="342900" indent="-342900">
              <a:buFont typeface="Wingdings" panose="05000000000000000000" pitchFamily="2" charset="2"/>
              <a:buChar char="q"/>
            </a:pPr>
            <a:endParaRPr lang="pl-PL" dirty="0">
              <a:latin typeface="Stag Book" panose="02000503060000020004" pitchFamily="50" charset="-18"/>
            </a:endParaRPr>
          </a:p>
          <a:p>
            <a:pPr marL="342900" indent="-342900">
              <a:buFont typeface="Wingdings" panose="05000000000000000000" pitchFamily="2" charset="2"/>
              <a:buChar char="q"/>
            </a:pPr>
            <a:endParaRPr lang="pl-PL" dirty="0">
              <a:latin typeface="Stag Book" panose="02000503060000020004" pitchFamily="50" charset="-18"/>
            </a:endParaRPr>
          </a:p>
          <a:p>
            <a:endParaRPr lang="pl-PL" dirty="0">
              <a:latin typeface="Stag Book" panose="02000503060000020004" pitchFamily="50" charset="-18"/>
            </a:endParaRPr>
          </a:p>
          <a:p>
            <a:endParaRPr lang="pl-PL" dirty="0">
              <a:latin typeface="Stag Book" panose="02000503060000020004" pitchFamily="50" charset="-18"/>
            </a:endParaRPr>
          </a:p>
          <a:p>
            <a:endParaRPr lang="en-US" dirty="0">
              <a:solidFill>
                <a:srgbClr val="A626AA"/>
              </a:solidFill>
            </a:endParaRPr>
          </a:p>
        </p:txBody>
      </p:sp>
      <p:pic>
        <p:nvPicPr>
          <p:cNvPr id="7" name="Obraz 16">
            <a:extLst>
              <a:ext uri="{FF2B5EF4-FFF2-40B4-BE49-F238E27FC236}">
                <a16:creationId xmlns:a16="http://schemas.microsoft.com/office/drawing/2014/main" id="{2CBD58D3-B159-4E48-97A7-779CA489EDDA}"/>
              </a:ext>
            </a:extLst>
          </p:cNvPr>
          <p:cNvPicPr>
            <a:picLocks noChangeAspect="1"/>
          </p:cNvPicPr>
          <p:nvPr/>
        </p:nvPicPr>
        <p:blipFill>
          <a:blip r:embed="rId3"/>
          <a:stretch>
            <a:fillRect/>
          </a:stretch>
        </p:blipFill>
        <p:spPr>
          <a:xfrm>
            <a:off x="1914922" y="3310483"/>
            <a:ext cx="1504950" cy="1133475"/>
          </a:xfrm>
          <a:prstGeom prst="rect">
            <a:avLst/>
          </a:prstGeom>
        </p:spPr>
      </p:pic>
      <p:pic>
        <p:nvPicPr>
          <p:cNvPr id="9" name="Obraz 18">
            <a:extLst>
              <a:ext uri="{FF2B5EF4-FFF2-40B4-BE49-F238E27FC236}">
                <a16:creationId xmlns:a16="http://schemas.microsoft.com/office/drawing/2014/main" id="{6529ED6D-25A1-4882-BC99-F3431CF8EB6F}"/>
              </a:ext>
            </a:extLst>
          </p:cNvPr>
          <p:cNvPicPr>
            <a:picLocks noChangeAspect="1"/>
          </p:cNvPicPr>
          <p:nvPr/>
        </p:nvPicPr>
        <p:blipFill rotWithShape="1">
          <a:blip r:embed="rId4">
            <a:extLst>
              <a:ext uri="{28A0092B-C50C-407E-A947-70E740481C1C}">
                <a14:useLocalDpi xmlns:a14="http://schemas.microsoft.com/office/drawing/2010/main" val="0"/>
              </a:ext>
            </a:extLst>
          </a:blip>
          <a:srcRect l="-1" r="85981"/>
          <a:stretch/>
        </p:blipFill>
        <p:spPr>
          <a:xfrm>
            <a:off x="458868" y="3480678"/>
            <a:ext cx="1232812" cy="819264"/>
          </a:xfrm>
          <a:prstGeom prst="rect">
            <a:avLst/>
          </a:prstGeom>
        </p:spPr>
      </p:pic>
      <p:pic>
        <p:nvPicPr>
          <p:cNvPr id="6" name="Picture 5">
            <a:extLst>
              <a:ext uri="{FF2B5EF4-FFF2-40B4-BE49-F238E27FC236}">
                <a16:creationId xmlns:a16="http://schemas.microsoft.com/office/drawing/2014/main" id="{110E754E-EDD9-4EB2-9EE2-EF87A5B8D81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59098" y="1151802"/>
            <a:ext cx="1495457" cy="1884040"/>
          </a:xfrm>
          <a:prstGeom prst="rect">
            <a:avLst/>
          </a:prstGeom>
        </p:spPr>
      </p:pic>
    </p:spTree>
    <p:extLst>
      <p:ext uri="{BB962C8B-B14F-4D97-AF65-F5344CB8AC3E}">
        <p14:creationId xmlns:p14="http://schemas.microsoft.com/office/powerpoint/2010/main" val="12677630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B9272-DB27-45F6-8A31-5EDE85A72069}"/>
              </a:ext>
            </a:extLst>
          </p:cNvPr>
          <p:cNvSpPr>
            <a:spLocks noGrp="1"/>
          </p:cNvSpPr>
          <p:nvPr>
            <p:ph type="title"/>
          </p:nvPr>
        </p:nvSpPr>
        <p:spPr>
          <a:xfrm>
            <a:off x="3275856" y="2283718"/>
            <a:ext cx="5472608" cy="1080120"/>
          </a:xfrm>
        </p:spPr>
        <p:txBody>
          <a:bodyPr/>
          <a:lstStyle/>
          <a:p>
            <a:pPr marL="342900" indent="-342900"/>
            <a:r>
              <a:rPr lang="pl-PL" dirty="0">
                <a:latin typeface="Stag Medium" panose="02000603060000020004" pitchFamily="50" charset="-18"/>
              </a:rPr>
              <a:t>Transakcje</a:t>
            </a:r>
            <a:br>
              <a:rPr lang="pl-PL" dirty="0"/>
            </a:br>
            <a:endParaRPr lang="pl-PL" dirty="0"/>
          </a:p>
        </p:txBody>
      </p:sp>
    </p:spTree>
    <p:extLst>
      <p:ext uri="{BB962C8B-B14F-4D97-AF65-F5344CB8AC3E}">
        <p14:creationId xmlns:p14="http://schemas.microsoft.com/office/powerpoint/2010/main" val="25186873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DAF489CC-3B7A-4DA5-A8C0-4984788D0EC5}" type="slidenum">
              <a:rPr lang="nl-NL" smtClean="0"/>
              <a:pPr/>
              <a:t>6</a:t>
            </a:fld>
            <a:endParaRPr lang="nl-NL" dirty="0"/>
          </a:p>
        </p:txBody>
      </p:sp>
      <p:sp>
        <p:nvSpPr>
          <p:cNvPr id="4" name="Title 3"/>
          <p:cNvSpPr>
            <a:spLocks noGrp="1"/>
          </p:cNvSpPr>
          <p:nvPr>
            <p:ph type="title"/>
          </p:nvPr>
        </p:nvSpPr>
        <p:spPr>
          <a:xfrm>
            <a:off x="240502" y="286174"/>
            <a:ext cx="8748000" cy="720080"/>
          </a:xfrm>
        </p:spPr>
        <p:txBody>
          <a:bodyPr/>
          <a:lstStyle/>
          <a:p>
            <a:r>
              <a:rPr lang="pl-PL" dirty="0">
                <a:solidFill>
                  <a:srgbClr val="A626AA"/>
                </a:solidFill>
                <a:latin typeface="Stag Medium" panose="02000603060000020004" pitchFamily="50" charset="-18"/>
              </a:rPr>
              <a:t>Transakcje</a:t>
            </a:r>
            <a:endParaRPr lang="en-US" dirty="0">
              <a:solidFill>
                <a:srgbClr val="A626AA"/>
              </a:solidFill>
            </a:endParaRPr>
          </a:p>
        </p:txBody>
      </p:sp>
      <p:sp>
        <p:nvSpPr>
          <p:cNvPr id="2" name="AutoShape 2" descr="https://source.myatos.net/SiteCollectionImages/bK_Circuit.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l-PL"/>
          </a:p>
        </p:txBody>
      </p:sp>
      <p:sp>
        <p:nvSpPr>
          <p:cNvPr id="11" name="pole tekstowe 10">
            <a:extLst>
              <a:ext uri="{FF2B5EF4-FFF2-40B4-BE49-F238E27FC236}">
                <a16:creationId xmlns:a16="http://schemas.microsoft.com/office/drawing/2014/main" id="{3150C8EC-7712-4692-A213-F40867B4B79E}"/>
              </a:ext>
            </a:extLst>
          </p:cNvPr>
          <p:cNvSpPr txBox="1"/>
          <p:nvPr/>
        </p:nvSpPr>
        <p:spPr>
          <a:xfrm>
            <a:off x="1187624" y="1273956"/>
            <a:ext cx="7272808" cy="1569660"/>
          </a:xfrm>
          <a:prstGeom prst="rect">
            <a:avLst/>
          </a:prstGeom>
          <a:noFill/>
        </p:spPr>
        <p:txBody>
          <a:bodyPr wrap="square" rtlCol="0">
            <a:spAutoFit/>
          </a:bodyPr>
          <a:lstStyle/>
          <a:p>
            <a:r>
              <a:rPr lang="pl-PL" dirty="0">
                <a:latin typeface="Stag Book" panose="02000503060000020004" pitchFamily="50" charset="-18"/>
              </a:rPr>
              <a:t>Niepodzielność (</a:t>
            </a:r>
            <a:r>
              <a:rPr lang="en-US" sz="2400" b="1" dirty="0">
                <a:solidFill>
                  <a:srgbClr val="A626AA"/>
                </a:solidFill>
                <a:latin typeface="Stag Medium" panose="02000603060000020004" pitchFamily="50" charset="-18"/>
                <a:ea typeface="Verdana" pitchFamily="34" charset="0"/>
                <a:cs typeface="Verdana" pitchFamily="34" charset="0"/>
              </a:rPr>
              <a:t>A</a:t>
            </a:r>
            <a:r>
              <a:rPr lang="en-US" dirty="0">
                <a:latin typeface="Stag Book" panose="02000503060000020004" pitchFamily="50" charset="-18"/>
              </a:rPr>
              <a:t>tomicity</a:t>
            </a:r>
            <a:r>
              <a:rPr lang="pl-PL" dirty="0">
                <a:latin typeface="Stag Book" panose="02000503060000020004" pitchFamily="50" charset="-18"/>
              </a:rPr>
              <a:t>)</a:t>
            </a:r>
            <a:r>
              <a:rPr lang="en-US" dirty="0">
                <a:latin typeface="Stag Book" panose="02000503060000020004" pitchFamily="50" charset="-18"/>
              </a:rPr>
              <a:t> – “</a:t>
            </a:r>
            <a:r>
              <a:rPr lang="pl-PL" dirty="0">
                <a:latin typeface="Stag Book" panose="02000503060000020004" pitchFamily="50" charset="-18"/>
              </a:rPr>
              <a:t>wszystko albo nic</a:t>
            </a:r>
            <a:r>
              <a:rPr lang="en-US" dirty="0">
                <a:latin typeface="Stag Book" panose="02000503060000020004" pitchFamily="50" charset="-18"/>
              </a:rPr>
              <a:t>”</a:t>
            </a:r>
            <a:r>
              <a:rPr lang="pl-PL" dirty="0">
                <a:latin typeface="Stag Book" panose="02000503060000020004" pitchFamily="50" charset="-18"/>
              </a:rPr>
              <a:t> </a:t>
            </a:r>
            <a:endParaRPr lang="en-US" dirty="0">
              <a:latin typeface="Stag Book" panose="02000503060000020004" pitchFamily="50" charset="-18"/>
            </a:endParaRPr>
          </a:p>
          <a:p>
            <a:r>
              <a:rPr lang="pl-PL" dirty="0">
                <a:latin typeface="Stag Book" panose="02000503060000020004" pitchFamily="50" charset="-18"/>
              </a:rPr>
              <a:t>                 Spójność (</a:t>
            </a:r>
            <a:r>
              <a:rPr lang="en-US" sz="2400" b="1" dirty="0">
                <a:solidFill>
                  <a:srgbClr val="A626AA"/>
                </a:solidFill>
                <a:latin typeface="Stag Medium" panose="02000603060000020004" pitchFamily="50" charset="-18"/>
                <a:ea typeface="Verdana" pitchFamily="34" charset="0"/>
                <a:cs typeface="Verdana" pitchFamily="34" charset="0"/>
              </a:rPr>
              <a:t>C</a:t>
            </a:r>
            <a:r>
              <a:rPr lang="en-US" dirty="0">
                <a:latin typeface="Stag Book" panose="02000503060000020004" pitchFamily="50" charset="-18"/>
              </a:rPr>
              <a:t>onsistency</a:t>
            </a:r>
            <a:r>
              <a:rPr lang="pl-PL" dirty="0">
                <a:latin typeface="Stag Book" panose="02000503060000020004" pitchFamily="50" charset="-18"/>
              </a:rPr>
              <a:t>)</a:t>
            </a:r>
            <a:r>
              <a:rPr lang="en-US" dirty="0">
                <a:latin typeface="Stag Book" panose="02000503060000020004" pitchFamily="50" charset="-18"/>
              </a:rPr>
              <a:t> – </a:t>
            </a:r>
            <a:r>
              <a:rPr lang="pl-PL" dirty="0">
                <a:latin typeface="Stag Book" panose="02000503060000020004" pitchFamily="50" charset="-18"/>
              </a:rPr>
              <a:t>dane muszą być spójne</a:t>
            </a:r>
            <a:endParaRPr lang="en-US" dirty="0">
              <a:latin typeface="Stag Book" panose="02000503060000020004" pitchFamily="50" charset="-18"/>
            </a:endParaRPr>
          </a:p>
          <a:p>
            <a:r>
              <a:rPr lang="en-US" dirty="0">
                <a:latin typeface="Stag Book" panose="02000503060000020004" pitchFamily="50" charset="-18"/>
              </a:rPr>
              <a:t> </a:t>
            </a:r>
            <a:r>
              <a:rPr lang="pl-PL" dirty="0">
                <a:latin typeface="Stag Book" panose="02000503060000020004" pitchFamily="50" charset="-18"/>
              </a:rPr>
              <a:t>                     Izolacja (</a:t>
            </a:r>
            <a:r>
              <a:rPr lang="en-US" sz="2400" b="1" dirty="0">
                <a:solidFill>
                  <a:srgbClr val="A626AA"/>
                </a:solidFill>
                <a:latin typeface="Stag Medium" panose="02000603060000020004" pitchFamily="50" charset="-18"/>
                <a:ea typeface="Verdana" pitchFamily="34" charset="0"/>
                <a:cs typeface="Verdana" pitchFamily="34" charset="0"/>
              </a:rPr>
              <a:t>I</a:t>
            </a:r>
            <a:r>
              <a:rPr lang="en-US" dirty="0">
                <a:latin typeface="Stag Book" panose="02000503060000020004" pitchFamily="50" charset="-18"/>
              </a:rPr>
              <a:t>solation</a:t>
            </a:r>
            <a:r>
              <a:rPr lang="pl-PL" dirty="0">
                <a:latin typeface="Stag Book" panose="02000503060000020004" pitchFamily="50" charset="-18"/>
              </a:rPr>
              <a:t>)</a:t>
            </a:r>
            <a:r>
              <a:rPr lang="en-US" dirty="0">
                <a:latin typeface="Stag Book" panose="02000503060000020004" pitchFamily="50" charset="-18"/>
              </a:rPr>
              <a:t> – </a:t>
            </a:r>
            <a:r>
              <a:rPr lang="pl-PL" dirty="0">
                <a:latin typeface="Stag Book" panose="02000503060000020004" pitchFamily="50" charset="-18"/>
              </a:rPr>
              <a:t>transakcje są izolowane względem siebie</a:t>
            </a:r>
            <a:endParaRPr lang="en-US" dirty="0">
              <a:latin typeface="Stag Book" panose="02000503060000020004" pitchFamily="50" charset="-18"/>
            </a:endParaRPr>
          </a:p>
          <a:p>
            <a:r>
              <a:rPr lang="pl-PL" dirty="0">
                <a:latin typeface="Stag Book" panose="02000503060000020004" pitchFamily="50" charset="-18"/>
              </a:rPr>
              <a:t>                 Trwałość (</a:t>
            </a:r>
            <a:r>
              <a:rPr lang="en-US" sz="2400" b="1" dirty="0">
                <a:solidFill>
                  <a:srgbClr val="A626AA"/>
                </a:solidFill>
                <a:latin typeface="Stag Medium" panose="02000603060000020004" pitchFamily="50" charset="-18"/>
                <a:ea typeface="Verdana" pitchFamily="34" charset="0"/>
                <a:cs typeface="Verdana" pitchFamily="34" charset="0"/>
              </a:rPr>
              <a:t>D</a:t>
            </a:r>
            <a:r>
              <a:rPr lang="en-US" dirty="0">
                <a:latin typeface="Stag Book" panose="02000503060000020004" pitchFamily="50" charset="-18"/>
              </a:rPr>
              <a:t>urability</a:t>
            </a:r>
            <a:r>
              <a:rPr lang="pl-PL" dirty="0">
                <a:latin typeface="Stag Book" panose="02000503060000020004" pitchFamily="50" charset="-18"/>
              </a:rPr>
              <a:t>)</a:t>
            </a:r>
            <a:r>
              <a:rPr lang="en-US" dirty="0">
                <a:latin typeface="Stag Book" panose="02000503060000020004" pitchFamily="50" charset="-18"/>
              </a:rPr>
              <a:t> – </a:t>
            </a:r>
            <a:r>
              <a:rPr lang="pl-PL" dirty="0">
                <a:latin typeface="Stag Book" panose="02000503060000020004" pitchFamily="50" charset="-18"/>
              </a:rPr>
              <a:t>wyniki transakcji są trwałe </a:t>
            </a:r>
            <a:endParaRPr lang="en-US" dirty="0">
              <a:latin typeface="Stag Book" panose="02000503060000020004" pitchFamily="50" charset="-18"/>
            </a:endParaRPr>
          </a:p>
        </p:txBody>
      </p:sp>
    </p:spTree>
    <p:extLst>
      <p:ext uri="{BB962C8B-B14F-4D97-AF65-F5344CB8AC3E}">
        <p14:creationId xmlns:p14="http://schemas.microsoft.com/office/powerpoint/2010/main" val="25106662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6FEF9-ACB9-4F2B-8171-267FA1855209}"/>
              </a:ext>
            </a:extLst>
          </p:cNvPr>
          <p:cNvSpPr>
            <a:spLocks noGrp="1"/>
          </p:cNvSpPr>
          <p:nvPr>
            <p:ph type="title"/>
          </p:nvPr>
        </p:nvSpPr>
        <p:spPr>
          <a:xfrm>
            <a:off x="3059832" y="2283718"/>
            <a:ext cx="5472608" cy="1080120"/>
          </a:xfrm>
        </p:spPr>
        <p:txBody>
          <a:bodyPr/>
          <a:lstStyle/>
          <a:p>
            <a:r>
              <a:rPr lang="pl-PL" dirty="0">
                <a:latin typeface="Stag Medium" panose="02000603060000020004" pitchFamily="50" charset="-18"/>
              </a:rPr>
              <a:t>Blokady i kolejki</a:t>
            </a:r>
          </a:p>
        </p:txBody>
      </p:sp>
    </p:spTree>
    <p:extLst>
      <p:ext uri="{BB962C8B-B14F-4D97-AF65-F5344CB8AC3E}">
        <p14:creationId xmlns:p14="http://schemas.microsoft.com/office/powerpoint/2010/main" val="16799450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idx="1"/>
          </p:nvPr>
        </p:nvSpPr>
        <p:spPr>
          <a:xfrm>
            <a:off x="320894" y="1111498"/>
            <a:ext cx="8823105" cy="3548483"/>
          </a:xfrm>
        </p:spPr>
        <p:txBody>
          <a:bodyPr/>
          <a:lstStyle/>
          <a:p>
            <a:pPr marL="342900" indent="-342900">
              <a:buFont typeface="+mj-lt"/>
              <a:buAutoNum type="arabicPeriod" startAt="3"/>
            </a:pPr>
            <a:endParaRPr lang="pl-PL" dirty="0"/>
          </a:p>
          <a:p>
            <a:pPr marL="342900" indent="-342900">
              <a:buFont typeface="+mj-lt"/>
              <a:buAutoNum type="arabicPeriod" startAt="3"/>
            </a:pPr>
            <a:endParaRPr lang="pl-PL" dirty="0"/>
          </a:p>
          <a:p>
            <a:pPr>
              <a:buFontTx/>
              <a:buChar char="-"/>
            </a:pPr>
            <a:endParaRPr lang="pl-PL" dirty="0"/>
          </a:p>
          <a:p>
            <a:pPr>
              <a:buFontTx/>
              <a:buChar char="-"/>
            </a:pPr>
            <a:endParaRPr lang="en-US" dirty="0"/>
          </a:p>
        </p:txBody>
      </p:sp>
      <p:sp>
        <p:nvSpPr>
          <p:cNvPr id="3" name="Slide Number Placeholder 2"/>
          <p:cNvSpPr>
            <a:spLocks noGrp="1"/>
          </p:cNvSpPr>
          <p:nvPr>
            <p:ph type="sldNum" sz="quarter" idx="4"/>
          </p:nvPr>
        </p:nvSpPr>
        <p:spPr/>
        <p:txBody>
          <a:bodyPr/>
          <a:lstStyle/>
          <a:p>
            <a:fld id="{DAF489CC-3B7A-4DA5-A8C0-4984788D0EC5}" type="slidenum">
              <a:rPr lang="nl-NL" smtClean="0"/>
              <a:pPr/>
              <a:t>8</a:t>
            </a:fld>
            <a:endParaRPr lang="nl-NL" dirty="0"/>
          </a:p>
        </p:txBody>
      </p:sp>
      <p:sp>
        <p:nvSpPr>
          <p:cNvPr id="4" name="Title 3"/>
          <p:cNvSpPr>
            <a:spLocks noGrp="1"/>
          </p:cNvSpPr>
          <p:nvPr>
            <p:ph type="title"/>
          </p:nvPr>
        </p:nvSpPr>
        <p:spPr/>
        <p:txBody>
          <a:bodyPr/>
          <a:lstStyle/>
          <a:p>
            <a:r>
              <a:rPr lang="pl-PL" dirty="0">
                <a:solidFill>
                  <a:srgbClr val="A626AA"/>
                </a:solidFill>
                <a:latin typeface="Stag Medium" panose="02000603060000020004" pitchFamily="50" charset="-18"/>
              </a:rPr>
              <a:t>Blokady i kolejki</a:t>
            </a:r>
            <a:br>
              <a:rPr lang="pl-PL" dirty="0">
                <a:solidFill>
                  <a:srgbClr val="A626AA"/>
                </a:solidFill>
              </a:rPr>
            </a:br>
            <a:endParaRPr lang="en-US" dirty="0">
              <a:solidFill>
                <a:srgbClr val="A626AA"/>
              </a:solidFill>
            </a:endParaRPr>
          </a:p>
        </p:txBody>
      </p:sp>
      <p:sp>
        <p:nvSpPr>
          <p:cNvPr id="2" name="AutoShape 2" descr="https://source.myatos.net/SiteCollectionImages/bK_Circuit.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l-PL"/>
          </a:p>
        </p:txBody>
      </p:sp>
      <p:sp>
        <p:nvSpPr>
          <p:cNvPr id="6" name="Content Placeholder 2">
            <a:extLst>
              <a:ext uri="{FF2B5EF4-FFF2-40B4-BE49-F238E27FC236}">
                <a16:creationId xmlns:a16="http://schemas.microsoft.com/office/drawing/2014/main" id="{B2513DF3-80EB-4221-99C0-8842B271D252}"/>
              </a:ext>
            </a:extLst>
          </p:cNvPr>
          <p:cNvSpPr txBox="1">
            <a:spLocks/>
          </p:cNvSpPr>
          <p:nvPr/>
        </p:nvSpPr>
        <p:spPr>
          <a:xfrm>
            <a:off x="295073" y="1632311"/>
            <a:ext cx="3916887" cy="2280027"/>
          </a:xfrm>
          <a:prstGeom prst="rect">
            <a:avLst/>
          </a:prstGeom>
        </p:spPr>
        <p:txBody>
          <a:bodyPr vert="horz" lIns="91440" tIns="45720" rIns="91440" bIns="45720" rtlCol="0">
            <a:noAutofit/>
          </a:bodyPr>
          <a:lstStyle>
            <a:lvl1pPr marL="270000" indent="-270000" algn="l" defTabSz="914400" rtl="0" eaLnBrk="1" latinLnBrk="0" hangingPunct="1">
              <a:spcBef>
                <a:spcPct val="20000"/>
              </a:spcBef>
              <a:buClr>
                <a:schemeClr val="tx2"/>
              </a:buClr>
              <a:buFont typeface="Lucida Sans Unicode" pitchFamily="34" charset="0"/>
              <a:buChar char="▶"/>
              <a:defRPr sz="1600" kern="1200" baseline="0">
                <a:solidFill>
                  <a:schemeClr val="tx1"/>
                </a:solidFill>
                <a:latin typeface="Verdana" pitchFamily="34" charset="0"/>
                <a:ea typeface="Verdana" pitchFamily="34" charset="0"/>
                <a:cs typeface="Verdana" pitchFamily="34" charset="0"/>
              </a:defRPr>
            </a:lvl1pPr>
            <a:lvl2pPr marL="540000" indent="-270000" algn="l" defTabSz="914400" rtl="0" eaLnBrk="1" latinLnBrk="0" hangingPunct="1">
              <a:spcBef>
                <a:spcPts val="384"/>
              </a:spcBef>
              <a:buClr>
                <a:schemeClr val="tx2"/>
              </a:buClr>
              <a:buFont typeface="Arial" pitchFamily="34" charset="0"/>
              <a:buChar char="–"/>
              <a:defRPr sz="1600" kern="1200" baseline="0">
                <a:solidFill>
                  <a:schemeClr val="tx1"/>
                </a:solidFill>
                <a:latin typeface="Verdana" pitchFamily="34" charset="0"/>
                <a:ea typeface="Verdana" pitchFamily="34" charset="0"/>
                <a:cs typeface="Verdana" pitchFamily="34" charset="0"/>
              </a:defRPr>
            </a:lvl2pPr>
            <a:lvl3pPr marL="810000" indent="-270000" algn="l" defTabSz="914400" rtl="0" eaLnBrk="1" latinLnBrk="0" hangingPunct="1">
              <a:spcBef>
                <a:spcPct val="20000"/>
              </a:spcBef>
              <a:buClr>
                <a:schemeClr val="tx2"/>
              </a:buClr>
              <a:buFont typeface="Arial" pitchFamily="34" charset="0"/>
              <a:buChar char="•"/>
              <a:defRPr sz="1600" kern="1200">
                <a:solidFill>
                  <a:schemeClr val="tx1"/>
                </a:solidFill>
                <a:latin typeface="Verdana" pitchFamily="34" charset="0"/>
                <a:ea typeface="Verdana" pitchFamily="34" charset="0"/>
                <a:cs typeface="Verdana" pitchFamily="34" charset="0"/>
              </a:defRPr>
            </a:lvl3pPr>
            <a:lvl4pPr marL="1080000" indent="-270000" algn="l" defTabSz="914400" rtl="0" eaLnBrk="1" latinLnBrk="0" hangingPunct="1">
              <a:spcBef>
                <a:spcPct val="20000"/>
              </a:spcBef>
              <a:buClr>
                <a:schemeClr val="tx2"/>
              </a:buClr>
              <a:buFont typeface="Arial" pitchFamily="34" charset="0"/>
              <a:buChar char="–"/>
              <a:defRPr sz="1600" kern="1200" baseline="0">
                <a:solidFill>
                  <a:schemeClr val="tx1"/>
                </a:solidFill>
                <a:latin typeface="Verdana" pitchFamily="34" charset="0"/>
                <a:ea typeface="Verdana" pitchFamily="34" charset="0"/>
                <a:cs typeface="Verdana" pitchFamily="34" charset="0"/>
              </a:defRPr>
            </a:lvl4pPr>
            <a:lvl5pPr marL="1350000" indent="-270000" algn="l" defTabSz="914400" rtl="0" eaLnBrk="1" latinLnBrk="0" hangingPunct="1">
              <a:spcBef>
                <a:spcPct val="20000"/>
              </a:spcBef>
              <a:buClr>
                <a:schemeClr val="tx2"/>
              </a:buClr>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pl-PL" b="1" dirty="0"/>
          </a:p>
          <a:p>
            <a:pPr marL="0" indent="0">
              <a:buNone/>
            </a:pPr>
            <a:endParaRPr lang="pl-PL" b="1" dirty="0"/>
          </a:p>
          <a:p>
            <a:pPr marL="0" indent="0">
              <a:buNone/>
            </a:pPr>
            <a:endParaRPr lang="pl-PL" dirty="0"/>
          </a:p>
          <a:p>
            <a:pPr marL="0" indent="0">
              <a:buNone/>
            </a:pPr>
            <a:endParaRPr lang="pl-PL" dirty="0"/>
          </a:p>
          <a:p>
            <a:pPr marL="0" indent="0">
              <a:buNone/>
            </a:pPr>
            <a:endParaRPr lang="pl-PL" dirty="0"/>
          </a:p>
          <a:p>
            <a:pPr marL="0" indent="0">
              <a:buNone/>
            </a:pPr>
            <a:endParaRPr lang="pl-PL" dirty="0"/>
          </a:p>
          <a:p>
            <a:pPr marL="0" indent="0">
              <a:buNone/>
            </a:pPr>
            <a:endParaRPr lang="pl-PL" dirty="0"/>
          </a:p>
          <a:p>
            <a:pPr marL="0" indent="0">
              <a:buNone/>
            </a:pPr>
            <a:endParaRPr lang="pl-PL" dirty="0"/>
          </a:p>
          <a:p>
            <a:pPr>
              <a:buFontTx/>
              <a:buChar char="-"/>
            </a:pPr>
            <a:endParaRPr lang="en-US" dirty="0"/>
          </a:p>
        </p:txBody>
      </p:sp>
      <p:sp>
        <p:nvSpPr>
          <p:cNvPr id="13" name="pole tekstowe 12">
            <a:extLst>
              <a:ext uri="{FF2B5EF4-FFF2-40B4-BE49-F238E27FC236}">
                <a16:creationId xmlns:a16="http://schemas.microsoft.com/office/drawing/2014/main" id="{691527E2-4078-4B24-9A4C-C9FECDF29A42}"/>
              </a:ext>
            </a:extLst>
          </p:cNvPr>
          <p:cNvSpPr txBox="1"/>
          <p:nvPr/>
        </p:nvSpPr>
        <p:spPr>
          <a:xfrm>
            <a:off x="3042316" y="1162298"/>
            <a:ext cx="3096344" cy="3139321"/>
          </a:xfrm>
          <a:prstGeom prst="rect">
            <a:avLst/>
          </a:prstGeom>
          <a:noFill/>
        </p:spPr>
        <p:txBody>
          <a:bodyPr wrap="square" rtlCol="0">
            <a:spAutoFit/>
          </a:bodyPr>
          <a:lstStyle/>
          <a:p>
            <a:pPr algn="ctr"/>
            <a:r>
              <a:rPr lang="en-US" b="1" dirty="0">
                <a:latin typeface="Stag Medium" panose="02000603060000020004" pitchFamily="50" charset="-18"/>
              </a:rPr>
              <a:t>Exclusive (</a:t>
            </a:r>
            <a:r>
              <a:rPr lang="en-US" b="1" dirty="0">
                <a:solidFill>
                  <a:srgbClr val="A626AA"/>
                </a:solidFill>
                <a:latin typeface="Stag Medium" panose="02000603060000020004" pitchFamily="50" charset="-18"/>
                <a:ea typeface="Verdana" pitchFamily="34" charset="0"/>
                <a:cs typeface="Verdana" pitchFamily="34" charset="0"/>
              </a:rPr>
              <a:t>X</a:t>
            </a:r>
            <a:r>
              <a:rPr lang="en-US" b="1" dirty="0">
                <a:latin typeface="Stag Medium" panose="02000603060000020004" pitchFamily="50" charset="-18"/>
              </a:rPr>
              <a:t>)</a:t>
            </a:r>
            <a:endParaRPr lang="pl-PL" b="1" dirty="0">
              <a:latin typeface="Stag Medium" panose="02000603060000020004" pitchFamily="50" charset="-18"/>
            </a:endParaRPr>
          </a:p>
          <a:p>
            <a:pPr algn="ctr"/>
            <a:endParaRPr lang="en-US" b="1" dirty="0">
              <a:latin typeface="Stag Medium" panose="02000603060000020004" pitchFamily="50" charset="-18"/>
            </a:endParaRPr>
          </a:p>
          <a:p>
            <a:pPr algn="ctr"/>
            <a:r>
              <a:rPr lang="en-US" b="1" dirty="0">
                <a:latin typeface="Stag Medium" panose="02000603060000020004" pitchFamily="50" charset="-18"/>
              </a:rPr>
              <a:t>Shared (</a:t>
            </a:r>
            <a:r>
              <a:rPr lang="en-US" b="1" dirty="0">
                <a:solidFill>
                  <a:srgbClr val="A626AA"/>
                </a:solidFill>
                <a:latin typeface="Stag Medium" panose="02000603060000020004" pitchFamily="50" charset="-18"/>
                <a:ea typeface="Verdana" pitchFamily="34" charset="0"/>
                <a:cs typeface="Verdana" pitchFamily="34" charset="0"/>
              </a:rPr>
              <a:t>S</a:t>
            </a:r>
            <a:r>
              <a:rPr lang="en-US" b="1" dirty="0">
                <a:latin typeface="Stag Medium" panose="02000603060000020004" pitchFamily="50" charset="-18"/>
              </a:rPr>
              <a:t>)</a:t>
            </a:r>
            <a:endParaRPr lang="pl-PL" b="1" dirty="0">
              <a:latin typeface="Stag Medium" panose="02000603060000020004" pitchFamily="50" charset="-18"/>
            </a:endParaRPr>
          </a:p>
          <a:p>
            <a:pPr algn="ctr"/>
            <a:endParaRPr lang="en-US" b="1" dirty="0">
              <a:latin typeface="Stag Medium" panose="02000603060000020004" pitchFamily="50" charset="-18"/>
            </a:endParaRPr>
          </a:p>
          <a:p>
            <a:pPr algn="ctr"/>
            <a:r>
              <a:rPr lang="en-US" b="1" dirty="0">
                <a:latin typeface="Stag Medium" panose="02000603060000020004" pitchFamily="50" charset="-18"/>
              </a:rPr>
              <a:t>Update (</a:t>
            </a:r>
            <a:r>
              <a:rPr lang="en-US" b="1" dirty="0">
                <a:solidFill>
                  <a:srgbClr val="A626AA"/>
                </a:solidFill>
                <a:latin typeface="Stag Medium" panose="02000603060000020004" pitchFamily="50" charset="-18"/>
                <a:ea typeface="Verdana" pitchFamily="34" charset="0"/>
                <a:cs typeface="Verdana" pitchFamily="34" charset="0"/>
              </a:rPr>
              <a:t>U</a:t>
            </a:r>
            <a:r>
              <a:rPr lang="en-US" b="1" dirty="0">
                <a:latin typeface="Stag Medium" panose="02000603060000020004" pitchFamily="50" charset="-18"/>
              </a:rPr>
              <a:t>)</a:t>
            </a:r>
            <a:endParaRPr lang="pl-PL" b="1" dirty="0">
              <a:latin typeface="Stag Medium" panose="02000603060000020004" pitchFamily="50" charset="-18"/>
            </a:endParaRPr>
          </a:p>
          <a:p>
            <a:pPr algn="ctr"/>
            <a:endParaRPr lang="en-US" b="1" dirty="0">
              <a:latin typeface="Stag Medium" panose="02000603060000020004" pitchFamily="50" charset="-18"/>
            </a:endParaRPr>
          </a:p>
          <a:p>
            <a:pPr algn="ctr"/>
            <a:r>
              <a:rPr lang="en-US" b="1" dirty="0">
                <a:latin typeface="Stag Medium" panose="02000603060000020004" pitchFamily="50" charset="-18"/>
              </a:rPr>
              <a:t>Intent (</a:t>
            </a:r>
            <a:r>
              <a:rPr lang="en-US" b="1" dirty="0">
                <a:solidFill>
                  <a:srgbClr val="A626AA"/>
                </a:solidFill>
                <a:latin typeface="Stag Medium" panose="02000603060000020004" pitchFamily="50" charset="-18"/>
                <a:ea typeface="Verdana" pitchFamily="34" charset="0"/>
                <a:cs typeface="Verdana" pitchFamily="34" charset="0"/>
              </a:rPr>
              <a:t>I</a:t>
            </a:r>
            <a:r>
              <a:rPr lang="pl-PL" b="1" dirty="0">
                <a:solidFill>
                  <a:srgbClr val="A626AA"/>
                </a:solidFill>
                <a:latin typeface="Stag Medium" panose="02000603060000020004" pitchFamily="50" charset="-18"/>
                <a:ea typeface="Verdana" pitchFamily="34" charset="0"/>
                <a:cs typeface="Verdana" pitchFamily="34" charset="0"/>
              </a:rPr>
              <a:t>S, IX, SIX</a:t>
            </a:r>
            <a:r>
              <a:rPr lang="en-US" b="1" dirty="0">
                <a:latin typeface="Stag Medium" panose="02000603060000020004" pitchFamily="50" charset="-18"/>
              </a:rPr>
              <a:t>)</a:t>
            </a:r>
            <a:endParaRPr lang="pl-PL" b="1" dirty="0">
              <a:latin typeface="Stag Medium" panose="02000603060000020004" pitchFamily="50" charset="-18"/>
            </a:endParaRPr>
          </a:p>
          <a:p>
            <a:pPr algn="ctr"/>
            <a:endParaRPr lang="en-US" b="1" dirty="0">
              <a:latin typeface="Stag Medium" panose="02000603060000020004" pitchFamily="50" charset="-18"/>
            </a:endParaRPr>
          </a:p>
          <a:p>
            <a:pPr algn="ctr"/>
            <a:r>
              <a:rPr lang="en-US" b="1" dirty="0">
                <a:latin typeface="Stag Medium" panose="02000603060000020004" pitchFamily="50" charset="-18"/>
              </a:rPr>
              <a:t>Schema (</a:t>
            </a:r>
            <a:r>
              <a:rPr lang="en-US" b="1" dirty="0" err="1">
                <a:solidFill>
                  <a:srgbClr val="A626AA"/>
                </a:solidFill>
                <a:latin typeface="Stag Medium" panose="02000603060000020004" pitchFamily="50" charset="-18"/>
                <a:ea typeface="Verdana" pitchFamily="34" charset="0"/>
                <a:cs typeface="Verdana" pitchFamily="34" charset="0"/>
              </a:rPr>
              <a:t>Sch</a:t>
            </a:r>
            <a:r>
              <a:rPr lang="en-US" b="1" dirty="0">
                <a:latin typeface="Stag Medium" panose="02000603060000020004" pitchFamily="50" charset="-18"/>
              </a:rPr>
              <a:t>)</a:t>
            </a:r>
            <a:endParaRPr lang="pl-PL" b="1" dirty="0">
              <a:latin typeface="Stag Medium" panose="02000603060000020004" pitchFamily="50" charset="-18"/>
            </a:endParaRPr>
          </a:p>
          <a:p>
            <a:pPr algn="ctr"/>
            <a:endParaRPr lang="en-US" b="1" dirty="0">
              <a:latin typeface="Stag Medium" panose="02000603060000020004" pitchFamily="50" charset="-18"/>
            </a:endParaRPr>
          </a:p>
          <a:p>
            <a:pPr algn="ctr"/>
            <a:r>
              <a:rPr lang="en-US" b="1" dirty="0">
                <a:latin typeface="Stag Medium" panose="02000603060000020004" pitchFamily="50" charset="-18"/>
              </a:rPr>
              <a:t>Bulk update (</a:t>
            </a:r>
            <a:r>
              <a:rPr lang="en-US" b="1" dirty="0">
                <a:solidFill>
                  <a:srgbClr val="A626AA"/>
                </a:solidFill>
                <a:latin typeface="Stag Medium" panose="02000603060000020004" pitchFamily="50" charset="-18"/>
                <a:ea typeface="Verdana" pitchFamily="34" charset="0"/>
                <a:cs typeface="Verdana" pitchFamily="34" charset="0"/>
              </a:rPr>
              <a:t>BU</a:t>
            </a:r>
            <a:r>
              <a:rPr lang="en-US" b="1" dirty="0">
                <a:latin typeface="Stag Medium" panose="02000603060000020004" pitchFamily="50" charset="-18"/>
              </a:rPr>
              <a:t>)</a:t>
            </a:r>
            <a:endParaRPr lang="pl-PL" dirty="0"/>
          </a:p>
        </p:txBody>
      </p:sp>
    </p:spTree>
    <p:extLst>
      <p:ext uri="{BB962C8B-B14F-4D97-AF65-F5344CB8AC3E}">
        <p14:creationId xmlns:p14="http://schemas.microsoft.com/office/powerpoint/2010/main" val="25423284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idx="1"/>
          </p:nvPr>
        </p:nvSpPr>
        <p:spPr>
          <a:xfrm>
            <a:off x="320894" y="1111498"/>
            <a:ext cx="8823105" cy="3548483"/>
          </a:xfrm>
        </p:spPr>
        <p:txBody>
          <a:bodyPr/>
          <a:lstStyle/>
          <a:p>
            <a:pPr marL="342900" indent="-342900">
              <a:buFont typeface="+mj-lt"/>
              <a:buAutoNum type="arabicPeriod" startAt="3"/>
            </a:pPr>
            <a:endParaRPr lang="pl-PL" dirty="0"/>
          </a:p>
          <a:p>
            <a:pPr marL="342900" indent="-342900">
              <a:buFont typeface="+mj-lt"/>
              <a:buAutoNum type="arabicPeriod" startAt="3"/>
            </a:pPr>
            <a:endParaRPr lang="pl-PL" dirty="0"/>
          </a:p>
          <a:p>
            <a:pPr>
              <a:buFontTx/>
              <a:buChar char="-"/>
            </a:pPr>
            <a:endParaRPr lang="pl-PL" dirty="0"/>
          </a:p>
          <a:p>
            <a:pPr>
              <a:buFontTx/>
              <a:buChar char="-"/>
            </a:pPr>
            <a:endParaRPr lang="en-US" dirty="0"/>
          </a:p>
        </p:txBody>
      </p:sp>
      <p:sp>
        <p:nvSpPr>
          <p:cNvPr id="3" name="Slide Number Placeholder 2"/>
          <p:cNvSpPr>
            <a:spLocks noGrp="1"/>
          </p:cNvSpPr>
          <p:nvPr>
            <p:ph type="sldNum" sz="quarter" idx="4"/>
          </p:nvPr>
        </p:nvSpPr>
        <p:spPr/>
        <p:txBody>
          <a:bodyPr/>
          <a:lstStyle/>
          <a:p>
            <a:fld id="{DAF489CC-3B7A-4DA5-A8C0-4984788D0EC5}" type="slidenum">
              <a:rPr lang="nl-NL" smtClean="0"/>
              <a:pPr/>
              <a:t>9</a:t>
            </a:fld>
            <a:endParaRPr lang="nl-NL" dirty="0"/>
          </a:p>
        </p:txBody>
      </p:sp>
      <p:sp>
        <p:nvSpPr>
          <p:cNvPr id="4" name="Title 3"/>
          <p:cNvSpPr>
            <a:spLocks noGrp="1"/>
          </p:cNvSpPr>
          <p:nvPr>
            <p:ph type="title"/>
          </p:nvPr>
        </p:nvSpPr>
        <p:spPr/>
        <p:txBody>
          <a:bodyPr/>
          <a:lstStyle/>
          <a:p>
            <a:r>
              <a:rPr lang="pl-PL" dirty="0">
                <a:solidFill>
                  <a:srgbClr val="A626AA"/>
                </a:solidFill>
                <a:latin typeface="Stag Medium" panose="02000603060000020004" pitchFamily="50" charset="-18"/>
              </a:rPr>
              <a:t>Blokady i kolejki</a:t>
            </a:r>
            <a:br>
              <a:rPr lang="pl-PL" dirty="0">
                <a:solidFill>
                  <a:srgbClr val="A626AA"/>
                </a:solidFill>
              </a:rPr>
            </a:br>
            <a:endParaRPr lang="en-US" dirty="0">
              <a:solidFill>
                <a:srgbClr val="A626AA"/>
              </a:solidFill>
            </a:endParaRPr>
          </a:p>
        </p:txBody>
      </p:sp>
      <p:sp>
        <p:nvSpPr>
          <p:cNvPr id="2" name="AutoShape 2" descr="https://source.myatos.net/SiteCollectionImages/bK_Circuit.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l-PL"/>
          </a:p>
        </p:txBody>
      </p:sp>
      <p:sp>
        <p:nvSpPr>
          <p:cNvPr id="6" name="Content Placeholder 2">
            <a:extLst>
              <a:ext uri="{FF2B5EF4-FFF2-40B4-BE49-F238E27FC236}">
                <a16:creationId xmlns:a16="http://schemas.microsoft.com/office/drawing/2014/main" id="{B2513DF3-80EB-4221-99C0-8842B271D252}"/>
              </a:ext>
            </a:extLst>
          </p:cNvPr>
          <p:cNvSpPr txBox="1">
            <a:spLocks/>
          </p:cNvSpPr>
          <p:nvPr/>
        </p:nvSpPr>
        <p:spPr>
          <a:xfrm>
            <a:off x="295073" y="1632311"/>
            <a:ext cx="3916887" cy="2280027"/>
          </a:xfrm>
          <a:prstGeom prst="rect">
            <a:avLst/>
          </a:prstGeom>
        </p:spPr>
        <p:txBody>
          <a:bodyPr vert="horz" lIns="91440" tIns="45720" rIns="91440" bIns="45720" rtlCol="0">
            <a:noAutofit/>
          </a:bodyPr>
          <a:lstStyle>
            <a:lvl1pPr marL="270000" indent="-270000" algn="l" defTabSz="914400" rtl="0" eaLnBrk="1" latinLnBrk="0" hangingPunct="1">
              <a:spcBef>
                <a:spcPct val="20000"/>
              </a:spcBef>
              <a:buClr>
                <a:schemeClr val="tx2"/>
              </a:buClr>
              <a:buFont typeface="Lucida Sans Unicode" pitchFamily="34" charset="0"/>
              <a:buChar char="▶"/>
              <a:defRPr sz="1600" kern="1200" baseline="0">
                <a:solidFill>
                  <a:schemeClr val="tx1"/>
                </a:solidFill>
                <a:latin typeface="Verdana" pitchFamily="34" charset="0"/>
                <a:ea typeface="Verdana" pitchFamily="34" charset="0"/>
                <a:cs typeface="Verdana" pitchFamily="34" charset="0"/>
              </a:defRPr>
            </a:lvl1pPr>
            <a:lvl2pPr marL="540000" indent="-270000" algn="l" defTabSz="914400" rtl="0" eaLnBrk="1" latinLnBrk="0" hangingPunct="1">
              <a:spcBef>
                <a:spcPts val="384"/>
              </a:spcBef>
              <a:buClr>
                <a:schemeClr val="tx2"/>
              </a:buClr>
              <a:buFont typeface="Arial" pitchFamily="34" charset="0"/>
              <a:buChar char="–"/>
              <a:defRPr sz="1600" kern="1200" baseline="0">
                <a:solidFill>
                  <a:schemeClr val="tx1"/>
                </a:solidFill>
                <a:latin typeface="Verdana" pitchFamily="34" charset="0"/>
                <a:ea typeface="Verdana" pitchFamily="34" charset="0"/>
                <a:cs typeface="Verdana" pitchFamily="34" charset="0"/>
              </a:defRPr>
            </a:lvl2pPr>
            <a:lvl3pPr marL="810000" indent="-270000" algn="l" defTabSz="914400" rtl="0" eaLnBrk="1" latinLnBrk="0" hangingPunct="1">
              <a:spcBef>
                <a:spcPct val="20000"/>
              </a:spcBef>
              <a:buClr>
                <a:schemeClr val="tx2"/>
              </a:buClr>
              <a:buFont typeface="Arial" pitchFamily="34" charset="0"/>
              <a:buChar char="•"/>
              <a:defRPr sz="1600" kern="1200">
                <a:solidFill>
                  <a:schemeClr val="tx1"/>
                </a:solidFill>
                <a:latin typeface="Verdana" pitchFamily="34" charset="0"/>
                <a:ea typeface="Verdana" pitchFamily="34" charset="0"/>
                <a:cs typeface="Verdana" pitchFamily="34" charset="0"/>
              </a:defRPr>
            </a:lvl3pPr>
            <a:lvl4pPr marL="1080000" indent="-270000" algn="l" defTabSz="914400" rtl="0" eaLnBrk="1" latinLnBrk="0" hangingPunct="1">
              <a:spcBef>
                <a:spcPct val="20000"/>
              </a:spcBef>
              <a:buClr>
                <a:schemeClr val="tx2"/>
              </a:buClr>
              <a:buFont typeface="Arial" pitchFamily="34" charset="0"/>
              <a:buChar char="–"/>
              <a:defRPr sz="1600" kern="1200" baseline="0">
                <a:solidFill>
                  <a:schemeClr val="tx1"/>
                </a:solidFill>
                <a:latin typeface="Verdana" pitchFamily="34" charset="0"/>
                <a:ea typeface="Verdana" pitchFamily="34" charset="0"/>
                <a:cs typeface="Verdana" pitchFamily="34" charset="0"/>
              </a:defRPr>
            </a:lvl4pPr>
            <a:lvl5pPr marL="1350000" indent="-270000" algn="l" defTabSz="914400" rtl="0" eaLnBrk="1" latinLnBrk="0" hangingPunct="1">
              <a:spcBef>
                <a:spcPct val="20000"/>
              </a:spcBef>
              <a:buClr>
                <a:schemeClr val="tx2"/>
              </a:buClr>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pl-PL" b="1" dirty="0"/>
          </a:p>
          <a:p>
            <a:pPr marL="0" indent="0">
              <a:buNone/>
            </a:pPr>
            <a:endParaRPr lang="pl-PL" b="1" dirty="0"/>
          </a:p>
          <a:p>
            <a:pPr marL="0" indent="0">
              <a:buNone/>
            </a:pPr>
            <a:endParaRPr lang="pl-PL" dirty="0"/>
          </a:p>
          <a:p>
            <a:pPr marL="0" indent="0">
              <a:buNone/>
            </a:pPr>
            <a:endParaRPr lang="pl-PL" dirty="0"/>
          </a:p>
          <a:p>
            <a:pPr marL="0" indent="0">
              <a:buNone/>
            </a:pPr>
            <a:endParaRPr lang="pl-PL" dirty="0"/>
          </a:p>
          <a:p>
            <a:pPr marL="0" indent="0">
              <a:buNone/>
            </a:pPr>
            <a:endParaRPr lang="pl-PL" dirty="0"/>
          </a:p>
          <a:p>
            <a:pPr marL="0" indent="0">
              <a:buNone/>
            </a:pPr>
            <a:endParaRPr lang="pl-PL" dirty="0"/>
          </a:p>
          <a:p>
            <a:pPr marL="0" indent="0">
              <a:buNone/>
            </a:pPr>
            <a:endParaRPr lang="pl-PL" dirty="0"/>
          </a:p>
          <a:p>
            <a:pPr>
              <a:buFontTx/>
              <a:buChar char="-"/>
            </a:pPr>
            <a:endParaRPr lang="en-US" dirty="0"/>
          </a:p>
        </p:txBody>
      </p:sp>
      <p:sp>
        <p:nvSpPr>
          <p:cNvPr id="13" name="pole tekstowe 12">
            <a:extLst>
              <a:ext uri="{FF2B5EF4-FFF2-40B4-BE49-F238E27FC236}">
                <a16:creationId xmlns:a16="http://schemas.microsoft.com/office/drawing/2014/main" id="{691527E2-4078-4B24-9A4C-C9FECDF29A42}"/>
              </a:ext>
            </a:extLst>
          </p:cNvPr>
          <p:cNvSpPr txBox="1"/>
          <p:nvPr/>
        </p:nvSpPr>
        <p:spPr>
          <a:xfrm>
            <a:off x="2616968" y="1348743"/>
            <a:ext cx="4230956" cy="400110"/>
          </a:xfrm>
          <a:prstGeom prst="rect">
            <a:avLst/>
          </a:prstGeom>
          <a:noFill/>
        </p:spPr>
        <p:txBody>
          <a:bodyPr wrap="square" rtlCol="0">
            <a:spAutoFit/>
          </a:bodyPr>
          <a:lstStyle/>
          <a:p>
            <a:pPr algn="ctr"/>
            <a:r>
              <a:rPr lang="pl-PL" sz="2000" b="1" dirty="0">
                <a:latin typeface="Stag Medium" panose="02000603060000020004" pitchFamily="50" charset="-18"/>
              </a:rPr>
              <a:t>Eskalacja blokad</a:t>
            </a:r>
            <a:endParaRPr lang="pl-PL" sz="2000" dirty="0"/>
          </a:p>
        </p:txBody>
      </p:sp>
      <p:graphicFrame>
        <p:nvGraphicFramePr>
          <p:cNvPr id="8" name="Diagram 7">
            <a:extLst>
              <a:ext uri="{FF2B5EF4-FFF2-40B4-BE49-F238E27FC236}">
                <a16:creationId xmlns:a16="http://schemas.microsoft.com/office/drawing/2014/main" id="{0D465AEE-A922-48A9-86A9-2F8D3FD9447A}"/>
              </a:ext>
            </a:extLst>
          </p:cNvPr>
          <p:cNvGraphicFramePr/>
          <p:nvPr>
            <p:extLst>
              <p:ext uri="{D42A27DB-BD31-4B8C-83A1-F6EECF244321}">
                <p14:modId xmlns:p14="http://schemas.microsoft.com/office/powerpoint/2010/main" val="3253566853"/>
              </p:ext>
            </p:extLst>
          </p:nvPr>
        </p:nvGraphicFramePr>
        <p:xfrm>
          <a:off x="683568" y="2052443"/>
          <a:ext cx="7824533" cy="238070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27697406"/>
      </p:ext>
    </p:extLst>
  </p:cSld>
  <p:clrMapOvr>
    <a:masterClrMapping/>
  </p:clrMapOvr>
</p:sld>
</file>

<file path=ppt/theme/theme1.xml><?xml version="1.0" encoding="utf-8"?>
<a:theme xmlns:a="http://schemas.openxmlformats.org/drawingml/2006/main" name="Atos v4.0">
  <a:themeElements>
    <a:clrScheme name="Custom 1">
      <a:dk1>
        <a:sysClr val="windowText" lastClr="000000"/>
      </a:dk1>
      <a:lt1>
        <a:sysClr val="window" lastClr="FFFFFF"/>
      </a:lt1>
      <a:dk2>
        <a:srgbClr val="0066A1"/>
      </a:dk2>
      <a:lt2>
        <a:srgbClr val="FFFFFF"/>
      </a:lt2>
      <a:accent1>
        <a:srgbClr val="0066A1"/>
      </a:accent1>
      <a:accent2>
        <a:srgbClr val="0089C4"/>
      </a:accent2>
      <a:accent3>
        <a:srgbClr val="00AFD8"/>
      </a:accent3>
      <a:accent4>
        <a:srgbClr val="0066A1"/>
      </a:accent4>
      <a:accent5>
        <a:srgbClr val="0089C4"/>
      </a:accent5>
      <a:accent6>
        <a:srgbClr val="0066A1"/>
      </a:accent6>
      <a:hlink>
        <a:srgbClr val="0066A1"/>
      </a:hlink>
      <a:folHlink>
        <a:srgbClr val="00AFD8"/>
      </a:folHlink>
    </a:clrScheme>
    <a:fontScheme name="Atos Font PP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Atos Primary Color Atos Blue">
      <a:srgbClr val="0066A1"/>
    </a:custClr>
    <a:custClr name="Atos Primary Color White">
      <a:srgbClr val="FFFFFF"/>
    </a:custClr>
    <a:custClr name="Atos Primary Color Grey">
      <a:srgbClr val="808080"/>
    </a:custClr>
    <a:custClr name="Atos Primary Color Black">
      <a:srgbClr val="000000"/>
    </a:custClr>
    <a:custClr name="Atos Secondary Color Orange">
      <a:srgbClr val="FA6119"/>
    </a:custClr>
    <a:custClr name="Atos Secondary Color Yellow">
      <a:srgbClr val="9E9500"/>
    </a:custClr>
    <a:custClr name="Atos Secondary Color Dark purple">
      <a:srgbClr val="6639B7"/>
    </a:custClr>
    <a:custClr name="Atos Secondary Color Light purple">
      <a:srgbClr val="A626AA"/>
    </a:custClr>
    <a:custClr name="Atos Secondary Color Teal">
      <a:srgbClr val="00A59C"/>
    </a:custClr>
    <a:custClr name="Atos Complementary Color Green">
      <a:srgbClr val="3F9C35"/>
    </a:custClr>
    <a:custClr name="Atos Complementary Color Pink">
      <a:srgbClr val="D71F85"/>
    </a:custClr>
    <a:custClr name="Atos Complementary Color Dark grey">
      <a:srgbClr val="898D8D"/>
    </a:custClr>
    <a:custClr name="Atos Complementary Color Light blue">
      <a:srgbClr val="00AFD8"/>
    </a:custClr>
    <a:custClr name="Atos Complementary Color Blue">
      <a:srgbClr val="0089C4"/>
    </a:custClr>
  </a:custClr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Atos v4.0</Template>
  <TotalTime>0</TotalTime>
  <Words>1795</Words>
  <Application>Microsoft Office PowerPoint</Application>
  <PresentationFormat>On-screen Show (16:9)</PresentationFormat>
  <Paragraphs>333</Paragraphs>
  <Slides>20</Slides>
  <Notes>20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Arial</vt:lpstr>
      <vt:lpstr>Calibri</vt:lpstr>
      <vt:lpstr>Lucida Sans Unicode</vt:lpstr>
      <vt:lpstr>Stag Book</vt:lpstr>
      <vt:lpstr>Stag Medium</vt:lpstr>
      <vt:lpstr>Verdana</vt:lpstr>
      <vt:lpstr>Wingdings</vt:lpstr>
      <vt:lpstr>Atos v4.0</vt:lpstr>
      <vt:lpstr>Poziomy izolacji transakcji w SQL Server</vt:lpstr>
      <vt:lpstr>Agenda</vt:lpstr>
      <vt:lpstr>Wstęp</vt:lpstr>
      <vt:lpstr>Wstęp</vt:lpstr>
      <vt:lpstr>Transakcje </vt:lpstr>
      <vt:lpstr>Transakcje</vt:lpstr>
      <vt:lpstr>Blokady i kolejki</vt:lpstr>
      <vt:lpstr>Blokady i kolejki </vt:lpstr>
      <vt:lpstr>Blokady i kolejki </vt:lpstr>
      <vt:lpstr>Blokady i kolejki </vt:lpstr>
      <vt:lpstr>Poziomy izolacji</vt:lpstr>
      <vt:lpstr>Poziomy izolacji </vt:lpstr>
      <vt:lpstr>Poziomy izolacji </vt:lpstr>
      <vt:lpstr>Poziomy izolacji </vt:lpstr>
      <vt:lpstr>Poziomy izolacji </vt:lpstr>
      <vt:lpstr>Poziomy izolacji </vt:lpstr>
      <vt:lpstr>Poziomy izolacji </vt:lpstr>
      <vt:lpstr>Poziomy izolacji </vt:lpstr>
      <vt:lpstr>Podsumowanie </vt:lpstr>
      <vt:lpstr>Dziękuje za uwagę  Mariusz Wójcik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Poziomy izolacji</dc:title>
  <dc:creator/>
  <cp:lastModifiedBy>Wojcik, Mariusz</cp:lastModifiedBy>
  <cp:revision>395</cp:revision>
  <cp:lastPrinted>2019-02-12T12:03:28Z</cp:lastPrinted>
  <dcterms:created xsi:type="dcterms:W3CDTF">2016-04-04T15:49:24Z</dcterms:created>
  <dcterms:modified xsi:type="dcterms:W3CDTF">2019-05-09T13:05:16Z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um">
    <vt:lpwstr>12-10-2017</vt:lpwstr>
  </property>
  <property fmtid="{D5CDD505-2E9C-101B-9397-08002B2CF9AE}" pid="3" name="Author">
    <vt:lpwstr>Beata Symber</vt:lpwstr>
  </property>
  <property fmtid="{D5CDD505-2E9C-101B-9397-08002B2CF9AE}" pid="4" name="GBU">
    <vt:lpwstr/>
  </property>
  <property fmtid="{D5CDD505-2E9C-101B-9397-08002B2CF9AE}" pid="5" name="Division">
    <vt:lpwstr/>
  </property>
  <property fmtid="{D5CDD505-2E9C-101B-9397-08002B2CF9AE}" pid="6" name="Department">
    <vt:lpwstr/>
  </property>
  <property fmtid="{D5CDD505-2E9C-101B-9397-08002B2CF9AE}" pid="7" name="Classification">
    <vt:lpwstr>© Atos - For internal use</vt:lpwstr>
  </property>
  <property fmtid="{D5CDD505-2E9C-101B-9397-08002B2CF9AE}" pid="8" name="_AdHocReviewCycleID">
    <vt:i4>-1863821233</vt:i4>
  </property>
  <property fmtid="{D5CDD505-2E9C-101B-9397-08002B2CF9AE}" pid="9" name="_NewReviewCycle">
    <vt:lpwstr/>
  </property>
  <property fmtid="{D5CDD505-2E9C-101B-9397-08002B2CF9AE}" pid="10" name="_EmailSubject">
    <vt:lpwstr>prezentacja</vt:lpwstr>
  </property>
  <property fmtid="{D5CDD505-2E9C-101B-9397-08002B2CF9AE}" pid="11" name="_AuthorEmail">
    <vt:lpwstr>beata.symber@atos.net</vt:lpwstr>
  </property>
  <property fmtid="{D5CDD505-2E9C-101B-9397-08002B2CF9AE}" pid="12" name="_AuthorEmailDisplayName">
    <vt:lpwstr>Symber, Beata</vt:lpwstr>
  </property>
</Properties>
</file>