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57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19F3A-BD25-4816-AB08-92C41C7B5686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1DB5-0876-4450-9976-797ECD5A1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90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01DB5-0876-4450-9976-797ECD5A19C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48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57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0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9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3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9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5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52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2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74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47613-82B5-4826-9E40-53215BC927DF}" type="datetimeFigureOut">
              <a:rPr lang="zh-CN" altLang="en-US" smtClean="0"/>
              <a:t>2017/2/24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454EA-98DF-47ED-A981-CA3E7A018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8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3"/>
          <p:cNvSpPr txBox="1"/>
          <p:nvPr>
            <p:custDataLst>
              <p:tags r:id="rId1"/>
            </p:custDataLst>
          </p:nvPr>
        </p:nvSpPr>
        <p:spPr>
          <a:xfrm>
            <a:off x="112143" y="60385"/>
            <a:ext cx="197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IDEA</a:t>
            </a:r>
            <a:endParaRPr lang="zh-CN" altLang="en-US" sz="3600" dirty="0"/>
          </a:p>
        </p:txBody>
      </p:sp>
      <p:graphicFrame>
        <p:nvGraphicFramePr>
          <p:cNvPr id="7" name="PA_Table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38485081"/>
              </p:ext>
            </p:extLst>
          </p:nvPr>
        </p:nvGraphicFramePr>
        <p:xfrm>
          <a:off x="1811547" y="723319"/>
          <a:ext cx="8127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对比项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IDEA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MyEclipse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工程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workspace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module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SVN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Git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Maven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插件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Tomat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NodeJS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Scala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反编译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编辑器</a:t>
                      </a:r>
                      <a:r>
                        <a:rPr lang="en-US" altLang="zh-CN" dirty="0" smtClean="0"/>
                        <a:t>zoom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插件安装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简单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复杂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变更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实时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非实时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0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2143" y="60385"/>
            <a:ext cx="197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IDEA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1099867" y="1077652"/>
            <a:ext cx="10425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编辑器</a:t>
            </a:r>
            <a:r>
              <a:rPr lang="en-US" altLang="zh-CN" dirty="0" smtClean="0"/>
              <a:t>zoom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Ctrl+Shift+A</a:t>
            </a:r>
            <a:r>
              <a:rPr lang="zh-CN" altLang="en-US" dirty="0" smtClean="0"/>
              <a:t>，输入 </a:t>
            </a:r>
            <a:r>
              <a:rPr lang="en-US" altLang="zh-CN" dirty="0" smtClean="0"/>
              <a:t>zoom</a:t>
            </a:r>
            <a:r>
              <a:rPr lang="zh-CN" altLang="en-US" dirty="0" smtClean="0"/>
              <a:t>，然后打开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最近打开的文件：</a:t>
            </a:r>
            <a:r>
              <a:rPr lang="en-US" altLang="zh-CN" dirty="0" err="1" smtClean="0"/>
              <a:t>Ctrl+Shift+E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查找文件：</a:t>
            </a:r>
            <a:r>
              <a:rPr lang="en-US" altLang="zh-CN" dirty="0" err="1" smtClean="0"/>
              <a:t>Ctrl+Shift+N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查找类：</a:t>
            </a:r>
            <a:r>
              <a:rPr lang="en-US" altLang="zh-CN" dirty="0" err="1" smtClean="0"/>
              <a:t>Ctrl+N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查找方法：</a:t>
            </a:r>
            <a:r>
              <a:rPr lang="en-US" altLang="zh-CN" dirty="0" err="1" smtClean="0"/>
              <a:t>Ctrl+O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查找接口实现：</a:t>
            </a:r>
            <a:r>
              <a:rPr lang="en-US" altLang="zh-CN" dirty="0" err="1" smtClean="0"/>
              <a:t>Alt+Ctrl+B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查看类层次：</a:t>
            </a:r>
            <a:r>
              <a:rPr lang="en-US" altLang="zh-CN" dirty="0" err="1" smtClean="0"/>
              <a:t>Ctrl+H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Ctrl+Alt+U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Ctrl+Alt+Shift+U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Search Everywhere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Shift+Shift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……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23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1845" y="1000664"/>
            <a:ext cx="334273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设置测试环境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测试数据的输入、输出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Http </a:t>
            </a:r>
            <a:r>
              <a:rPr lang="zh-CN" altLang="en-US" dirty="0" smtClean="0"/>
              <a:t>的全测试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自动测试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2143" y="60385"/>
            <a:ext cx="586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 smtClean="0"/>
              <a:t>Postman:http</a:t>
            </a:r>
            <a:r>
              <a:rPr lang="zh-CN" altLang="en-US" sz="3600" dirty="0" smtClean="0"/>
              <a:t>测试工具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8678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8971" y="527643"/>
            <a:ext cx="1093398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Jar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包定位：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groupId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artifactId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version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classifier</a:t>
            </a:r>
          </a:p>
          <a:p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maven</a:t>
            </a:r>
            <a:r>
              <a:rPr lang="zh-CN" altLang="en-US" sz="1400" dirty="0" smtClean="0"/>
              <a:t>中</a:t>
            </a:r>
            <a:r>
              <a:rPr lang="zh-CN" altLang="en-US" sz="1400" dirty="0"/>
              <a:t>任何一个依赖、插件或者项目构建的输出都可以称为构件，任何一个构件都有一个坐标作为唯一的标识</a:t>
            </a:r>
            <a:r>
              <a:rPr lang="zh-CN" altLang="en-US" sz="1400" dirty="0" smtClean="0"/>
              <a:t>。这个</a:t>
            </a:r>
            <a:r>
              <a:rPr lang="zh-CN" altLang="en-US" sz="1400" dirty="0"/>
              <a:t>坐标就是：</a:t>
            </a:r>
            <a:r>
              <a:rPr lang="en-US" altLang="zh-CN" sz="1400" dirty="0"/>
              <a:t>group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artifactId</a:t>
            </a:r>
            <a:r>
              <a:rPr lang="zh-CN" altLang="en-US" sz="1400" dirty="0"/>
              <a:t>、</a:t>
            </a:r>
            <a:r>
              <a:rPr lang="en-US" altLang="zh-CN" sz="1400" dirty="0"/>
              <a:t>version</a:t>
            </a:r>
            <a:r>
              <a:rPr lang="zh-CN" altLang="en-US" sz="1400" dirty="0"/>
              <a:t>；根据这个坐标就可以定义其在仓库的唯一存储路径，那么就可以在项目中引用</a:t>
            </a:r>
            <a:r>
              <a:rPr lang="zh-CN" altLang="en-US" sz="1400" dirty="0" smtClean="0"/>
              <a:t>。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</a:rPr>
              <a:t>仓库分类：本地仓库、远程仓库（中央、私服）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1400" dirty="0" smtClean="0"/>
              <a:t>	</a:t>
            </a:r>
            <a:r>
              <a:rPr lang="zh-CN" altLang="en-US" sz="1400" dirty="0"/>
              <a:t>本地</a:t>
            </a:r>
            <a:r>
              <a:rPr lang="zh-CN" altLang="en-US" sz="1400" dirty="0" smtClean="0"/>
              <a:t>仓库</a:t>
            </a:r>
            <a:r>
              <a:rPr lang="zh-CN" altLang="en-US" sz="1400" dirty="0"/>
              <a:t>就是</a:t>
            </a:r>
            <a:r>
              <a:rPr lang="zh-CN" altLang="en-US" sz="1400" dirty="0" smtClean="0"/>
              <a:t>自己</a:t>
            </a:r>
            <a:r>
              <a:rPr lang="zh-CN" altLang="en-US" sz="1400" dirty="0"/>
              <a:t>机器上的文件系统，</a:t>
            </a:r>
            <a:r>
              <a:rPr lang="zh-CN" altLang="en-US" sz="1400" dirty="0" smtClean="0"/>
              <a:t>所以是</a:t>
            </a:r>
            <a:r>
              <a:rPr lang="zh-CN" altLang="en-US" sz="1400" dirty="0"/>
              <a:t>唯一的，项目构建时首先在本地仓库查找依赖，如果本地没有依赖时才会去寻找远程仓库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远程仓库指的是非本地的其他所有仓库，中央仓库、私服等都是远程仓库的一种。如果本地仓库没有项目构建需要的构件</a:t>
            </a:r>
            <a:r>
              <a:rPr lang="zh-CN" altLang="en-US" sz="1400" dirty="0" smtClean="0"/>
              <a:t>，就</a:t>
            </a:r>
            <a:r>
              <a:rPr lang="zh-CN" altLang="en-US" sz="1400" dirty="0"/>
              <a:t>会从远程仓库下载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如果</a:t>
            </a:r>
            <a:r>
              <a:rPr lang="zh-CN" altLang="en-US" sz="1400" dirty="0" smtClean="0"/>
              <a:t>远程仓库也</a:t>
            </a:r>
            <a:r>
              <a:rPr lang="zh-CN" altLang="en-US" sz="1400" dirty="0"/>
              <a:t>没有的话</a:t>
            </a:r>
            <a:r>
              <a:rPr lang="zh-CN" altLang="en-US" sz="1400" dirty="0" smtClean="0"/>
              <a:t>，就会报错。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级别：</a:t>
            </a:r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</a:rPr>
              <a:t>pom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、用户、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</a:rPr>
              <a:t>全局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zh-CN" altLang="en-US" sz="1400" dirty="0"/>
              <a:t>在</a:t>
            </a:r>
            <a:r>
              <a:rPr lang="en-US" altLang="zh-CN" sz="1400" dirty="0" err="1"/>
              <a:t>pom</a:t>
            </a:r>
            <a:r>
              <a:rPr lang="zh-CN" altLang="en-US" sz="1400" dirty="0"/>
              <a:t>、用户</a:t>
            </a:r>
            <a:r>
              <a:rPr lang="en-US" altLang="zh-CN" sz="1400" dirty="0"/>
              <a:t>setting.xml</a:t>
            </a:r>
            <a:r>
              <a:rPr lang="zh-CN" altLang="en-US" sz="1400" dirty="0"/>
              <a:t>、</a:t>
            </a:r>
            <a:r>
              <a:rPr lang="en-US" altLang="zh-CN" sz="1400" dirty="0"/>
              <a:t>Maven </a:t>
            </a:r>
            <a:r>
              <a:rPr lang="zh-CN" altLang="en-US" sz="1400" dirty="0"/>
              <a:t>安装目录下的 </a:t>
            </a:r>
            <a:r>
              <a:rPr lang="en-US" altLang="zh-CN" sz="1400" dirty="0"/>
              <a:t>setting.xml </a:t>
            </a:r>
            <a:r>
              <a:rPr lang="zh-CN" altLang="en-US" sz="1400" dirty="0"/>
              <a:t>可以设置诸多信息</a:t>
            </a:r>
            <a:r>
              <a:rPr lang="zh-CN" altLang="en-US" sz="1400" dirty="0" smtClean="0"/>
              <a:t>，优先级别依次是 </a:t>
            </a:r>
            <a:r>
              <a:rPr lang="en-US" altLang="zh-CN" sz="1400" dirty="0" err="1" smtClean="0"/>
              <a:t>pom</a:t>
            </a:r>
            <a:r>
              <a:rPr lang="en-US" altLang="zh-CN" sz="1400" dirty="0" smtClean="0"/>
              <a:t> &gt; user &gt; global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私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</a:rPr>
              <a:t>服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zh-CN" altLang="en-US" sz="1400" dirty="0" smtClean="0"/>
              <a:t>在</a:t>
            </a:r>
            <a:r>
              <a:rPr lang="zh-CN" altLang="en-US" sz="1400" dirty="0"/>
              <a:t>局域网内的仓库服务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可</a:t>
            </a:r>
            <a:r>
              <a:rPr lang="zh-CN" altLang="en-US" sz="1400" dirty="0" smtClean="0"/>
              <a:t>代理</a:t>
            </a:r>
            <a:r>
              <a:rPr lang="zh-CN" altLang="en-US" sz="1400" dirty="0"/>
              <a:t>广域网上的远程仓库，供局域网内的</a:t>
            </a:r>
            <a:r>
              <a:rPr lang="en-US" altLang="zh-CN" sz="1400" dirty="0"/>
              <a:t>Maven</a:t>
            </a:r>
            <a:r>
              <a:rPr lang="zh-CN" altLang="en-US" sz="1400" dirty="0"/>
              <a:t>用户使用。当</a:t>
            </a:r>
            <a:r>
              <a:rPr lang="en-US" altLang="zh-CN" sz="1400" dirty="0"/>
              <a:t>Maven</a:t>
            </a:r>
            <a:r>
              <a:rPr lang="zh-CN" altLang="en-US" sz="1400" dirty="0"/>
              <a:t>需要下载构件的时候，它从私服请求，如果私服上不存在改构件，则从外部的远程仓库下载，同时缓存在私服之上，然后为</a:t>
            </a:r>
            <a:r>
              <a:rPr lang="en-US" altLang="zh-CN" sz="1400" dirty="0"/>
              <a:t>Maven</a:t>
            </a:r>
            <a:r>
              <a:rPr lang="zh-CN" altLang="en-US" sz="1400" dirty="0"/>
              <a:t>下载请求提供</a:t>
            </a:r>
            <a:r>
              <a:rPr lang="zh-CN" altLang="en-US" sz="1400" dirty="0" smtClean="0"/>
              <a:t>服务。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</a:rPr>
              <a:t>镜像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</a:endParaRPr>
          </a:p>
          <a:p>
            <a:pPr marL="0" lvl="1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zh-CN" altLang="en-US" sz="1400" dirty="0"/>
              <a:t>如果</a:t>
            </a:r>
            <a:r>
              <a:rPr lang="zh-CN" altLang="en-US" sz="1400" dirty="0"/>
              <a:t>仓库</a:t>
            </a:r>
            <a:r>
              <a:rPr lang="en-US" altLang="zh-CN" sz="1400" dirty="0"/>
              <a:t>A</a:t>
            </a:r>
            <a:r>
              <a:rPr lang="zh-CN" altLang="en-US" sz="1400" dirty="0"/>
              <a:t>可以提供中央仓库存储的所有内容，那么就可以认为仓库</a:t>
            </a:r>
            <a:r>
              <a:rPr lang="en-US" altLang="zh-CN" sz="1400" dirty="0"/>
              <a:t>A</a:t>
            </a:r>
            <a:r>
              <a:rPr lang="zh-CN" altLang="en-US" sz="1400" dirty="0"/>
              <a:t>是中央仓库的一个镜像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Jar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</a:rPr>
              <a:t>包</a:t>
            </a:r>
            <a:r>
              <a:rPr lang="zh-CN" altLang="en-US" b="1" dirty="0" smtClean="0">
                <a:solidFill>
                  <a:schemeClr val="bg2">
                    <a:lumMod val="10000"/>
                  </a:schemeClr>
                </a:solidFill>
              </a:rPr>
              <a:t>发布</a:t>
            </a:r>
            <a:endParaRPr lang="en-US" altLang="zh-CN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zh-CN" altLang="en-US" sz="1400" dirty="0"/>
              <a:t>对于组织内部，可上传自己的</a:t>
            </a:r>
            <a:r>
              <a:rPr lang="en-US" altLang="zh-CN" sz="1400" dirty="0"/>
              <a:t>jar</a:t>
            </a:r>
            <a:r>
              <a:rPr lang="zh-CN" altLang="en-US" sz="1400" dirty="0"/>
              <a:t>包供公司内其它客户端使用，利于公司管理。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0"/>
            <a:ext cx="586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Maven:</a:t>
            </a:r>
            <a:r>
              <a:rPr lang="zh-CN" altLang="en-US" sz="3600" dirty="0" smtClean="0"/>
              <a:t>构建工具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096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1845" y="525561"/>
            <a:ext cx="255773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下载顺序</a:t>
            </a:r>
            <a:r>
              <a:rPr lang="en-US" altLang="zh-CN" dirty="0" smtClean="0"/>
              <a:t>(60s)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本地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远程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私</a:t>
            </a:r>
            <a:r>
              <a:rPr lang="zh-CN" altLang="en-US" dirty="0" smtClean="0"/>
              <a:t>服</a:t>
            </a:r>
            <a:endParaRPr lang="en-US" altLang="zh-CN" dirty="0" smtClean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中央</a:t>
            </a:r>
            <a:r>
              <a:rPr lang="en-US" altLang="zh-CN" dirty="0" smtClean="0"/>
              <a:t>/</a:t>
            </a:r>
            <a:r>
              <a:rPr lang="zh-CN" altLang="en-US" dirty="0" smtClean="0"/>
              <a:t>镜像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什么总更新？</a:t>
            </a:r>
            <a:endParaRPr lang="en-US" altLang="zh-CN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默认 </a:t>
            </a:r>
            <a:r>
              <a:rPr lang="en-US" altLang="zh-CN" dirty="0" smtClean="0"/>
              <a:t>daily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always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never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</a:t>
            </a:r>
            <a:r>
              <a:rPr lang="en-US" altLang="zh-CN" dirty="0" smtClean="0"/>
              <a:t>nterval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Scope</a:t>
            </a:r>
            <a:r>
              <a:rPr lang="zh-CN" altLang="en-US" dirty="0"/>
              <a:t>范围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默认</a:t>
            </a:r>
            <a:r>
              <a:rPr lang="en-US" altLang="zh-CN" dirty="0"/>
              <a:t>compile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provided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143" y="60385"/>
            <a:ext cx="586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Maven:</a:t>
            </a:r>
            <a:r>
              <a:rPr lang="zh-CN" altLang="en-US" sz="3600" dirty="0" smtClean="0"/>
              <a:t>构建工具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4699239" y="383550"/>
            <a:ext cx="7334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快照版本和稳定版本区别（</a:t>
            </a:r>
            <a:r>
              <a:rPr lang="en-US" altLang="zh-CN" dirty="0" smtClean="0"/>
              <a:t>Snapshot &amp; Release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当依赖快照版本的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包时，不管本地仓库是否已经下载，也不管仓库的更新策略是什么，在项目编译时，总是会到仓库中重新下载最新的快照版。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当依赖稳定版的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包时，如果本地仓库已经下载，而且仓库的策略还没生效，则不会重新下载。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	 </a:t>
            </a:r>
            <a:r>
              <a:rPr lang="zh-CN" altLang="en-US" b="1" dirty="0" smtClean="0">
                <a:solidFill>
                  <a:srgbClr val="FF0000"/>
                </a:solidFill>
              </a:rPr>
              <a:t>开发阶段，版本指定一律使用 </a:t>
            </a:r>
            <a:r>
              <a:rPr lang="en-US" altLang="zh-CN" b="1" dirty="0" smtClean="0">
                <a:solidFill>
                  <a:srgbClr val="FF0000"/>
                </a:solidFill>
              </a:rPr>
              <a:t>–SNAPSHOT</a:t>
            </a:r>
            <a:r>
              <a:rPr lang="zh-CN" altLang="en-US" b="1" dirty="0" smtClean="0">
                <a:solidFill>
                  <a:srgbClr val="FF0000"/>
                </a:solidFill>
              </a:rPr>
              <a:t>结束。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3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1845" y="1000664"/>
            <a:ext cx="7293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2143" y="60385"/>
            <a:ext cx="586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Maven:</a:t>
            </a:r>
            <a:r>
              <a:rPr lang="zh-CN" altLang="en-US" sz="3600" dirty="0" smtClean="0"/>
              <a:t>构建工具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1099868" y="1133029"/>
            <a:ext cx="8130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Parent </a:t>
            </a:r>
            <a:r>
              <a:rPr lang="zh-CN" altLang="en-US" dirty="0"/>
              <a:t>统一版本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组件依赖传递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组件</a:t>
            </a:r>
            <a:r>
              <a:rPr lang="en-US" altLang="zh-CN" dirty="0"/>
              <a:t>scope</a:t>
            </a:r>
            <a:r>
              <a:rPr lang="zh-CN" altLang="en-US" dirty="0" smtClean="0"/>
              <a:t>设定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多环境配置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编写测试代码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发布打包源码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指定</a:t>
            </a:r>
            <a:r>
              <a:rPr lang="zh-CN" altLang="en-US" dirty="0" smtClean="0"/>
              <a:t>编译的版本和字符编码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版本设定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82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192</Words>
  <Application>Microsoft Office PowerPoint</Application>
  <PresentationFormat>宽屏</PresentationFormat>
  <Paragraphs>97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陈艳平</dc:creator>
  <cp:lastModifiedBy>陈艳平</cp:lastModifiedBy>
  <cp:revision>149</cp:revision>
  <dcterms:created xsi:type="dcterms:W3CDTF">2017-02-23T05:16:51Z</dcterms:created>
  <dcterms:modified xsi:type="dcterms:W3CDTF">2017-02-24T10:06:19Z</dcterms:modified>
</cp:coreProperties>
</file>