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sldIdLst>
    <p:sldId id="256" r:id="rId2"/>
    <p:sldId id="257" r:id="rId3"/>
    <p:sldId id="264" r:id="rId4"/>
    <p:sldId id="263" r:id="rId5"/>
    <p:sldId id="258" r:id="rId6"/>
    <p:sldId id="259" r:id="rId7"/>
    <p:sldId id="260" r:id="rId8"/>
    <p:sldId id="261" r:id="rId9"/>
    <p:sldId id="265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98D11-86FE-477F-B983-03596CFA7F85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2EABE-1E79-4BD3-85A3-5521B6778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860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98D11-86FE-477F-B983-03596CFA7F85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2EABE-1E79-4BD3-85A3-5521B6778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273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98D11-86FE-477F-B983-03596CFA7F85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2EABE-1E79-4BD3-85A3-5521B6778D9A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838361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98D11-86FE-477F-B983-03596CFA7F85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2EABE-1E79-4BD3-85A3-5521B6778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8247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98D11-86FE-477F-B983-03596CFA7F85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2EABE-1E79-4BD3-85A3-5521B6778D9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348549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98D11-86FE-477F-B983-03596CFA7F85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2EABE-1E79-4BD3-85A3-5521B6778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3803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98D11-86FE-477F-B983-03596CFA7F85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2EABE-1E79-4BD3-85A3-5521B6778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3818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98D11-86FE-477F-B983-03596CFA7F85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2EABE-1E79-4BD3-85A3-5521B6778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44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98D11-86FE-477F-B983-03596CFA7F85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2EABE-1E79-4BD3-85A3-5521B6778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908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98D11-86FE-477F-B983-03596CFA7F85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2EABE-1E79-4BD3-85A3-5521B6778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757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98D11-86FE-477F-B983-03596CFA7F85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2EABE-1E79-4BD3-85A3-5521B6778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450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98D11-86FE-477F-B983-03596CFA7F85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2EABE-1E79-4BD3-85A3-5521B6778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952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98D11-86FE-477F-B983-03596CFA7F85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2EABE-1E79-4BD3-85A3-5521B6778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590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98D11-86FE-477F-B983-03596CFA7F85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2EABE-1E79-4BD3-85A3-5521B6778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099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98D11-86FE-477F-B983-03596CFA7F85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2EABE-1E79-4BD3-85A3-5521B6778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372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98D11-86FE-477F-B983-03596CFA7F85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2EABE-1E79-4BD3-85A3-5521B6778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904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98D11-86FE-477F-B983-03596CFA7F85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2E2EABE-1E79-4BD3-85A3-5521B6778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4898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Adaptive Noise Canceler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Anqi</a:t>
            </a:r>
            <a:r>
              <a:rPr lang="en-US" dirty="0"/>
              <a:t> Pang, </a:t>
            </a:r>
            <a:r>
              <a:rPr lang="en-US" dirty="0" err="1"/>
              <a:t>Jianxiong</a:t>
            </a:r>
            <a:r>
              <a:rPr lang="en-US" dirty="0"/>
              <a:t> Cai, Peter Rong</a:t>
            </a:r>
          </a:p>
          <a:p>
            <a:r>
              <a:rPr lang="en-US" dirty="0"/>
              <a:t>{ </a:t>
            </a:r>
            <a:r>
              <a:rPr lang="en-US" dirty="0" err="1"/>
              <a:t>Pangaq</a:t>
            </a:r>
            <a:r>
              <a:rPr lang="en-US" dirty="0"/>
              <a:t>, </a:t>
            </a:r>
            <a:r>
              <a:rPr lang="en-US" dirty="0" err="1"/>
              <a:t>caijx</a:t>
            </a:r>
            <a:r>
              <a:rPr lang="en-US" dirty="0"/>
              <a:t>, </a:t>
            </a:r>
            <a:r>
              <a:rPr lang="en-US" dirty="0" err="1"/>
              <a:t>rongyy</a:t>
            </a:r>
            <a:r>
              <a:rPr lang="en-US" dirty="0"/>
              <a:t> } @shanghaitech.edu.cn</a:t>
            </a:r>
          </a:p>
        </p:txBody>
      </p:sp>
    </p:spTree>
    <p:extLst>
      <p:ext uri="{BB962C8B-B14F-4D97-AF65-F5344CB8AC3E}">
        <p14:creationId xmlns:p14="http://schemas.microsoft.com/office/powerpoint/2010/main" val="4214239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Contact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Anqi</a:t>
            </a:r>
            <a:r>
              <a:rPr lang="en-US" dirty="0"/>
              <a:t> Pang, </a:t>
            </a:r>
            <a:r>
              <a:rPr lang="en-US" dirty="0" err="1"/>
              <a:t>Jianxiong</a:t>
            </a:r>
            <a:r>
              <a:rPr lang="en-US" dirty="0"/>
              <a:t> Cai, Peter Rong</a:t>
            </a:r>
          </a:p>
          <a:p>
            <a:r>
              <a:rPr lang="en-US" dirty="0"/>
              <a:t>{ </a:t>
            </a:r>
            <a:r>
              <a:rPr lang="en-US" dirty="0" err="1"/>
              <a:t>Pangaq</a:t>
            </a:r>
            <a:r>
              <a:rPr lang="en-US" dirty="0"/>
              <a:t>, </a:t>
            </a:r>
            <a:r>
              <a:rPr lang="en-US" dirty="0" err="1"/>
              <a:t>caijx</a:t>
            </a:r>
            <a:r>
              <a:rPr lang="en-US" dirty="0"/>
              <a:t>, </a:t>
            </a:r>
            <a:r>
              <a:rPr lang="en-US" dirty="0" err="1"/>
              <a:t>rongyy</a:t>
            </a:r>
            <a:r>
              <a:rPr lang="en-US" dirty="0"/>
              <a:t> } @shanghaitech.edu.cn</a:t>
            </a:r>
          </a:p>
        </p:txBody>
      </p:sp>
    </p:spTree>
    <p:extLst>
      <p:ext uri="{BB962C8B-B14F-4D97-AF65-F5344CB8AC3E}">
        <p14:creationId xmlns:p14="http://schemas.microsoft.com/office/powerpoint/2010/main" val="3732181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Principles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141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Update like this?</a:t>
            </a:r>
          </a:p>
        </p:txBody>
      </p:sp>
      <p:sp>
        <p:nvSpPr>
          <p:cNvPr id="2" name="AutoShape 2" descr=" &#10;\nabla_{\hat{\mathbf{h}}^H} C(n) = \nabla_{\hat{\mathbf{h}}^H} E\left\{e(n) \, e^{*}(n)\right\}=2E\left\{\nabla_{\hat{\mathbf{h}}^H} ( e(n)) \, e^{*}(n) \right\}&#10;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" name="内容占位符 12" descr="图片包含 事情, 物体&#10;&#10;已生成高可信度的说明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158" y="2078230"/>
            <a:ext cx="2639018" cy="640080"/>
          </a:xfr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831" y="4942537"/>
            <a:ext cx="7355674" cy="640080"/>
          </a:xfrm>
          <a:prstGeom prst="rect">
            <a:avLst/>
          </a:prstGeom>
        </p:spPr>
      </p:pic>
      <p:pic>
        <p:nvPicPr>
          <p:cNvPr id="17" name="图片 16" descr="图片包含 事情&#10;&#10;已生成高可信度的说明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915" y="3032999"/>
            <a:ext cx="7607505" cy="640080"/>
          </a:xfrm>
          <a:prstGeom prst="rect">
            <a:avLst/>
          </a:prstGeom>
        </p:spPr>
      </p:pic>
      <p:pic>
        <p:nvPicPr>
          <p:cNvPr id="19" name="图片 18" descr="图片包含 事情, 物体&#10;&#10;已生成高可信度的说明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487" y="3987768"/>
            <a:ext cx="6306362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43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there is a denominator for mu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Because for high variance noise, it’s not stable!</a:t>
            </a:r>
          </a:p>
          <a:p>
            <a:r>
              <a:rPr lang="en-US" dirty="0"/>
              <a:t>We need to change mu so that the step won’t be too large.</a:t>
            </a:r>
          </a:p>
          <a:p>
            <a:r>
              <a:rPr lang="en-US" dirty="0"/>
              <a:t>How much do we change?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That much.</a:t>
            </a:r>
          </a:p>
        </p:txBody>
      </p:sp>
      <p:pic>
        <p:nvPicPr>
          <p:cNvPr id="7" name="图片 6" descr="图片包含 事情, 物体&#10;&#10;已生成极高可信度的说明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380" y="3595104"/>
            <a:ext cx="7648575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857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Simulink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</p:spTree>
    <p:extLst>
      <p:ext uri="{BB962C8B-B14F-4D97-AF65-F5344CB8AC3E}">
        <p14:creationId xmlns:p14="http://schemas.microsoft.com/office/powerpoint/2010/main" val="1529614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MATLAB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</p:spTree>
    <p:extLst>
      <p:ext uri="{BB962C8B-B14F-4D97-AF65-F5344CB8AC3E}">
        <p14:creationId xmlns:p14="http://schemas.microsoft.com/office/powerpoint/2010/main" val="2637420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Online?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Yet another demo Time.</a:t>
            </a:r>
          </a:p>
          <a:p>
            <a:r>
              <a:rPr lang="en-US" dirty="0"/>
              <a:t>(But sounds terrible)</a:t>
            </a:r>
          </a:p>
        </p:txBody>
      </p:sp>
    </p:spTree>
    <p:extLst>
      <p:ext uri="{BB962C8B-B14F-4D97-AF65-F5344CB8AC3E}">
        <p14:creationId xmlns:p14="http://schemas.microsoft.com/office/powerpoint/2010/main" val="1588463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553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Microphone only</a:t>
            </a:r>
          </a:p>
          <a:p>
            <a:r>
              <a:rPr lang="en-US" dirty="0"/>
              <a:t>I/O Latency. - ASIO</a:t>
            </a:r>
          </a:p>
          <a:p>
            <a:r>
              <a:rPr lang="en-US" dirty="0"/>
              <a:t>Change programming language, use faster ones like C or assembly, no MATLAB which counts from 0.</a:t>
            </a:r>
          </a:p>
        </p:txBody>
      </p:sp>
    </p:spTree>
    <p:extLst>
      <p:ext uri="{BB962C8B-B14F-4D97-AF65-F5344CB8AC3E}">
        <p14:creationId xmlns:p14="http://schemas.microsoft.com/office/powerpoint/2010/main" val="1266988475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</TotalTime>
  <Words>143</Words>
  <Application>Microsoft Office PowerPoint</Application>
  <PresentationFormat>宽屏</PresentationFormat>
  <Paragraphs>29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华文新魏</vt:lpstr>
      <vt:lpstr>方正姚体</vt:lpstr>
      <vt:lpstr>Arial</vt:lpstr>
      <vt:lpstr>Trebuchet MS</vt:lpstr>
      <vt:lpstr>Wingdings 3</vt:lpstr>
      <vt:lpstr>平面</vt:lpstr>
      <vt:lpstr>Adaptive Noise Canceler</vt:lpstr>
      <vt:lpstr>Principles</vt:lpstr>
      <vt:lpstr>Why Update like this?</vt:lpstr>
      <vt:lpstr>Why there is a denominator for mu</vt:lpstr>
      <vt:lpstr>Simulink</vt:lpstr>
      <vt:lpstr>MATLAB</vt:lpstr>
      <vt:lpstr>Why not Online?</vt:lpstr>
      <vt:lpstr>Future Work</vt:lpstr>
      <vt:lpstr>PowerPoint 演示文稿</vt:lpstr>
      <vt:lpstr>Contact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Adaptive Noise Canceler</dc:title>
  <dc:creator>Peter Rong</dc:creator>
  <cp:lastModifiedBy>Peter Rong</cp:lastModifiedBy>
  <cp:revision>5</cp:revision>
  <dcterms:created xsi:type="dcterms:W3CDTF">2017-06-02T05:34:29Z</dcterms:created>
  <dcterms:modified xsi:type="dcterms:W3CDTF">2017-06-02T06:04:55Z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