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49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52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5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119B-A323-4E91-94F4-3C14B7DF8B3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5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II safe-box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Jianxiong</a:t>
            </a:r>
            <a:r>
              <a:rPr lang="en-US" dirty="0"/>
              <a:t> Cai &amp; Peter Rong</a:t>
            </a:r>
          </a:p>
          <a:p>
            <a:r>
              <a:rPr lang="en-US" dirty="0"/>
              <a:t>{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}@shanghaitech.edu.cn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3020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gradebot</a:t>
            </a:r>
            <a:r>
              <a:rPr lang="en-US" dirty="0"/>
              <a:t> prevent mal-homework from poaching testcase?</a:t>
            </a:r>
          </a:p>
        </p:txBody>
      </p:sp>
    </p:spTree>
    <p:extLst>
      <p:ext uri="{BB962C8B-B14F-4D97-AF65-F5344CB8AC3E}">
        <p14:creationId xmlns:p14="http://schemas.microsoft.com/office/powerpoint/2010/main" val="94743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my permission for every </a:t>
            </a:r>
            <a:r>
              <a:rPr lang="en-US" dirty="0" err="1"/>
              <a:t>syscall</a:t>
            </a:r>
            <a:r>
              <a:rPr lang="en-US" dirty="0"/>
              <a:t> you make, you can never </a:t>
            </a:r>
            <a:r>
              <a:rPr lang="en-US" dirty="0" err="1"/>
              <a:t>destory</a:t>
            </a:r>
            <a:r>
              <a:rPr lang="en-US" dirty="0"/>
              <a:t> the world because I won't allow it.</a:t>
            </a:r>
          </a:p>
        </p:txBody>
      </p:sp>
    </p:spTree>
    <p:extLst>
      <p:ext uri="{BB962C8B-B14F-4D97-AF65-F5344CB8AC3E}">
        <p14:creationId xmlns:p14="http://schemas.microsoft.com/office/powerpoint/2010/main" val="322703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encapsulation, file &amp; network</a:t>
            </a:r>
          </a:p>
        </p:txBody>
      </p:sp>
    </p:spTree>
    <p:extLst>
      <p:ext uri="{BB962C8B-B14F-4D97-AF65-F5344CB8AC3E}">
        <p14:creationId xmlns:p14="http://schemas.microsoft.com/office/powerpoint/2010/main" val="117707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7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Jianxiong</a:t>
            </a:r>
            <a:r>
              <a:rPr lang="en-US" dirty="0"/>
              <a:t> Cai &amp; Peter Rong</a:t>
            </a:r>
          </a:p>
          <a:p>
            <a:r>
              <a:rPr lang="en-US" dirty="0"/>
              <a:t>{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}@shanghaitech.edu.cn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0617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75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华文新魏</vt:lpstr>
      <vt:lpstr>方正姚体</vt:lpstr>
      <vt:lpstr>Arial</vt:lpstr>
      <vt:lpstr>Trebuchet MS</vt:lpstr>
      <vt:lpstr>Wingdings 3</vt:lpstr>
      <vt:lpstr>平面</vt:lpstr>
      <vt:lpstr>OS II safe-box</vt:lpstr>
      <vt:lpstr>Idea</vt:lpstr>
      <vt:lpstr>Philosophy</vt:lpstr>
      <vt:lpstr>Implementation </vt:lpstr>
      <vt:lpstr>Future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II safe-box</dc:title>
  <dc:creator>Peter Rong</dc:creator>
  <cp:lastModifiedBy>Peter Rong</cp:lastModifiedBy>
  <cp:revision>4</cp:revision>
  <dcterms:created xsi:type="dcterms:W3CDTF">2017-05-30T08:18:13Z</dcterms:created>
  <dcterms:modified xsi:type="dcterms:W3CDTF">2017-05-30T08:30:18Z</dcterms:modified>
</cp:coreProperties>
</file>