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53011-E80B-9747-AB37-0207D3D3E80B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5C37C-2F89-1044-AB8A-95317A63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0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5C37C-2F89-1044-AB8A-95317A63F0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9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Ptrace</a:t>
            </a:r>
            <a:endParaRPr lang="en-US" dirty="0" smtClean="0"/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File</a:t>
            </a:r>
          </a:p>
          <a:p>
            <a:r>
              <a:rPr lang="en-US" dirty="0" smtClean="0"/>
              <a:t>	open read write</a:t>
            </a:r>
            <a:r>
              <a:rPr lang="en-US" baseline="0" dirty="0" smtClean="0"/>
              <a:t> close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5C37C-2F89-1044-AB8A-95317A63F0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79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 server parts</a:t>
            </a:r>
          </a:p>
          <a:p>
            <a:r>
              <a:rPr lang="en-US" dirty="0" smtClean="0"/>
              <a:t>Support domain name</a:t>
            </a:r>
          </a:p>
          <a:p>
            <a:r>
              <a:rPr lang="en-US" dirty="0" err="1" smtClean="0"/>
              <a:t>Multpile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ip</a:t>
            </a:r>
            <a:r>
              <a:rPr lang="en-US" baseline="0" dirty="0" smtClean="0"/>
              <a:t> with same domain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5C37C-2F89-1044-AB8A-95317A63F0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5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7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1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6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5491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3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2527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08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05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5" y="609603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7" y="609600"/>
            <a:ext cx="7060151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7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6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71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3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5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7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7" y="2737249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6" y="2737249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0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1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4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3" y="514928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7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05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 II safe-box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Jianxiong</a:t>
            </a:r>
            <a:r>
              <a:rPr lang="en-US" dirty="0"/>
              <a:t> Cai &amp; Peter Rong</a:t>
            </a:r>
          </a:p>
          <a:p>
            <a:r>
              <a:rPr lang="en-US" dirty="0"/>
              <a:t>{</a:t>
            </a:r>
            <a:r>
              <a:rPr lang="en-US" dirty="0" err="1"/>
              <a:t>caijx</a:t>
            </a:r>
            <a:r>
              <a:rPr lang="en-US" dirty="0"/>
              <a:t>, </a:t>
            </a:r>
            <a:r>
              <a:rPr lang="en-US" dirty="0" err="1"/>
              <a:t>rongyy</a:t>
            </a:r>
            <a:r>
              <a:rPr lang="en-US" dirty="0"/>
              <a:t>}@shanghaitech.edu.cn</a:t>
            </a:r>
          </a:p>
        </p:txBody>
      </p:sp>
    </p:spTree>
    <p:extLst>
      <p:ext uri="{BB962C8B-B14F-4D97-AF65-F5344CB8AC3E}">
        <p14:creationId xmlns:p14="http://schemas.microsoft.com/office/powerpoint/2010/main" val="30207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</a:t>
            </a:r>
            <a:r>
              <a:rPr lang="en-US" dirty="0" err="1"/>
              <a:t>gradebot</a:t>
            </a:r>
            <a:r>
              <a:rPr lang="en-US" dirty="0"/>
              <a:t> prevent mal-homework from </a:t>
            </a:r>
            <a:r>
              <a:rPr lang="en-US" dirty="0" smtClean="0"/>
              <a:t>doing dangerous things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need my permission for every </a:t>
            </a:r>
            <a:r>
              <a:rPr lang="en-US" dirty="0" err="1"/>
              <a:t>syscall</a:t>
            </a:r>
            <a:r>
              <a:rPr lang="en-US" dirty="0"/>
              <a:t> you make, you can never </a:t>
            </a:r>
            <a:r>
              <a:rPr lang="en-US" dirty="0" err="1"/>
              <a:t>destory</a:t>
            </a:r>
            <a:r>
              <a:rPr lang="en-US" dirty="0"/>
              <a:t> the world because I won't allow it.</a:t>
            </a:r>
          </a:p>
        </p:txBody>
      </p:sp>
    </p:spTree>
    <p:extLst>
      <p:ext uri="{BB962C8B-B14F-4D97-AF65-F5344CB8AC3E}">
        <p14:creationId xmlns:p14="http://schemas.microsoft.com/office/powerpoint/2010/main" val="322703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encapsulation, file &amp; network</a:t>
            </a:r>
          </a:p>
        </p:txBody>
      </p:sp>
    </p:spTree>
    <p:extLst>
      <p:ext uri="{BB962C8B-B14F-4D97-AF65-F5344CB8AC3E}">
        <p14:creationId xmlns:p14="http://schemas.microsoft.com/office/powerpoint/2010/main" val="11770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7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Jianxiong</a:t>
            </a:r>
            <a:r>
              <a:rPr lang="en-US" dirty="0"/>
              <a:t> Cai &amp; Peter Rong</a:t>
            </a:r>
          </a:p>
          <a:p>
            <a:r>
              <a:rPr lang="en-US" dirty="0"/>
              <a:t>{</a:t>
            </a:r>
            <a:r>
              <a:rPr lang="en-US" dirty="0" err="1"/>
              <a:t>caijx</a:t>
            </a:r>
            <a:r>
              <a:rPr lang="en-US" dirty="0"/>
              <a:t>, </a:t>
            </a:r>
            <a:r>
              <a:rPr lang="en-US" dirty="0" err="1"/>
              <a:t>rongyy</a:t>
            </a:r>
            <a:r>
              <a:rPr lang="en-US" dirty="0"/>
              <a:t>}@shanghaitech.edu.cn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0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85</Words>
  <Application>Microsoft Macintosh PowerPoint</Application>
  <PresentationFormat>Widescreen</PresentationFormat>
  <Paragraphs>23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华文新魏</vt:lpstr>
      <vt:lpstr>方正姚体</vt:lpstr>
      <vt:lpstr>平面</vt:lpstr>
      <vt:lpstr>OS II safe-box</vt:lpstr>
      <vt:lpstr>Idea</vt:lpstr>
      <vt:lpstr>Philosophy</vt:lpstr>
      <vt:lpstr>Implementation </vt:lpstr>
      <vt:lpstr>Future</vt:lpstr>
      <vt:lpstr>Thanks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II safe-box</dc:title>
  <dc:creator>Peter Rong</dc:creator>
  <cp:lastModifiedBy>蔡健雄</cp:lastModifiedBy>
  <cp:revision>5</cp:revision>
  <dcterms:created xsi:type="dcterms:W3CDTF">2017-05-30T08:18:13Z</dcterms:created>
  <dcterms:modified xsi:type="dcterms:W3CDTF">2017-05-30T10:20:31Z</dcterms:modified>
</cp:coreProperties>
</file>