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78" r:id="rId7"/>
    <p:sldId id="259" r:id="rId8"/>
    <p:sldId id="274" r:id="rId9"/>
    <p:sldId id="272" r:id="rId10"/>
    <p:sldId id="273" r:id="rId11"/>
    <p:sldId id="275" r:id="rId12"/>
    <p:sldId id="276" r:id="rId13"/>
    <p:sldId id="279" r:id="rId14"/>
    <p:sldId id="277" r:id="rId15"/>
    <p:sldId id="263" r:id="rId16"/>
    <p:sldId id="264" r:id="rId17"/>
    <p:sldId id="26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3" autoAdjust="0"/>
  </p:normalViewPr>
  <p:slideViewPr>
    <p:cSldViewPr>
      <p:cViewPr varScale="1">
        <p:scale>
          <a:sx n="86" d="100"/>
          <a:sy n="86" d="100"/>
        </p:scale>
        <p:origin x="6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540288713910759E-2"/>
          <c:y val="3.3477807186544736E-2"/>
          <c:w val="0.63569356955380574"/>
          <c:h val="0.75686864093823025"/>
        </c:manualLayout>
      </c:layout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Kosten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96-40AA-9DF8-4310D8D108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Investitionserträge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96-40AA-9DF8-4310D8D10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64448"/>
        <c:axId val="71466368"/>
        <c:axId val="59312320"/>
      </c:line3DChart>
      <c:catAx>
        <c:axId val="7146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466368"/>
        <c:crosses val="autoZero"/>
        <c:auto val="1"/>
        <c:lblAlgn val="ctr"/>
        <c:lblOffset val="100"/>
        <c:noMultiLvlLbl val="0"/>
      </c:catAx>
      <c:valAx>
        <c:axId val="7146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464448"/>
        <c:crosses val="autoZero"/>
        <c:crossBetween val="between"/>
      </c:valAx>
      <c:serAx>
        <c:axId val="59312320"/>
        <c:scaling>
          <c:orientation val="minMax"/>
        </c:scaling>
        <c:delete val="0"/>
        <c:axPos val="b"/>
        <c:majorTickMark val="out"/>
        <c:minorTickMark val="none"/>
        <c:tickLblPos val="nextTo"/>
        <c:crossAx val="71466368"/>
        <c:crosses val="autoZero"/>
      </c:serAx>
    </c:plotArea>
    <c:legend>
      <c:legendPos val="r"/>
      <c:layout>
        <c:manualLayout>
          <c:xMode val="edge"/>
          <c:yMode val="edge"/>
          <c:x val="0.6868241469816273"/>
          <c:y val="0.33245610807239989"/>
          <c:w val="0.30484251968503939"/>
          <c:h val="0.1514947217542227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529DA-4B7C-423F-81DB-6CFD5E3D0ADC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B4076-233A-4C9F-A8D2-C66FB98B7F76}">
      <dgm:prSet phldrT="[Text]"/>
      <dgm:spPr/>
      <dgm:t>
        <a:bodyPr/>
        <a:lstStyle/>
        <a:p>
          <a:endParaRPr lang="de-DE" noProof="0" dirty="0"/>
        </a:p>
      </dgm:t>
    </dgm:pt>
    <dgm:pt modelId="{52609B08-20DA-4F0B-86A7-5DAA2617C4B7}" type="parTrans" cxnId="{9667A6C6-B80B-4EFF-8D95-56FE0623E458}">
      <dgm:prSet/>
      <dgm:spPr/>
      <dgm:t>
        <a:bodyPr/>
        <a:lstStyle/>
        <a:p>
          <a:endParaRPr lang="en-US"/>
        </a:p>
      </dgm:t>
    </dgm:pt>
    <dgm:pt modelId="{3F1F5BA9-3F6F-43E1-999C-B228902F6D1A}" type="sibTrans" cxnId="{9667A6C6-B80B-4EFF-8D95-56FE0623E458}">
      <dgm:prSet/>
      <dgm:spPr/>
      <dgm:t>
        <a:bodyPr/>
        <a:lstStyle/>
        <a:p>
          <a:endParaRPr lang="en-US"/>
        </a:p>
      </dgm:t>
    </dgm:pt>
    <dgm:pt modelId="{2D8BB8AD-33AD-4128-B80C-D3B16F343070}">
      <dgm:prSet phldrT="[Text]"/>
      <dgm:spPr/>
      <dgm:t>
        <a:bodyPr/>
        <a:lstStyle/>
        <a:p>
          <a:r>
            <a:rPr lang="de-DE" dirty="0"/>
            <a:t>Welche Produkte verlaufen in den Shops wie? </a:t>
          </a:r>
          <a:endParaRPr lang="de-DE" noProof="0" dirty="0"/>
        </a:p>
      </dgm:t>
    </dgm:pt>
    <dgm:pt modelId="{A8C1ADE9-730E-4582-92DA-79E305F42755}" type="parTrans" cxnId="{1A6757D2-537B-46DD-98F4-D63EDE2F7A6C}">
      <dgm:prSet/>
      <dgm:spPr/>
      <dgm:t>
        <a:bodyPr/>
        <a:lstStyle/>
        <a:p>
          <a:endParaRPr lang="en-US"/>
        </a:p>
      </dgm:t>
    </dgm:pt>
    <dgm:pt modelId="{BFAC7E68-3BAA-4A1A-A5F8-BA9E21528B48}" type="sibTrans" cxnId="{1A6757D2-537B-46DD-98F4-D63EDE2F7A6C}">
      <dgm:prSet/>
      <dgm:spPr/>
      <dgm:t>
        <a:bodyPr/>
        <a:lstStyle/>
        <a:p>
          <a:endParaRPr lang="en-US"/>
        </a:p>
      </dgm:t>
    </dgm:pt>
    <dgm:pt modelId="{AC0508E8-ED81-41D1-9578-1B6094830F8C}">
      <dgm:prSet phldrT="[Text]"/>
      <dgm:spPr/>
      <dgm:t>
        <a:bodyPr/>
        <a:lstStyle/>
        <a:p>
          <a:r>
            <a:rPr lang="de-DE" noProof="0" dirty="0"/>
            <a:t>Unterschiede </a:t>
          </a:r>
          <a:r>
            <a:rPr lang="de-DE" dirty="0"/>
            <a:t>im Verlauf</a:t>
          </a:r>
          <a:endParaRPr lang="de-DE" noProof="0" dirty="0"/>
        </a:p>
      </dgm:t>
    </dgm:pt>
    <dgm:pt modelId="{C759A673-0357-4FD1-865B-2D3CEFF9D514}" type="parTrans" cxnId="{1AB46BC7-6F8C-43FB-8AEA-079786100219}">
      <dgm:prSet/>
      <dgm:spPr/>
      <dgm:t>
        <a:bodyPr/>
        <a:lstStyle/>
        <a:p>
          <a:endParaRPr lang="en-US"/>
        </a:p>
      </dgm:t>
    </dgm:pt>
    <dgm:pt modelId="{B4A12B0D-88B8-461F-8D36-0FD44C31FD44}" type="sibTrans" cxnId="{1AB46BC7-6F8C-43FB-8AEA-079786100219}">
      <dgm:prSet/>
      <dgm:spPr/>
      <dgm:t>
        <a:bodyPr/>
        <a:lstStyle/>
        <a:p>
          <a:endParaRPr lang="en-US"/>
        </a:p>
      </dgm:t>
    </dgm:pt>
    <dgm:pt modelId="{113BAC61-931D-49DA-B936-45A225B1AD1E}">
      <dgm:prSet phldrT="[Text]"/>
      <dgm:spPr/>
      <dgm:t>
        <a:bodyPr/>
        <a:lstStyle/>
        <a:p>
          <a:r>
            <a:rPr lang="de-DE" dirty="0"/>
            <a:t>Ist ein Produkt besonders wichtig oder unwichtig? </a:t>
          </a:r>
          <a:endParaRPr lang="de-DE" noProof="0" dirty="0"/>
        </a:p>
      </dgm:t>
    </dgm:pt>
    <dgm:pt modelId="{DDCBC049-201A-4188-AAF4-F6E5770C6AEB}" type="parTrans" cxnId="{03E283BD-90B6-4517-BF4E-B1C2BD9DE655}">
      <dgm:prSet/>
      <dgm:spPr/>
      <dgm:t>
        <a:bodyPr/>
        <a:lstStyle/>
        <a:p>
          <a:endParaRPr lang="de-DE"/>
        </a:p>
      </dgm:t>
    </dgm:pt>
    <dgm:pt modelId="{ACA8B3D2-4E61-4EE8-9F64-309DE9CB7614}" type="sibTrans" cxnId="{03E283BD-90B6-4517-BF4E-B1C2BD9DE655}">
      <dgm:prSet/>
      <dgm:spPr/>
      <dgm:t>
        <a:bodyPr/>
        <a:lstStyle/>
        <a:p>
          <a:endParaRPr lang="de-DE"/>
        </a:p>
      </dgm:t>
    </dgm:pt>
    <dgm:pt modelId="{B308BFF2-F538-403B-8A02-DB8BDA6B2719}" type="pres">
      <dgm:prSet presAssocID="{1C7529DA-4B7C-423F-81DB-6CFD5E3D0A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7B078F5-8F08-47E0-A4F8-94613BBABB9C}" type="pres">
      <dgm:prSet presAssocID="{3B4B4076-233A-4C9F-A8D2-C66FB98B7F76}" presName="circle1" presStyleLbl="node1" presStyleIdx="0" presStyleCnt="3"/>
      <dgm:spPr/>
    </dgm:pt>
    <dgm:pt modelId="{F5626BAC-AC5C-44F5-B21A-3195343B0134}" type="pres">
      <dgm:prSet presAssocID="{3B4B4076-233A-4C9F-A8D2-C66FB98B7F76}" presName="space" presStyleCnt="0"/>
      <dgm:spPr/>
    </dgm:pt>
    <dgm:pt modelId="{BD3BE9F0-0CAC-4157-9E46-0F0134B9F740}" type="pres">
      <dgm:prSet presAssocID="{3B4B4076-233A-4C9F-A8D2-C66FB98B7F76}" presName="rect1" presStyleLbl="alignAcc1" presStyleIdx="0" presStyleCnt="3"/>
      <dgm:spPr/>
    </dgm:pt>
    <dgm:pt modelId="{7328D39B-9A8D-4534-A81D-1BDAD2D065E7}" type="pres">
      <dgm:prSet presAssocID="{AC0508E8-ED81-41D1-9578-1B6094830F8C}" presName="vertSpace2" presStyleLbl="node1" presStyleIdx="0" presStyleCnt="3"/>
      <dgm:spPr/>
    </dgm:pt>
    <dgm:pt modelId="{7BA4F79F-B39C-4663-9171-179DA21C0F22}" type="pres">
      <dgm:prSet presAssocID="{AC0508E8-ED81-41D1-9578-1B6094830F8C}" presName="circle2" presStyleLbl="node1" presStyleIdx="1" presStyleCnt="3"/>
      <dgm:spPr/>
    </dgm:pt>
    <dgm:pt modelId="{C487B9B3-AF97-42C4-9C32-FEB8E605ABEA}" type="pres">
      <dgm:prSet presAssocID="{AC0508E8-ED81-41D1-9578-1B6094830F8C}" presName="rect2" presStyleLbl="alignAcc1" presStyleIdx="1" presStyleCnt="3"/>
      <dgm:spPr/>
    </dgm:pt>
    <dgm:pt modelId="{DAD6F144-A169-47AE-B527-C4BDA03F95C2}" type="pres">
      <dgm:prSet presAssocID="{113BAC61-931D-49DA-B936-45A225B1AD1E}" presName="vertSpace3" presStyleLbl="node1" presStyleIdx="1" presStyleCnt="3"/>
      <dgm:spPr/>
    </dgm:pt>
    <dgm:pt modelId="{7A0CA384-515C-4459-BD12-4BB9AF58E712}" type="pres">
      <dgm:prSet presAssocID="{113BAC61-931D-49DA-B936-45A225B1AD1E}" presName="circle3" presStyleLbl="node1" presStyleIdx="2" presStyleCnt="3"/>
      <dgm:spPr/>
    </dgm:pt>
    <dgm:pt modelId="{0983B7D1-A42A-4D47-BDD4-09A92B6A1CEF}" type="pres">
      <dgm:prSet presAssocID="{113BAC61-931D-49DA-B936-45A225B1AD1E}" presName="rect3" presStyleLbl="alignAcc1" presStyleIdx="2" presStyleCnt="3"/>
      <dgm:spPr/>
    </dgm:pt>
    <dgm:pt modelId="{8F42F309-598E-4BB4-90F1-50E43FA524CC}" type="pres">
      <dgm:prSet presAssocID="{3B4B4076-233A-4C9F-A8D2-C66FB98B7F7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C7249F5-6A43-4677-858A-4209B274B459}" type="pres">
      <dgm:prSet presAssocID="{3B4B4076-233A-4C9F-A8D2-C66FB98B7F76}" presName="rect1ChTx" presStyleLbl="alignAcc1" presStyleIdx="2" presStyleCnt="3">
        <dgm:presLayoutVars>
          <dgm:bulletEnabled val="1"/>
        </dgm:presLayoutVars>
      </dgm:prSet>
      <dgm:spPr/>
    </dgm:pt>
    <dgm:pt modelId="{5C798204-0A40-4056-8BAA-EDD15D91D244}" type="pres">
      <dgm:prSet presAssocID="{AC0508E8-ED81-41D1-9578-1B6094830F8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011AF329-0C59-4007-B536-B1BB40CCD886}" type="pres">
      <dgm:prSet presAssocID="{AC0508E8-ED81-41D1-9578-1B6094830F8C}" presName="rect2ChTx" presStyleLbl="alignAcc1" presStyleIdx="2" presStyleCnt="3">
        <dgm:presLayoutVars>
          <dgm:bulletEnabled val="1"/>
        </dgm:presLayoutVars>
      </dgm:prSet>
      <dgm:spPr/>
    </dgm:pt>
    <dgm:pt modelId="{17E5BBE4-37F3-4371-9CBE-5E3D02BE1AE4}" type="pres">
      <dgm:prSet presAssocID="{113BAC61-931D-49DA-B936-45A225B1AD1E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386E5FD-C37F-423B-BEAD-FC740A908B52}" type="pres">
      <dgm:prSet presAssocID="{113BAC61-931D-49DA-B936-45A225B1AD1E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445F93E-257E-4AB3-86EC-0CC521F1E4D4}" type="presOf" srcId="{3B4B4076-233A-4C9F-A8D2-C66FB98B7F76}" destId="{8F42F309-598E-4BB4-90F1-50E43FA524CC}" srcOrd="1" destOrd="0" presId="urn:microsoft.com/office/officeart/2005/8/layout/target3"/>
    <dgm:cxn modelId="{4060E85F-C4FA-4673-99C1-8218309CB62D}" type="presOf" srcId="{113BAC61-931D-49DA-B936-45A225B1AD1E}" destId="{0983B7D1-A42A-4D47-BDD4-09A92B6A1CEF}" srcOrd="0" destOrd="0" presId="urn:microsoft.com/office/officeart/2005/8/layout/target3"/>
    <dgm:cxn modelId="{E5AE1E49-8D4F-464D-B99D-2421BDB6576B}" type="presOf" srcId="{AC0508E8-ED81-41D1-9578-1B6094830F8C}" destId="{5C798204-0A40-4056-8BAA-EDD15D91D244}" srcOrd="1" destOrd="0" presId="urn:microsoft.com/office/officeart/2005/8/layout/target3"/>
    <dgm:cxn modelId="{3EB76E4B-967A-483D-B306-80ABCD3FAB86}" type="presOf" srcId="{2D8BB8AD-33AD-4128-B80C-D3B16F343070}" destId="{8C7249F5-6A43-4677-858A-4209B274B459}" srcOrd="0" destOrd="0" presId="urn:microsoft.com/office/officeart/2005/8/layout/target3"/>
    <dgm:cxn modelId="{FAA1FE7F-2B05-401A-A5BC-CD1E04D814A4}" type="presOf" srcId="{3B4B4076-233A-4C9F-A8D2-C66FB98B7F76}" destId="{BD3BE9F0-0CAC-4157-9E46-0F0134B9F740}" srcOrd="0" destOrd="0" presId="urn:microsoft.com/office/officeart/2005/8/layout/target3"/>
    <dgm:cxn modelId="{D7E3E6A5-EEFB-4ED1-856A-1310E31375A3}" type="presOf" srcId="{113BAC61-931D-49DA-B936-45A225B1AD1E}" destId="{17E5BBE4-37F3-4371-9CBE-5E3D02BE1AE4}" srcOrd="1" destOrd="0" presId="urn:microsoft.com/office/officeart/2005/8/layout/target3"/>
    <dgm:cxn modelId="{7C7C6FA7-7E2B-4A55-B2C5-72CD4D7191F5}" type="presOf" srcId="{AC0508E8-ED81-41D1-9578-1B6094830F8C}" destId="{C487B9B3-AF97-42C4-9C32-FEB8E605ABEA}" srcOrd="0" destOrd="0" presId="urn:microsoft.com/office/officeart/2005/8/layout/target3"/>
    <dgm:cxn modelId="{03E283BD-90B6-4517-BF4E-B1C2BD9DE655}" srcId="{1C7529DA-4B7C-423F-81DB-6CFD5E3D0ADC}" destId="{113BAC61-931D-49DA-B936-45A225B1AD1E}" srcOrd="2" destOrd="0" parTransId="{DDCBC049-201A-4188-AAF4-F6E5770C6AEB}" sibTransId="{ACA8B3D2-4E61-4EE8-9F64-309DE9CB7614}"/>
    <dgm:cxn modelId="{9667A6C6-B80B-4EFF-8D95-56FE0623E458}" srcId="{1C7529DA-4B7C-423F-81DB-6CFD5E3D0ADC}" destId="{3B4B4076-233A-4C9F-A8D2-C66FB98B7F76}" srcOrd="0" destOrd="0" parTransId="{52609B08-20DA-4F0B-86A7-5DAA2617C4B7}" sibTransId="{3F1F5BA9-3F6F-43E1-999C-B228902F6D1A}"/>
    <dgm:cxn modelId="{1AB46BC7-6F8C-43FB-8AEA-079786100219}" srcId="{1C7529DA-4B7C-423F-81DB-6CFD5E3D0ADC}" destId="{AC0508E8-ED81-41D1-9578-1B6094830F8C}" srcOrd="1" destOrd="0" parTransId="{C759A673-0357-4FD1-865B-2D3CEFF9D514}" sibTransId="{B4A12B0D-88B8-461F-8D36-0FD44C31FD44}"/>
    <dgm:cxn modelId="{1A6757D2-537B-46DD-98F4-D63EDE2F7A6C}" srcId="{3B4B4076-233A-4C9F-A8D2-C66FB98B7F76}" destId="{2D8BB8AD-33AD-4128-B80C-D3B16F343070}" srcOrd="0" destOrd="0" parTransId="{A8C1ADE9-730E-4582-92DA-79E305F42755}" sibTransId="{BFAC7E68-3BAA-4A1A-A5F8-BA9E21528B48}"/>
    <dgm:cxn modelId="{2F0EB6E7-AAE8-4304-A2B5-B5CA16564F51}" type="presOf" srcId="{1C7529DA-4B7C-423F-81DB-6CFD5E3D0ADC}" destId="{B308BFF2-F538-403B-8A02-DB8BDA6B2719}" srcOrd="0" destOrd="0" presId="urn:microsoft.com/office/officeart/2005/8/layout/target3"/>
    <dgm:cxn modelId="{8DFB696C-5055-4782-90F8-03358C15126D}" type="presParOf" srcId="{B308BFF2-F538-403B-8A02-DB8BDA6B2719}" destId="{F7B078F5-8F08-47E0-A4F8-94613BBABB9C}" srcOrd="0" destOrd="0" presId="urn:microsoft.com/office/officeart/2005/8/layout/target3"/>
    <dgm:cxn modelId="{FCE88188-B063-4A68-9B55-17F7E511117F}" type="presParOf" srcId="{B308BFF2-F538-403B-8A02-DB8BDA6B2719}" destId="{F5626BAC-AC5C-44F5-B21A-3195343B0134}" srcOrd="1" destOrd="0" presId="urn:microsoft.com/office/officeart/2005/8/layout/target3"/>
    <dgm:cxn modelId="{7A8AB378-EC26-4BF6-9B8F-E1DE79DF3001}" type="presParOf" srcId="{B308BFF2-F538-403B-8A02-DB8BDA6B2719}" destId="{BD3BE9F0-0CAC-4157-9E46-0F0134B9F740}" srcOrd="2" destOrd="0" presId="urn:microsoft.com/office/officeart/2005/8/layout/target3"/>
    <dgm:cxn modelId="{EC3B8E7C-83D9-46CF-AED1-50D52FD59FC8}" type="presParOf" srcId="{B308BFF2-F538-403B-8A02-DB8BDA6B2719}" destId="{7328D39B-9A8D-4534-A81D-1BDAD2D065E7}" srcOrd="3" destOrd="0" presId="urn:microsoft.com/office/officeart/2005/8/layout/target3"/>
    <dgm:cxn modelId="{04196E34-5E75-4FDC-8B8F-2D52C7C7B6BA}" type="presParOf" srcId="{B308BFF2-F538-403B-8A02-DB8BDA6B2719}" destId="{7BA4F79F-B39C-4663-9171-179DA21C0F22}" srcOrd="4" destOrd="0" presId="urn:microsoft.com/office/officeart/2005/8/layout/target3"/>
    <dgm:cxn modelId="{5D7DAE1F-BB9C-4914-B2E9-D268191570DF}" type="presParOf" srcId="{B308BFF2-F538-403B-8A02-DB8BDA6B2719}" destId="{C487B9B3-AF97-42C4-9C32-FEB8E605ABEA}" srcOrd="5" destOrd="0" presId="urn:microsoft.com/office/officeart/2005/8/layout/target3"/>
    <dgm:cxn modelId="{49132629-DD68-422A-BF9C-2154E3B6DE03}" type="presParOf" srcId="{B308BFF2-F538-403B-8A02-DB8BDA6B2719}" destId="{DAD6F144-A169-47AE-B527-C4BDA03F95C2}" srcOrd="6" destOrd="0" presId="urn:microsoft.com/office/officeart/2005/8/layout/target3"/>
    <dgm:cxn modelId="{AD18F462-39E4-472D-B7E1-41A63C84175E}" type="presParOf" srcId="{B308BFF2-F538-403B-8A02-DB8BDA6B2719}" destId="{7A0CA384-515C-4459-BD12-4BB9AF58E712}" srcOrd="7" destOrd="0" presId="urn:microsoft.com/office/officeart/2005/8/layout/target3"/>
    <dgm:cxn modelId="{B351F797-CFB6-43E0-A575-1BABF6926211}" type="presParOf" srcId="{B308BFF2-F538-403B-8A02-DB8BDA6B2719}" destId="{0983B7D1-A42A-4D47-BDD4-09A92B6A1CEF}" srcOrd="8" destOrd="0" presId="urn:microsoft.com/office/officeart/2005/8/layout/target3"/>
    <dgm:cxn modelId="{5B3C15C9-C72F-4F36-BE20-03C0C1FE24C8}" type="presParOf" srcId="{B308BFF2-F538-403B-8A02-DB8BDA6B2719}" destId="{8F42F309-598E-4BB4-90F1-50E43FA524CC}" srcOrd="9" destOrd="0" presId="urn:microsoft.com/office/officeart/2005/8/layout/target3"/>
    <dgm:cxn modelId="{83E7725F-3CEA-48BF-A017-BB1B61320593}" type="presParOf" srcId="{B308BFF2-F538-403B-8A02-DB8BDA6B2719}" destId="{8C7249F5-6A43-4677-858A-4209B274B459}" srcOrd="10" destOrd="0" presId="urn:microsoft.com/office/officeart/2005/8/layout/target3"/>
    <dgm:cxn modelId="{7FF47AE3-5CBB-4507-B885-0A37D0320F8A}" type="presParOf" srcId="{B308BFF2-F538-403B-8A02-DB8BDA6B2719}" destId="{5C798204-0A40-4056-8BAA-EDD15D91D244}" srcOrd="11" destOrd="0" presId="urn:microsoft.com/office/officeart/2005/8/layout/target3"/>
    <dgm:cxn modelId="{6355F815-CABB-4A6F-9CFD-C41B705AE605}" type="presParOf" srcId="{B308BFF2-F538-403B-8A02-DB8BDA6B2719}" destId="{011AF329-0C59-4007-B536-B1BB40CCD886}" srcOrd="12" destOrd="0" presId="urn:microsoft.com/office/officeart/2005/8/layout/target3"/>
    <dgm:cxn modelId="{CD66DCAA-4B1E-462F-AD28-00C4E87EA5E7}" type="presParOf" srcId="{B308BFF2-F538-403B-8A02-DB8BDA6B2719}" destId="{17E5BBE4-37F3-4371-9CBE-5E3D02BE1AE4}" srcOrd="13" destOrd="0" presId="urn:microsoft.com/office/officeart/2005/8/layout/target3"/>
    <dgm:cxn modelId="{2CF86170-E4AB-40A1-A333-D1987887C17C}" type="presParOf" srcId="{B308BFF2-F538-403B-8A02-DB8BDA6B2719}" destId="{A386E5FD-C37F-423B-BEAD-FC740A908B5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0A9EEC-A1F3-4021-B282-84BE9DACC00E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7FD2CFB3-6BBB-48E8-A19F-50DAD7A3CAD1}">
      <dgm:prSet phldrT="[Text]"/>
      <dgm:spPr/>
      <dgm:t>
        <a:bodyPr/>
        <a:lstStyle/>
        <a:p>
          <a:r>
            <a:rPr lang="de-DE" noProof="0" dirty="0"/>
            <a:t>Camping	</a:t>
          </a:r>
        </a:p>
      </dgm:t>
    </dgm:pt>
    <dgm:pt modelId="{138052AC-7CF3-4C5C-A9FA-E969EA70EE78}" type="parTrans" cxnId="{7F288708-7F26-485D-9FCD-2D9F8F2C8C79}">
      <dgm:prSet/>
      <dgm:spPr/>
      <dgm:t>
        <a:bodyPr/>
        <a:lstStyle/>
        <a:p>
          <a:endParaRPr lang="en-US"/>
        </a:p>
      </dgm:t>
    </dgm:pt>
    <dgm:pt modelId="{465AA3D7-2839-4551-A6D1-E61178C55C66}" type="sibTrans" cxnId="{7F288708-7F26-485D-9FCD-2D9F8F2C8C79}">
      <dgm:prSet/>
      <dgm:spPr/>
      <dgm:t>
        <a:bodyPr/>
        <a:lstStyle/>
        <a:p>
          <a:endParaRPr lang="en-US"/>
        </a:p>
      </dgm:t>
    </dgm:pt>
    <dgm:pt modelId="{8678B091-1039-41A5-BD39-33102113BA66}">
      <dgm:prSet phldrT="[Text]"/>
      <dgm:spPr/>
      <dgm:t>
        <a:bodyPr/>
        <a:lstStyle/>
        <a:p>
          <a:r>
            <a:rPr lang="de-DE" noProof="0"/>
            <a:t>Klettern</a:t>
          </a:r>
        </a:p>
      </dgm:t>
    </dgm:pt>
    <dgm:pt modelId="{33FB1652-2331-4266-8EB8-C5279B2D9F8B}" type="parTrans" cxnId="{40572262-7538-4943-9AE1-E3E255120383}">
      <dgm:prSet/>
      <dgm:spPr/>
      <dgm:t>
        <a:bodyPr/>
        <a:lstStyle/>
        <a:p>
          <a:endParaRPr lang="en-US"/>
        </a:p>
      </dgm:t>
    </dgm:pt>
    <dgm:pt modelId="{1339A8AE-0EE3-4533-B08B-AE389DB8399F}" type="sibTrans" cxnId="{40572262-7538-4943-9AE1-E3E255120383}">
      <dgm:prSet/>
      <dgm:spPr/>
      <dgm:t>
        <a:bodyPr/>
        <a:lstStyle/>
        <a:p>
          <a:endParaRPr lang="en-US"/>
        </a:p>
      </dgm:t>
    </dgm:pt>
    <dgm:pt modelId="{BA50CEE2-C292-4705-AB0E-33D680F080D3}">
      <dgm:prSet phldrT="[Text]"/>
      <dgm:spPr/>
      <dgm:t>
        <a:bodyPr/>
        <a:lstStyle/>
        <a:p>
          <a:r>
            <a:rPr lang="de-DE" noProof="0"/>
            <a:t>Schlafsäcke</a:t>
          </a:r>
        </a:p>
      </dgm:t>
    </dgm:pt>
    <dgm:pt modelId="{AC4A0E10-CB76-42A9-9F60-94BA99258952}" type="parTrans" cxnId="{31D954BE-9A5B-4F33-8224-0D7CEDE794F9}">
      <dgm:prSet/>
      <dgm:spPr/>
      <dgm:t>
        <a:bodyPr/>
        <a:lstStyle/>
        <a:p>
          <a:endParaRPr lang="en-US"/>
        </a:p>
      </dgm:t>
    </dgm:pt>
    <dgm:pt modelId="{612018B0-3F07-49C1-9BE0-FD1C23E7D5C8}" type="sibTrans" cxnId="{31D954BE-9A5B-4F33-8224-0D7CEDE794F9}">
      <dgm:prSet/>
      <dgm:spPr/>
      <dgm:t>
        <a:bodyPr/>
        <a:lstStyle/>
        <a:p>
          <a:endParaRPr lang="en-US"/>
        </a:p>
      </dgm:t>
    </dgm:pt>
    <dgm:pt modelId="{6869E6AD-8C90-4F21-BEA9-734BF8A72C95}">
      <dgm:prSet phldrT="[Text]"/>
      <dgm:spPr/>
      <dgm:t>
        <a:bodyPr/>
        <a:lstStyle/>
        <a:p>
          <a:r>
            <a:rPr lang="de-DE" noProof="0"/>
            <a:t>Rucksäcke</a:t>
          </a:r>
        </a:p>
      </dgm:t>
    </dgm:pt>
    <dgm:pt modelId="{4C127B45-4902-4460-865F-000A853E5738}" type="parTrans" cxnId="{749DD84E-5576-45AA-B099-A7A8C2677C80}">
      <dgm:prSet/>
      <dgm:spPr/>
      <dgm:t>
        <a:bodyPr/>
        <a:lstStyle/>
        <a:p>
          <a:endParaRPr lang="en-US"/>
        </a:p>
      </dgm:t>
    </dgm:pt>
    <dgm:pt modelId="{56C2DC52-8D99-4C92-81FA-BBA36F8D5C20}" type="sibTrans" cxnId="{749DD84E-5576-45AA-B099-A7A8C2677C80}">
      <dgm:prSet/>
      <dgm:spPr/>
      <dgm:t>
        <a:bodyPr/>
        <a:lstStyle/>
        <a:p>
          <a:endParaRPr lang="en-US"/>
        </a:p>
      </dgm:t>
    </dgm:pt>
    <dgm:pt modelId="{48F8D795-17DC-4FDA-B995-2265CEFF5124}">
      <dgm:prSet phldrT="[Text]"/>
      <dgm:spPr/>
      <dgm:t>
        <a:bodyPr/>
        <a:lstStyle/>
        <a:p>
          <a:r>
            <a:rPr lang="de-DE" noProof="0"/>
            <a:t>Familienzelte</a:t>
          </a:r>
        </a:p>
      </dgm:t>
    </dgm:pt>
    <dgm:pt modelId="{75358A58-6A0A-42B7-8632-F10270DED0FF}" type="parTrans" cxnId="{BEA6D506-D716-44E0-B012-281B76379E35}">
      <dgm:prSet/>
      <dgm:spPr/>
      <dgm:t>
        <a:bodyPr/>
        <a:lstStyle/>
        <a:p>
          <a:endParaRPr lang="en-US"/>
        </a:p>
      </dgm:t>
    </dgm:pt>
    <dgm:pt modelId="{25737AE1-B100-4F68-A727-8EA495043B7E}" type="sibTrans" cxnId="{BEA6D506-D716-44E0-B012-281B76379E35}">
      <dgm:prSet/>
      <dgm:spPr/>
      <dgm:t>
        <a:bodyPr/>
        <a:lstStyle/>
        <a:p>
          <a:endParaRPr lang="en-US"/>
        </a:p>
      </dgm:t>
    </dgm:pt>
    <dgm:pt modelId="{42972CCA-44F0-45AE-968E-2E4AC0C92DA1}">
      <dgm:prSet phldrT="[Text]"/>
      <dgm:spPr/>
      <dgm:t>
        <a:bodyPr/>
        <a:lstStyle/>
        <a:p>
          <a:r>
            <a:rPr lang="de-DE" noProof="0"/>
            <a:t>Isomatten</a:t>
          </a:r>
        </a:p>
      </dgm:t>
    </dgm:pt>
    <dgm:pt modelId="{5F4B010B-3DC1-46DE-8DFB-6638D1B30ED6}" type="parTrans" cxnId="{13E985E1-2B8B-4669-9197-F512F01C1800}">
      <dgm:prSet/>
      <dgm:spPr/>
      <dgm:t>
        <a:bodyPr/>
        <a:lstStyle/>
        <a:p>
          <a:endParaRPr lang="en-US"/>
        </a:p>
      </dgm:t>
    </dgm:pt>
    <dgm:pt modelId="{7E98FFBB-89E2-42A3-B425-D15C3F17D21A}" type="sibTrans" cxnId="{13E985E1-2B8B-4669-9197-F512F01C1800}">
      <dgm:prSet/>
      <dgm:spPr/>
      <dgm:t>
        <a:bodyPr/>
        <a:lstStyle/>
        <a:p>
          <a:endParaRPr lang="en-US"/>
        </a:p>
      </dgm:t>
    </dgm:pt>
    <dgm:pt modelId="{751D1385-6C54-4FEC-B26F-2DFB732DC40E}">
      <dgm:prSet phldrT="[Text]"/>
      <dgm:spPr/>
      <dgm:t>
        <a:bodyPr/>
        <a:lstStyle/>
        <a:p>
          <a:r>
            <a:rPr lang="de-DE" noProof="0"/>
            <a:t>Innengestellrucksäcke</a:t>
          </a:r>
        </a:p>
      </dgm:t>
    </dgm:pt>
    <dgm:pt modelId="{96682407-31A0-40A9-A535-D535D4DD8FF8}" type="parTrans" cxnId="{38247E66-321D-4C49-8881-CD4C132CFE1A}">
      <dgm:prSet/>
      <dgm:spPr/>
      <dgm:t>
        <a:bodyPr/>
        <a:lstStyle/>
        <a:p>
          <a:endParaRPr lang="en-US"/>
        </a:p>
      </dgm:t>
    </dgm:pt>
    <dgm:pt modelId="{3627AF4B-EADE-4EC5-A027-9E23049404A0}" type="sibTrans" cxnId="{38247E66-321D-4C49-8881-CD4C132CFE1A}">
      <dgm:prSet/>
      <dgm:spPr/>
      <dgm:t>
        <a:bodyPr/>
        <a:lstStyle/>
        <a:p>
          <a:endParaRPr lang="en-US"/>
        </a:p>
      </dgm:t>
    </dgm:pt>
    <dgm:pt modelId="{CF5E2CFA-7382-4C31-A540-DB09165C26C8}">
      <dgm:prSet phldrT="[Text]"/>
      <dgm:spPr/>
      <dgm:t>
        <a:bodyPr/>
        <a:lstStyle/>
        <a:p>
          <a:r>
            <a:rPr lang="de-DE" noProof="0" dirty="0"/>
            <a:t>Kochzubehör</a:t>
          </a:r>
        </a:p>
      </dgm:t>
    </dgm:pt>
    <dgm:pt modelId="{08913989-1E5F-4952-80E5-7C2A1B98D8AA}" type="parTrans" cxnId="{67701E72-215F-4B25-BBCD-49019B9F0314}">
      <dgm:prSet/>
      <dgm:spPr/>
      <dgm:t>
        <a:bodyPr/>
        <a:lstStyle/>
        <a:p>
          <a:endParaRPr lang="en-US"/>
        </a:p>
      </dgm:t>
    </dgm:pt>
    <dgm:pt modelId="{640E3DF5-5C83-4F54-B477-8FB49926C987}" type="sibTrans" cxnId="{67701E72-215F-4B25-BBCD-49019B9F0314}">
      <dgm:prSet/>
      <dgm:spPr/>
      <dgm:t>
        <a:bodyPr/>
        <a:lstStyle/>
        <a:p>
          <a:endParaRPr lang="en-US"/>
        </a:p>
      </dgm:t>
    </dgm:pt>
    <dgm:pt modelId="{0A03AF9D-274D-43EC-9DE7-0F35446476B8}">
      <dgm:prSet phldrT="[Text]"/>
      <dgm:spPr/>
      <dgm:t>
        <a:bodyPr/>
        <a:lstStyle/>
        <a:p>
          <a:r>
            <a:rPr lang="de-DE" noProof="0" dirty="0"/>
            <a:t>Trockennahrung</a:t>
          </a:r>
        </a:p>
      </dgm:t>
    </dgm:pt>
    <dgm:pt modelId="{FE5669F5-CCBA-41F5-BFD5-88AD04A1F4AD}" type="parTrans" cxnId="{9AD370AF-6608-41E4-86DB-7DBBDC1626F4}">
      <dgm:prSet/>
      <dgm:spPr/>
      <dgm:t>
        <a:bodyPr/>
        <a:lstStyle/>
        <a:p>
          <a:endParaRPr lang="en-US"/>
        </a:p>
      </dgm:t>
    </dgm:pt>
    <dgm:pt modelId="{4CD8A9EB-653A-4B3D-A913-E6AF3687FC94}" type="sibTrans" cxnId="{9AD370AF-6608-41E4-86DB-7DBBDC1626F4}">
      <dgm:prSet/>
      <dgm:spPr/>
      <dgm:t>
        <a:bodyPr/>
        <a:lstStyle/>
        <a:p>
          <a:endParaRPr lang="en-US"/>
        </a:p>
      </dgm:t>
    </dgm:pt>
    <dgm:pt modelId="{47F06EE3-532D-4302-A24D-1356C4919F9A}">
      <dgm:prSet phldrT="[Text]"/>
      <dgm:spPr/>
      <dgm:t>
        <a:bodyPr/>
        <a:lstStyle/>
        <a:p>
          <a:r>
            <a:rPr lang="de-DE" noProof="0"/>
            <a:t>Klettergurte</a:t>
          </a:r>
        </a:p>
      </dgm:t>
    </dgm:pt>
    <dgm:pt modelId="{B9A182F4-F9EA-448D-9733-7B6A8481D548}" type="parTrans" cxnId="{74FEE3D8-14E8-45D2-A327-1C28101AC64B}">
      <dgm:prSet/>
      <dgm:spPr/>
      <dgm:t>
        <a:bodyPr/>
        <a:lstStyle/>
        <a:p>
          <a:endParaRPr lang="en-US"/>
        </a:p>
      </dgm:t>
    </dgm:pt>
    <dgm:pt modelId="{9CC303E4-51DC-4655-9B78-E213A8F7952D}" type="sibTrans" cxnId="{74FEE3D8-14E8-45D2-A327-1C28101AC64B}">
      <dgm:prSet/>
      <dgm:spPr/>
      <dgm:t>
        <a:bodyPr/>
        <a:lstStyle/>
        <a:p>
          <a:endParaRPr lang="en-US"/>
        </a:p>
      </dgm:t>
    </dgm:pt>
    <dgm:pt modelId="{D746EDC1-D2E1-4316-A6BC-76371569FA5B}">
      <dgm:prSet phldrT="[Text]"/>
      <dgm:spPr/>
      <dgm:t>
        <a:bodyPr/>
        <a:lstStyle/>
        <a:p>
          <a:r>
            <a:rPr lang="de-DE" noProof="0"/>
            <a:t>Kletterschuhe</a:t>
          </a:r>
        </a:p>
      </dgm:t>
    </dgm:pt>
    <dgm:pt modelId="{B03A1AC9-1E9A-4881-81E9-D13385C745F0}" type="parTrans" cxnId="{18E54FD5-A680-43EE-9170-A437FFF855E9}">
      <dgm:prSet/>
      <dgm:spPr/>
      <dgm:t>
        <a:bodyPr/>
        <a:lstStyle/>
        <a:p>
          <a:endParaRPr lang="en-US"/>
        </a:p>
      </dgm:t>
    </dgm:pt>
    <dgm:pt modelId="{EC2BA8BA-D383-4389-9F82-494CC7B522D9}" type="sibTrans" cxnId="{18E54FD5-A680-43EE-9170-A437FFF855E9}">
      <dgm:prSet/>
      <dgm:spPr/>
      <dgm:t>
        <a:bodyPr/>
        <a:lstStyle/>
        <a:p>
          <a:endParaRPr lang="en-US"/>
        </a:p>
      </dgm:t>
    </dgm:pt>
    <dgm:pt modelId="{E86B83D7-CAD1-401B-9DBE-295B68B04246}">
      <dgm:prSet phldrT="[Text]"/>
      <dgm:spPr/>
      <dgm:t>
        <a:bodyPr/>
        <a:lstStyle/>
        <a:p>
          <a:r>
            <a:rPr lang="de-DE" noProof="0"/>
            <a:t>Helme</a:t>
          </a:r>
        </a:p>
      </dgm:t>
    </dgm:pt>
    <dgm:pt modelId="{0B2326DF-2C5C-4252-B422-8CE619A6B614}" type="parTrans" cxnId="{DCBCEF08-EAC0-442C-9D05-AF7AB70B7987}">
      <dgm:prSet/>
      <dgm:spPr/>
      <dgm:t>
        <a:bodyPr/>
        <a:lstStyle/>
        <a:p>
          <a:endParaRPr lang="en-US"/>
        </a:p>
      </dgm:t>
    </dgm:pt>
    <dgm:pt modelId="{D927EF45-3A10-4571-A646-A4F5B3B179DA}" type="sibTrans" cxnId="{DCBCEF08-EAC0-442C-9D05-AF7AB70B7987}">
      <dgm:prSet/>
      <dgm:spPr/>
      <dgm:t>
        <a:bodyPr/>
        <a:lstStyle/>
        <a:p>
          <a:endParaRPr lang="en-US"/>
        </a:p>
      </dgm:t>
    </dgm:pt>
    <dgm:pt modelId="{201F74C4-E621-4411-A10B-0119B461E60D}">
      <dgm:prSet phldrT="[Text]"/>
      <dgm:spPr/>
      <dgm:t>
        <a:bodyPr/>
        <a:lstStyle/>
        <a:p>
          <a:r>
            <a:rPr lang="de-DE" noProof="0"/>
            <a:t>Handschuhe</a:t>
          </a:r>
        </a:p>
      </dgm:t>
    </dgm:pt>
    <dgm:pt modelId="{F5404525-A261-4A12-BC1D-F1AD45BC396E}" type="parTrans" cxnId="{FECECC34-98AB-4616-B3DA-F297D716DEFA}">
      <dgm:prSet/>
      <dgm:spPr/>
      <dgm:t>
        <a:bodyPr/>
        <a:lstStyle/>
        <a:p>
          <a:endParaRPr lang="en-US"/>
        </a:p>
      </dgm:t>
    </dgm:pt>
    <dgm:pt modelId="{C301BB22-1595-4679-B483-5CECCBFBDD2B}" type="sibTrans" cxnId="{FECECC34-98AB-4616-B3DA-F297D716DEFA}">
      <dgm:prSet/>
      <dgm:spPr/>
      <dgm:t>
        <a:bodyPr/>
        <a:lstStyle/>
        <a:p>
          <a:endParaRPr lang="en-US"/>
        </a:p>
      </dgm:t>
    </dgm:pt>
    <dgm:pt modelId="{DB47FFE7-4A40-4C3D-819A-8A71FFAD6DBD}">
      <dgm:prSet phldrT="[Text]"/>
      <dgm:spPr/>
      <dgm:t>
        <a:bodyPr/>
        <a:lstStyle/>
        <a:p>
          <a:r>
            <a:rPr lang="de-DE" noProof="0"/>
            <a:t>Seiltaschen	</a:t>
          </a:r>
        </a:p>
      </dgm:t>
    </dgm:pt>
    <dgm:pt modelId="{7CDBAC8E-E6A1-4EB0-8BC2-AE9EC16E38ED}" type="parTrans" cxnId="{55DBF440-C682-4CE0-8504-C4C9040F0CB8}">
      <dgm:prSet/>
      <dgm:spPr/>
      <dgm:t>
        <a:bodyPr/>
        <a:lstStyle/>
        <a:p>
          <a:endParaRPr lang="en-US"/>
        </a:p>
      </dgm:t>
    </dgm:pt>
    <dgm:pt modelId="{BCB6A4C3-EC97-4CE1-8183-161DAA609C3A}" type="sibTrans" cxnId="{55DBF440-C682-4CE0-8504-C4C9040F0CB8}">
      <dgm:prSet/>
      <dgm:spPr/>
      <dgm:t>
        <a:bodyPr/>
        <a:lstStyle/>
        <a:p>
          <a:endParaRPr lang="en-US"/>
        </a:p>
      </dgm:t>
    </dgm:pt>
    <dgm:pt modelId="{0737DB7A-303C-4539-BD68-86B83D6494AA}">
      <dgm:prSet phldrT="[Text]"/>
      <dgm:spPr/>
      <dgm:t>
        <a:bodyPr/>
        <a:lstStyle/>
        <a:p>
          <a:r>
            <a:rPr lang="de-DE" noProof="0"/>
            <a:t>Karabinerhaken</a:t>
          </a:r>
        </a:p>
      </dgm:t>
    </dgm:pt>
    <dgm:pt modelId="{40518A63-A4F8-4E74-A73A-8078D13300AA}" type="parTrans" cxnId="{FC78CDCF-AF9B-4E38-8D1F-0D995147113E}">
      <dgm:prSet/>
      <dgm:spPr/>
      <dgm:t>
        <a:bodyPr/>
        <a:lstStyle/>
        <a:p>
          <a:endParaRPr lang="en-US"/>
        </a:p>
      </dgm:t>
    </dgm:pt>
    <dgm:pt modelId="{B949DB7D-2B4E-4F98-A79A-29E712FC551C}" type="sibTrans" cxnId="{FC78CDCF-AF9B-4E38-8D1F-0D995147113E}">
      <dgm:prSet/>
      <dgm:spPr/>
      <dgm:t>
        <a:bodyPr/>
        <a:lstStyle/>
        <a:p>
          <a:endParaRPr lang="en-US"/>
        </a:p>
      </dgm:t>
    </dgm:pt>
    <dgm:pt modelId="{F15BAEF5-EAC5-4DF6-BE98-C238332C80CA}">
      <dgm:prSet phldrT="[Text]"/>
      <dgm:spPr/>
      <dgm:t>
        <a:bodyPr/>
        <a:lstStyle/>
        <a:p>
          <a:r>
            <a:rPr lang="de-DE" noProof="0" dirty="0"/>
            <a:t>Gamaschen</a:t>
          </a:r>
        </a:p>
      </dgm:t>
    </dgm:pt>
    <dgm:pt modelId="{A1611F49-77EC-4EA5-BC28-EB7E3E718CC9}" type="parTrans" cxnId="{ECF7F816-7973-4EEF-83FC-BDC33407F24F}">
      <dgm:prSet/>
      <dgm:spPr/>
      <dgm:t>
        <a:bodyPr/>
        <a:lstStyle/>
        <a:p>
          <a:endParaRPr lang="en-US"/>
        </a:p>
      </dgm:t>
    </dgm:pt>
    <dgm:pt modelId="{F9CF595B-68AA-470E-90CF-33F88CF440C9}" type="sibTrans" cxnId="{ECF7F816-7973-4EEF-83FC-BDC33407F24F}">
      <dgm:prSet/>
      <dgm:spPr/>
      <dgm:t>
        <a:bodyPr/>
        <a:lstStyle/>
        <a:p>
          <a:endParaRPr lang="en-US"/>
        </a:p>
      </dgm:t>
    </dgm:pt>
    <dgm:pt modelId="{1BA5EF50-916E-406C-BBFC-185075569AAF}" type="pres">
      <dgm:prSet presAssocID="{1E0A9EEC-A1F3-4021-B282-84BE9DACC00E}" presName="linearFlow" presStyleCnt="0">
        <dgm:presLayoutVars>
          <dgm:dir/>
          <dgm:resizeHandles val="exact"/>
        </dgm:presLayoutVars>
      </dgm:prSet>
      <dgm:spPr/>
    </dgm:pt>
    <dgm:pt modelId="{B0D61B46-CDAB-4426-8DD2-AAA1C4963565}" type="pres">
      <dgm:prSet presAssocID="{7FD2CFB3-6BBB-48E8-A19F-50DAD7A3CAD1}" presName="composite" presStyleCnt="0"/>
      <dgm:spPr/>
    </dgm:pt>
    <dgm:pt modelId="{84EF41A3-CB03-44D6-B8CD-5D406F609E67}" type="pres">
      <dgm:prSet presAssocID="{7FD2CFB3-6BBB-48E8-A19F-50DAD7A3CAD1}" presName="imgShp" presStyleLbl="fgImgPlace1" presStyleIdx="0" presStyleCnt="2"/>
      <dgm:spPr/>
    </dgm:pt>
    <dgm:pt modelId="{70E086EE-326A-4119-A981-C734C709883A}" type="pres">
      <dgm:prSet presAssocID="{7FD2CFB3-6BBB-48E8-A19F-50DAD7A3CAD1}" presName="txShp" presStyleLbl="node1" presStyleIdx="0" presStyleCnt="2" custLinFactNeighborX="-1763" custLinFactNeighborY="3197">
        <dgm:presLayoutVars>
          <dgm:bulletEnabled val="1"/>
        </dgm:presLayoutVars>
      </dgm:prSet>
      <dgm:spPr/>
    </dgm:pt>
    <dgm:pt modelId="{2075A8C6-9BF6-4090-AB95-0B31FBD13DCD}" type="pres">
      <dgm:prSet presAssocID="{465AA3D7-2839-4551-A6D1-E61178C55C66}" presName="spacing" presStyleCnt="0"/>
      <dgm:spPr/>
    </dgm:pt>
    <dgm:pt modelId="{3ADAF34E-558F-4006-B821-A79FDB41E24D}" type="pres">
      <dgm:prSet presAssocID="{8678B091-1039-41A5-BD39-33102113BA66}" presName="composite" presStyleCnt="0"/>
      <dgm:spPr/>
    </dgm:pt>
    <dgm:pt modelId="{26064293-6726-495D-A37B-FE80A76B44D8}" type="pres">
      <dgm:prSet presAssocID="{8678B091-1039-41A5-BD39-33102113BA66}" presName="imgShp" presStyleLbl="fgImgPlace1" presStyleIdx="1" presStyleCnt="2"/>
      <dgm:spPr/>
    </dgm:pt>
    <dgm:pt modelId="{A7EEEB32-D687-4AB5-9D2E-5880536332F1}" type="pres">
      <dgm:prSet presAssocID="{8678B091-1039-41A5-BD39-33102113BA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A6D506-D716-44E0-B012-281B76379E35}" srcId="{7FD2CFB3-6BBB-48E8-A19F-50DAD7A3CAD1}" destId="{48F8D795-17DC-4FDA-B995-2265CEFF5124}" srcOrd="2" destOrd="0" parTransId="{75358A58-6A0A-42B7-8632-F10270DED0FF}" sibTransId="{25737AE1-B100-4F68-A727-8EA495043B7E}"/>
    <dgm:cxn modelId="{7F288708-7F26-485D-9FCD-2D9F8F2C8C79}" srcId="{1E0A9EEC-A1F3-4021-B282-84BE9DACC00E}" destId="{7FD2CFB3-6BBB-48E8-A19F-50DAD7A3CAD1}" srcOrd="0" destOrd="0" parTransId="{138052AC-7CF3-4C5C-A9FA-E969EA70EE78}" sibTransId="{465AA3D7-2839-4551-A6D1-E61178C55C66}"/>
    <dgm:cxn modelId="{DCBCEF08-EAC0-442C-9D05-AF7AB70B7987}" srcId="{8678B091-1039-41A5-BD39-33102113BA66}" destId="{E86B83D7-CAD1-401B-9DBE-295B68B04246}" srcOrd="2" destOrd="0" parTransId="{0B2326DF-2C5C-4252-B422-8CE619A6B614}" sibTransId="{D927EF45-3A10-4571-A646-A4F5B3B179DA}"/>
    <dgm:cxn modelId="{ECF7F816-7973-4EEF-83FC-BDC33407F24F}" srcId="{8678B091-1039-41A5-BD39-33102113BA66}" destId="{F15BAEF5-EAC5-4DF6-BE98-C238332C80CA}" srcOrd="6" destOrd="0" parTransId="{A1611F49-77EC-4EA5-BC28-EB7E3E718CC9}" sibTransId="{F9CF595B-68AA-470E-90CF-33F88CF440C9}"/>
    <dgm:cxn modelId="{FECECC34-98AB-4616-B3DA-F297D716DEFA}" srcId="{8678B091-1039-41A5-BD39-33102113BA66}" destId="{201F74C4-E621-4411-A10B-0119B461E60D}" srcOrd="3" destOrd="0" parTransId="{F5404525-A261-4A12-BC1D-F1AD45BC396E}" sibTransId="{C301BB22-1595-4679-B483-5CECCBFBDD2B}"/>
    <dgm:cxn modelId="{55DBF440-C682-4CE0-8504-C4C9040F0CB8}" srcId="{8678B091-1039-41A5-BD39-33102113BA66}" destId="{DB47FFE7-4A40-4C3D-819A-8A71FFAD6DBD}" srcOrd="4" destOrd="0" parTransId="{7CDBAC8E-E6A1-4EB0-8BC2-AE9EC16E38ED}" sibTransId="{BCB6A4C3-EC97-4CE1-8183-161DAA609C3A}"/>
    <dgm:cxn modelId="{2CE3335B-2446-4B20-849D-8EA073C9BEFF}" type="presOf" srcId="{BA50CEE2-C292-4705-AB0E-33D680F080D3}" destId="{70E086EE-326A-4119-A981-C734C709883A}" srcOrd="0" destOrd="1" presId="urn:microsoft.com/office/officeart/2005/8/layout/vList3"/>
    <dgm:cxn modelId="{FB1E5061-D048-433B-B965-FE80C2E8FF64}" type="presOf" srcId="{F15BAEF5-EAC5-4DF6-BE98-C238332C80CA}" destId="{A7EEEB32-D687-4AB5-9D2E-5880536332F1}" srcOrd="0" destOrd="7" presId="urn:microsoft.com/office/officeart/2005/8/layout/vList3"/>
    <dgm:cxn modelId="{40572262-7538-4943-9AE1-E3E255120383}" srcId="{1E0A9EEC-A1F3-4021-B282-84BE9DACC00E}" destId="{8678B091-1039-41A5-BD39-33102113BA66}" srcOrd="1" destOrd="0" parTransId="{33FB1652-2331-4266-8EB8-C5279B2D9F8B}" sibTransId="{1339A8AE-0EE3-4533-B08B-AE389DB8399F}"/>
    <dgm:cxn modelId="{7D706262-47C8-46AD-9903-08242B3B048B}" type="presOf" srcId="{751D1385-6C54-4FEC-B26F-2DFB732DC40E}" destId="{70E086EE-326A-4119-A981-C734C709883A}" srcOrd="0" destOrd="5" presId="urn:microsoft.com/office/officeart/2005/8/layout/vList3"/>
    <dgm:cxn modelId="{38247E66-321D-4C49-8881-CD4C132CFE1A}" srcId="{7FD2CFB3-6BBB-48E8-A19F-50DAD7A3CAD1}" destId="{751D1385-6C54-4FEC-B26F-2DFB732DC40E}" srcOrd="4" destOrd="0" parTransId="{96682407-31A0-40A9-A535-D535D4DD8FF8}" sibTransId="{3627AF4B-EADE-4EC5-A027-9E23049404A0}"/>
    <dgm:cxn modelId="{EACCDF48-7447-4B79-8485-4FDB182D3253}" type="presOf" srcId="{201F74C4-E621-4411-A10B-0119B461E60D}" destId="{A7EEEB32-D687-4AB5-9D2E-5880536332F1}" srcOrd="0" destOrd="4" presId="urn:microsoft.com/office/officeart/2005/8/layout/vList3"/>
    <dgm:cxn modelId="{42E3C34E-4552-4342-BB58-0248FFC16223}" type="presOf" srcId="{47F06EE3-532D-4302-A24D-1356C4919F9A}" destId="{A7EEEB32-D687-4AB5-9D2E-5880536332F1}" srcOrd="0" destOrd="1" presId="urn:microsoft.com/office/officeart/2005/8/layout/vList3"/>
    <dgm:cxn modelId="{749DD84E-5576-45AA-B099-A7A8C2677C80}" srcId="{7FD2CFB3-6BBB-48E8-A19F-50DAD7A3CAD1}" destId="{6869E6AD-8C90-4F21-BEA9-734BF8A72C95}" srcOrd="1" destOrd="0" parTransId="{4C127B45-4902-4460-865F-000A853E5738}" sibTransId="{56C2DC52-8D99-4C92-81FA-BBA36F8D5C20}"/>
    <dgm:cxn modelId="{67701E72-215F-4B25-BBCD-49019B9F0314}" srcId="{7FD2CFB3-6BBB-48E8-A19F-50DAD7A3CAD1}" destId="{CF5E2CFA-7382-4C31-A540-DB09165C26C8}" srcOrd="5" destOrd="0" parTransId="{08913989-1E5F-4952-80E5-7C2A1B98D8AA}" sibTransId="{640E3DF5-5C83-4F54-B477-8FB49926C987}"/>
    <dgm:cxn modelId="{871F6E74-D7CB-4819-A7D2-66BE36D5072A}" type="presOf" srcId="{7FD2CFB3-6BBB-48E8-A19F-50DAD7A3CAD1}" destId="{70E086EE-326A-4119-A981-C734C709883A}" srcOrd="0" destOrd="0" presId="urn:microsoft.com/office/officeart/2005/8/layout/vList3"/>
    <dgm:cxn modelId="{09644989-8F1D-4AAF-8105-436366AE6624}" type="presOf" srcId="{1E0A9EEC-A1F3-4021-B282-84BE9DACC00E}" destId="{1BA5EF50-916E-406C-BBFC-185075569AAF}" srcOrd="0" destOrd="0" presId="urn:microsoft.com/office/officeart/2005/8/layout/vList3"/>
    <dgm:cxn modelId="{8F9A70A6-580A-4994-89DD-35B68B28B734}" type="presOf" srcId="{D746EDC1-D2E1-4316-A6BC-76371569FA5B}" destId="{A7EEEB32-D687-4AB5-9D2E-5880536332F1}" srcOrd="0" destOrd="2" presId="urn:microsoft.com/office/officeart/2005/8/layout/vList3"/>
    <dgm:cxn modelId="{EA1EC2A8-5165-4AC3-8F24-2B061F40DC69}" type="presOf" srcId="{42972CCA-44F0-45AE-968E-2E4AC0C92DA1}" destId="{70E086EE-326A-4119-A981-C734C709883A}" srcOrd="0" destOrd="4" presId="urn:microsoft.com/office/officeart/2005/8/layout/vList3"/>
    <dgm:cxn modelId="{9AD370AF-6608-41E4-86DB-7DBBDC1626F4}" srcId="{7FD2CFB3-6BBB-48E8-A19F-50DAD7A3CAD1}" destId="{0A03AF9D-274D-43EC-9DE7-0F35446476B8}" srcOrd="6" destOrd="0" parTransId="{FE5669F5-CCBA-41F5-BFD5-88AD04A1F4AD}" sibTransId="{4CD8A9EB-653A-4B3D-A913-E6AF3687FC94}"/>
    <dgm:cxn modelId="{B6B836B5-38F1-4077-BFAD-B47470D11220}" type="presOf" srcId="{CF5E2CFA-7382-4C31-A540-DB09165C26C8}" destId="{70E086EE-326A-4119-A981-C734C709883A}" srcOrd="0" destOrd="6" presId="urn:microsoft.com/office/officeart/2005/8/layout/vList3"/>
    <dgm:cxn modelId="{84A1F4B7-7159-47F9-8145-72D2EF2F70BD}" type="presOf" srcId="{DB47FFE7-4A40-4C3D-819A-8A71FFAD6DBD}" destId="{A7EEEB32-D687-4AB5-9D2E-5880536332F1}" srcOrd="0" destOrd="5" presId="urn:microsoft.com/office/officeart/2005/8/layout/vList3"/>
    <dgm:cxn modelId="{31D954BE-9A5B-4F33-8224-0D7CEDE794F9}" srcId="{7FD2CFB3-6BBB-48E8-A19F-50DAD7A3CAD1}" destId="{BA50CEE2-C292-4705-AB0E-33D680F080D3}" srcOrd="0" destOrd="0" parTransId="{AC4A0E10-CB76-42A9-9F60-94BA99258952}" sibTransId="{612018B0-3F07-49C1-9BE0-FD1C23E7D5C8}"/>
    <dgm:cxn modelId="{FC78CDCF-AF9B-4E38-8D1F-0D995147113E}" srcId="{8678B091-1039-41A5-BD39-33102113BA66}" destId="{0737DB7A-303C-4539-BD68-86B83D6494AA}" srcOrd="5" destOrd="0" parTransId="{40518A63-A4F8-4E74-A73A-8078D13300AA}" sibTransId="{B949DB7D-2B4E-4F98-A79A-29E712FC551C}"/>
    <dgm:cxn modelId="{18E54FD5-A680-43EE-9170-A437FFF855E9}" srcId="{8678B091-1039-41A5-BD39-33102113BA66}" destId="{D746EDC1-D2E1-4316-A6BC-76371569FA5B}" srcOrd="1" destOrd="0" parTransId="{B03A1AC9-1E9A-4881-81E9-D13385C745F0}" sibTransId="{EC2BA8BA-D383-4389-9F82-494CC7B522D9}"/>
    <dgm:cxn modelId="{74FEE3D8-14E8-45D2-A327-1C28101AC64B}" srcId="{8678B091-1039-41A5-BD39-33102113BA66}" destId="{47F06EE3-532D-4302-A24D-1356C4919F9A}" srcOrd="0" destOrd="0" parTransId="{B9A182F4-F9EA-448D-9733-7B6A8481D548}" sibTransId="{9CC303E4-51DC-4655-9B78-E213A8F7952D}"/>
    <dgm:cxn modelId="{D5300EE1-6116-4E49-8B60-229A03FBEFE4}" type="presOf" srcId="{48F8D795-17DC-4FDA-B995-2265CEFF5124}" destId="{70E086EE-326A-4119-A981-C734C709883A}" srcOrd="0" destOrd="3" presId="urn:microsoft.com/office/officeart/2005/8/layout/vList3"/>
    <dgm:cxn modelId="{13E985E1-2B8B-4669-9197-F512F01C1800}" srcId="{7FD2CFB3-6BBB-48E8-A19F-50DAD7A3CAD1}" destId="{42972CCA-44F0-45AE-968E-2E4AC0C92DA1}" srcOrd="3" destOrd="0" parTransId="{5F4B010B-3DC1-46DE-8DFB-6638D1B30ED6}" sibTransId="{7E98FFBB-89E2-42A3-B425-D15C3F17D21A}"/>
    <dgm:cxn modelId="{78216AE3-9DD4-455F-9DC3-89C82F7A3333}" type="presOf" srcId="{8678B091-1039-41A5-BD39-33102113BA66}" destId="{A7EEEB32-D687-4AB5-9D2E-5880536332F1}" srcOrd="0" destOrd="0" presId="urn:microsoft.com/office/officeart/2005/8/layout/vList3"/>
    <dgm:cxn modelId="{3F5A17F3-759F-42B5-ABCA-34A82D1E3618}" type="presOf" srcId="{0737DB7A-303C-4539-BD68-86B83D6494AA}" destId="{A7EEEB32-D687-4AB5-9D2E-5880536332F1}" srcOrd="0" destOrd="6" presId="urn:microsoft.com/office/officeart/2005/8/layout/vList3"/>
    <dgm:cxn modelId="{C36F60F7-E1E1-4917-AC44-7348851E46B5}" type="presOf" srcId="{E86B83D7-CAD1-401B-9DBE-295B68B04246}" destId="{A7EEEB32-D687-4AB5-9D2E-5880536332F1}" srcOrd="0" destOrd="3" presId="urn:microsoft.com/office/officeart/2005/8/layout/vList3"/>
    <dgm:cxn modelId="{50F67CFA-1F90-4EF3-9D9B-90F7A16AFA7F}" type="presOf" srcId="{6869E6AD-8C90-4F21-BEA9-734BF8A72C95}" destId="{70E086EE-326A-4119-A981-C734C709883A}" srcOrd="0" destOrd="2" presId="urn:microsoft.com/office/officeart/2005/8/layout/vList3"/>
    <dgm:cxn modelId="{7475C5FD-4568-4D9A-A31F-1E87927DFAC4}" type="presOf" srcId="{0A03AF9D-274D-43EC-9DE7-0F35446476B8}" destId="{70E086EE-326A-4119-A981-C734C709883A}" srcOrd="0" destOrd="7" presId="urn:microsoft.com/office/officeart/2005/8/layout/vList3"/>
    <dgm:cxn modelId="{B774BE95-8AEC-4DD6-9108-E3BD549A42A2}" type="presParOf" srcId="{1BA5EF50-916E-406C-BBFC-185075569AAF}" destId="{B0D61B46-CDAB-4426-8DD2-AAA1C4963565}" srcOrd="0" destOrd="0" presId="urn:microsoft.com/office/officeart/2005/8/layout/vList3"/>
    <dgm:cxn modelId="{71C8CE55-1896-43A3-8123-8BF71C0CE671}" type="presParOf" srcId="{B0D61B46-CDAB-4426-8DD2-AAA1C4963565}" destId="{84EF41A3-CB03-44D6-B8CD-5D406F609E67}" srcOrd="0" destOrd="0" presId="urn:microsoft.com/office/officeart/2005/8/layout/vList3"/>
    <dgm:cxn modelId="{5D88439D-03F4-4D76-8160-71698589C416}" type="presParOf" srcId="{B0D61B46-CDAB-4426-8DD2-AAA1C4963565}" destId="{70E086EE-326A-4119-A981-C734C709883A}" srcOrd="1" destOrd="0" presId="urn:microsoft.com/office/officeart/2005/8/layout/vList3"/>
    <dgm:cxn modelId="{84D388EB-6CA0-4F7E-9139-34CDD8EA3475}" type="presParOf" srcId="{1BA5EF50-916E-406C-BBFC-185075569AAF}" destId="{2075A8C6-9BF6-4090-AB95-0B31FBD13DCD}" srcOrd="1" destOrd="0" presId="urn:microsoft.com/office/officeart/2005/8/layout/vList3"/>
    <dgm:cxn modelId="{3A9A7B90-D0D3-439B-B62E-F038AFCA0327}" type="presParOf" srcId="{1BA5EF50-916E-406C-BBFC-185075569AAF}" destId="{3ADAF34E-558F-4006-B821-A79FDB41E24D}" srcOrd="2" destOrd="0" presId="urn:microsoft.com/office/officeart/2005/8/layout/vList3"/>
    <dgm:cxn modelId="{40D14107-D876-437F-BE63-12EE0351F2C1}" type="presParOf" srcId="{3ADAF34E-558F-4006-B821-A79FDB41E24D}" destId="{26064293-6726-495D-A37B-FE80A76B44D8}" srcOrd="0" destOrd="0" presId="urn:microsoft.com/office/officeart/2005/8/layout/vList3"/>
    <dgm:cxn modelId="{B5BA41BB-7765-462A-B464-71B6B5C3384E}" type="presParOf" srcId="{3ADAF34E-558F-4006-B821-A79FDB41E24D}" destId="{A7EEEB32-D687-4AB5-9D2E-5880536332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0A9EEC-A1F3-4021-B282-84BE9DACC00E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7FD2CFB3-6BBB-48E8-A19F-50DAD7A3CAD1}">
      <dgm:prSet phldrT="[Text]"/>
      <dgm:spPr/>
      <dgm:t>
        <a:bodyPr/>
        <a:lstStyle/>
        <a:p>
          <a:r>
            <a:rPr lang="de-DE" noProof="0" dirty="0"/>
            <a:t>Camping	</a:t>
          </a:r>
        </a:p>
      </dgm:t>
    </dgm:pt>
    <dgm:pt modelId="{138052AC-7CF3-4C5C-A9FA-E969EA70EE78}" type="parTrans" cxnId="{7F288708-7F26-485D-9FCD-2D9F8F2C8C79}">
      <dgm:prSet/>
      <dgm:spPr/>
      <dgm:t>
        <a:bodyPr/>
        <a:lstStyle/>
        <a:p>
          <a:endParaRPr lang="en-US"/>
        </a:p>
      </dgm:t>
    </dgm:pt>
    <dgm:pt modelId="{465AA3D7-2839-4551-A6D1-E61178C55C66}" type="sibTrans" cxnId="{7F288708-7F26-485D-9FCD-2D9F8F2C8C79}">
      <dgm:prSet/>
      <dgm:spPr/>
      <dgm:t>
        <a:bodyPr/>
        <a:lstStyle/>
        <a:p>
          <a:endParaRPr lang="en-US"/>
        </a:p>
      </dgm:t>
    </dgm:pt>
    <dgm:pt modelId="{8678B091-1039-41A5-BD39-33102113BA66}">
      <dgm:prSet phldrT="[Text]"/>
      <dgm:spPr/>
      <dgm:t>
        <a:bodyPr/>
        <a:lstStyle/>
        <a:p>
          <a:r>
            <a:rPr lang="de-DE" noProof="0"/>
            <a:t>Klettern</a:t>
          </a:r>
        </a:p>
      </dgm:t>
    </dgm:pt>
    <dgm:pt modelId="{33FB1652-2331-4266-8EB8-C5279B2D9F8B}" type="parTrans" cxnId="{40572262-7538-4943-9AE1-E3E255120383}">
      <dgm:prSet/>
      <dgm:spPr/>
      <dgm:t>
        <a:bodyPr/>
        <a:lstStyle/>
        <a:p>
          <a:endParaRPr lang="en-US"/>
        </a:p>
      </dgm:t>
    </dgm:pt>
    <dgm:pt modelId="{1339A8AE-0EE3-4533-B08B-AE389DB8399F}" type="sibTrans" cxnId="{40572262-7538-4943-9AE1-E3E255120383}">
      <dgm:prSet/>
      <dgm:spPr/>
      <dgm:t>
        <a:bodyPr/>
        <a:lstStyle/>
        <a:p>
          <a:endParaRPr lang="en-US"/>
        </a:p>
      </dgm:t>
    </dgm:pt>
    <dgm:pt modelId="{BA50CEE2-C292-4705-AB0E-33D680F080D3}">
      <dgm:prSet phldrT="[Text]"/>
      <dgm:spPr/>
      <dgm:t>
        <a:bodyPr/>
        <a:lstStyle/>
        <a:p>
          <a:r>
            <a:rPr lang="de-DE" noProof="0"/>
            <a:t>Schlafsäcke</a:t>
          </a:r>
        </a:p>
      </dgm:t>
    </dgm:pt>
    <dgm:pt modelId="{AC4A0E10-CB76-42A9-9F60-94BA99258952}" type="parTrans" cxnId="{31D954BE-9A5B-4F33-8224-0D7CEDE794F9}">
      <dgm:prSet/>
      <dgm:spPr/>
      <dgm:t>
        <a:bodyPr/>
        <a:lstStyle/>
        <a:p>
          <a:endParaRPr lang="en-US"/>
        </a:p>
      </dgm:t>
    </dgm:pt>
    <dgm:pt modelId="{612018B0-3F07-49C1-9BE0-FD1C23E7D5C8}" type="sibTrans" cxnId="{31D954BE-9A5B-4F33-8224-0D7CEDE794F9}">
      <dgm:prSet/>
      <dgm:spPr/>
      <dgm:t>
        <a:bodyPr/>
        <a:lstStyle/>
        <a:p>
          <a:endParaRPr lang="en-US"/>
        </a:p>
      </dgm:t>
    </dgm:pt>
    <dgm:pt modelId="{6869E6AD-8C90-4F21-BEA9-734BF8A72C95}">
      <dgm:prSet phldrT="[Text]"/>
      <dgm:spPr/>
      <dgm:t>
        <a:bodyPr/>
        <a:lstStyle/>
        <a:p>
          <a:r>
            <a:rPr lang="de-DE" noProof="0"/>
            <a:t>Rucksäcke</a:t>
          </a:r>
        </a:p>
      </dgm:t>
    </dgm:pt>
    <dgm:pt modelId="{4C127B45-4902-4460-865F-000A853E5738}" type="parTrans" cxnId="{749DD84E-5576-45AA-B099-A7A8C2677C80}">
      <dgm:prSet/>
      <dgm:spPr/>
      <dgm:t>
        <a:bodyPr/>
        <a:lstStyle/>
        <a:p>
          <a:endParaRPr lang="en-US"/>
        </a:p>
      </dgm:t>
    </dgm:pt>
    <dgm:pt modelId="{56C2DC52-8D99-4C92-81FA-BBA36F8D5C20}" type="sibTrans" cxnId="{749DD84E-5576-45AA-B099-A7A8C2677C80}">
      <dgm:prSet/>
      <dgm:spPr/>
      <dgm:t>
        <a:bodyPr/>
        <a:lstStyle/>
        <a:p>
          <a:endParaRPr lang="en-US"/>
        </a:p>
      </dgm:t>
    </dgm:pt>
    <dgm:pt modelId="{48F8D795-17DC-4FDA-B995-2265CEFF5124}">
      <dgm:prSet phldrT="[Text]"/>
      <dgm:spPr/>
      <dgm:t>
        <a:bodyPr/>
        <a:lstStyle/>
        <a:p>
          <a:r>
            <a:rPr lang="de-DE" noProof="0"/>
            <a:t>Familienzelte</a:t>
          </a:r>
        </a:p>
      </dgm:t>
    </dgm:pt>
    <dgm:pt modelId="{75358A58-6A0A-42B7-8632-F10270DED0FF}" type="parTrans" cxnId="{BEA6D506-D716-44E0-B012-281B76379E35}">
      <dgm:prSet/>
      <dgm:spPr/>
      <dgm:t>
        <a:bodyPr/>
        <a:lstStyle/>
        <a:p>
          <a:endParaRPr lang="en-US"/>
        </a:p>
      </dgm:t>
    </dgm:pt>
    <dgm:pt modelId="{25737AE1-B100-4F68-A727-8EA495043B7E}" type="sibTrans" cxnId="{BEA6D506-D716-44E0-B012-281B76379E35}">
      <dgm:prSet/>
      <dgm:spPr/>
      <dgm:t>
        <a:bodyPr/>
        <a:lstStyle/>
        <a:p>
          <a:endParaRPr lang="en-US"/>
        </a:p>
      </dgm:t>
    </dgm:pt>
    <dgm:pt modelId="{42972CCA-44F0-45AE-968E-2E4AC0C92DA1}">
      <dgm:prSet phldrT="[Text]"/>
      <dgm:spPr/>
      <dgm:t>
        <a:bodyPr/>
        <a:lstStyle/>
        <a:p>
          <a:r>
            <a:rPr lang="de-DE" noProof="0"/>
            <a:t>Isomatten</a:t>
          </a:r>
        </a:p>
      </dgm:t>
    </dgm:pt>
    <dgm:pt modelId="{5F4B010B-3DC1-46DE-8DFB-6638D1B30ED6}" type="parTrans" cxnId="{13E985E1-2B8B-4669-9197-F512F01C1800}">
      <dgm:prSet/>
      <dgm:spPr/>
      <dgm:t>
        <a:bodyPr/>
        <a:lstStyle/>
        <a:p>
          <a:endParaRPr lang="en-US"/>
        </a:p>
      </dgm:t>
    </dgm:pt>
    <dgm:pt modelId="{7E98FFBB-89E2-42A3-B425-D15C3F17D21A}" type="sibTrans" cxnId="{13E985E1-2B8B-4669-9197-F512F01C1800}">
      <dgm:prSet/>
      <dgm:spPr/>
      <dgm:t>
        <a:bodyPr/>
        <a:lstStyle/>
        <a:p>
          <a:endParaRPr lang="en-US"/>
        </a:p>
      </dgm:t>
    </dgm:pt>
    <dgm:pt modelId="{751D1385-6C54-4FEC-B26F-2DFB732DC40E}">
      <dgm:prSet phldrT="[Text]"/>
      <dgm:spPr/>
      <dgm:t>
        <a:bodyPr/>
        <a:lstStyle/>
        <a:p>
          <a:r>
            <a:rPr lang="de-DE" noProof="0"/>
            <a:t>Innengestellrucksäcke</a:t>
          </a:r>
        </a:p>
      </dgm:t>
    </dgm:pt>
    <dgm:pt modelId="{96682407-31A0-40A9-A535-D535D4DD8FF8}" type="parTrans" cxnId="{38247E66-321D-4C49-8881-CD4C132CFE1A}">
      <dgm:prSet/>
      <dgm:spPr/>
      <dgm:t>
        <a:bodyPr/>
        <a:lstStyle/>
        <a:p>
          <a:endParaRPr lang="en-US"/>
        </a:p>
      </dgm:t>
    </dgm:pt>
    <dgm:pt modelId="{3627AF4B-EADE-4EC5-A027-9E23049404A0}" type="sibTrans" cxnId="{38247E66-321D-4C49-8881-CD4C132CFE1A}">
      <dgm:prSet/>
      <dgm:spPr/>
      <dgm:t>
        <a:bodyPr/>
        <a:lstStyle/>
        <a:p>
          <a:endParaRPr lang="en-US"/>
        </a:p>
      </dgm:t>
    </dgm:pt>
    <dgm:pt modelId="{CF5E2CFA-7382-4C31-A540-DB09165C26C8}">
      <dgm:prSet phldrT="[Text]"/>
      <dgm:spPr/>
      <dgm:t>
        <a:bodyPr/>
        <a:lstStyle/>
        <a:p>
          <a:r>
            <a:rPr lang="de-DE" noProof="0" dirty="0"/>
            <a:t>Kochzubehör</a:t>
          </a:r>
        </a:p>
      </dgm:t>
    </dgm:pt>
    <dgm:pt modelId="{08913989-1E5F-4952-80E5-7C2A1B98D8AA}" type="parTrans" cxnId="{67701E72-215F-4B25-BBCD-49019B9F0314}">
      <dgm:prSet/>
      <dgm:spPr/>
      <dgm:t>
        <a:bodyPr/>
        <a:lstStyle/>
        <a:p>
          <a:endParaRPr lang="en-US"/>
        </a:p>
      </dgm:t>
    </dgm:pt>
    <dgm:pt modelId="{640E3DF5-5C83-4F54-B477-8FB49926C987}" type="sibTrans" cxnId="{67701E72-215F-4B25-BBCD-49019B9F0314}">
      <dgm:prSet/>
      <dgm:spPr/>
      <dgm:t>
        <a:bodyPr/>
        <a:lstStyle/>
        <a:p>
          <a:endParaRPr lang="en-US"/>
        </a:p>
      </dgm:t>
    </dgm:pt>
    <dgm:pt modelId="{0A03AF9D-274D-43EC-9DE7-0F35446476B8}">
      <dgm:prSet phldrT="[Text]"/>
      <dgm:spPr/>
      <dgm:t>
        <a:bodyPr/>
        <a:lstStyle/>
        <a:p>
          <a:r>
            <a:rPr lang="de-DE" noProof="0" dirty="0"/>
            <a:t>Trockennahrung</a:t>
          </a:r>
        </a:p>
      </dgm:t>
    </dgm:pt>
    <dgm:pt modelId="{FE5669F5-CCBA-41F5-BFD5-88AD04A1F4AD}" type="parTrans" cxnId="{9AD370AF-6608-41E4-86DB-7DBBDC1626F4}">
      <dgm:prSet/>
      <dgm:spPr/>
      <dgm:t>
        <a:bodyPr/>
        <a:lstStyle/>
        <a:p>
          <a:endParaRPr lang="en-US"/>
        </a:p>
      </dgm:t>
    </dgm:pt>
    <dgm:pt modelId="{4CD8A9EB-653A-4B3D-A913-E6AF3687FC94}" type="sibTrans" cxnId="{9AD370AF-6608-41E4-86DB-7DBBDC1626F4}">
      <dgm:prSet/>
      <dgm:spPr/>
      <dgm:t>
        <a:bodyPr/>
        <a:lstStyle/>
        <a:p>
          <a:endParaRPr lang="en-US"/>
        </a:p>
      </dgm:t>
    </dgm:pt>
    <dgm:pt modelId="{47F06EE3-532D-4302-A24D-1356C4919F9A}">
      <dgm:prSet phldrT="[Text]"/>
      <dgm:spPr/>
      <dgm:t>
        <a:bodyPr/>
        <a:lstStyle/>
        <a:p>
          <a:r>
            <a:rPr lang="de-DE" noProof="0"/>
            <a:t>Klettergurte</a:t>
          </a:r>
        </a:p>
      </dgm:t>
    </dgm:pt>
    <dgm:pt modelId="{B9A182F4-F9EA-448D-9733-7B6A8481D548}" type="parTrans" cxnId="{74FEE3D8-14E8-45D2-A327-1C28101AC64B}">
      <dgm:prSet/>
      <dgm:spPr/>
      <dgm:t>
        <a:bodyPr/>
        <a:lstStyle/>
        <a:p>
          <a:endParaRPr lang="en-US"/>
        </a:p>
      </dgm:t>
    </dgm:pt>
    <dgm:pt modelId="{9CC303E4-51DC-4655-9B78-E213A8F7952D}" type="sibTrans" cxnId="{74FEE3D8-14E8-45D2-A327-1C28101AC64B}">
      <dgm:prSet/>
      <dgm:spPr/>
      <dgm:t>
        <a:bodyPr/>
        <a:lstStyle/>
        <a:p>
          <a:endParaRPr lang="en-US"/>
        </a:p>
      </dgm:t>
    </dgm:pt>
    <dgm:pt modelId="{D746EDC1-D2E1-4316-A6BC-76371569FA5B}">
      <dgm:prSet phldrT="[Text]"/>
      <dgm:spPr/>
      <dgm:t>
        <a:bodyPr/>
        <a:lstStyle/>
        <a:p>
          <a:r>
            <a:rPr lang="de-DE" noProof="0"/>
            <a:t>Kletterschuhe</a:t>
          </a:r>
        </a:p>
      </dgm:t>
    </dgm:pt>
    <dgm:pt modelId="{B03A1AC9-1E9A-4881-81E9-D13385C745F0}" type="parTrans" cxnId="{18E54FD5-A680-43EE-9170-A437FFF855E9}">
      <dgm:prSet/>
      <dgm:spPr/>
      <dgm:t>
        <a:bodyPr/>
        <a:lstStyle/>
        <a:p>
          <a:endParaRPr lang="en-US"/>
        </a:p>
      </dgm:t>
    </dgm:pt>
    <dgm:pt modelId="{EC2BA8BA-D383-4389-9F82-494CC7B522D9}" type="sibTrans" cxnId="{18E54FD5-A680-43EE-9170-A437FFF855E9}">
      <dgm:prSet/>
      <dgm:spPr/>
      <dgm:t>
        <a:bodyPr/>
        <a:lstStyle/>
        <a:p>
          <a:endParaRPr lang="en-US"/>
        </a:p>
      </dgm:t>
    </dgm:pt>
    <dgm:pt modelId="{E86B83D7-CAD1-401B-9DBE-295B68B04246}">
      <dgm:prSet phldrT="[Text]"/>
      <dgm:spPr/>
      <dgm:t>
        <a:bodyPr/>
        <a:lstStyle/>
        <a:p>
          <a:r>
            <a:rPr lang="de-DE" noProof="0"/>
            <a:t>Helme</a:t>
          </a:r>
        </a:p>
      </dgm:t>
    </dgm:pt>
    <dgm:pt modelId="{0B2326DF-2C5C-4252-B422-8CE619A6B614}" type="parTrans" cxnId="{DCBCEF08-EAC0-442C-9D05-AF7AB70B7987}">
      <dgm:prSet/>
      <dgm:spPr/>
      <dgm:t>
        <a:bodyPr/>
        <a:lstStyle/>
        <a:p>
          <a:endParaRPr lang="en-US"/>
        </a:p>
      </dgm:t>
    </dgm:pt>
    <dgm:pt modelId="{D927EF45-3A10-4571-A646-A4F5B3B179DA}" type="sibTrans" cxnId="{DCBCEF08-EAC0-442C-9D05-AF7AB70B7987}">
      <dgm:prSet/>
      <dgm:spPr/>
      <dgm:t>
        <a:bodyPr/>
        <a:lstStyle/>
        <a:p>
          <a:endParaRPr lang="en-US"/>
        </a:p>
      </dgm:t>
    </dgm:pt>
    <dgm:pt modelId="{201F74C4-E621-4411-A10B-0119B461E60D}">
      <dgm:prSet phldrT="[Text]"/>
      <dgm:spPr/>
      <dgm:t>
        <a:bodyPr/>
        <a:lstStyle/>
        <a:p>
          <a:r>
            <a:rPr lang="de-DE" noProof="0"/>
            <a:t>Handschuhe</a:t>
          </a:r>
        </a:p>
      </dgm:t>
    </dgm:pt>
    <dgm:pt modelId="{F5404525-A261-4A12-BC1D-F1AD45BC396E}" type="parTrans" cxnId="{FECECC34-98AB-4616-B3DA-F297D716DEFA}">
      <dgm:prSet/>
      <dgm:spPr/>
      <dgm:t>
        <a:bodyPr/>
        <a:lstStyle/>
        <a:p>
          <a:endParaRPr lang="en-US"/>
        </a:p>
      </dgm:t>
    </dgm:pt>
    <dgm:pt modelId="{C301BB22-1595-4679-B483-5CECCBFBDD2B}" type="sibTrans" cxnId="{FECECC34-98AB-4616-B3DA-F297D716DEFA}">
      <dgm:prSet/>
      <dgm:spPr/>
      <dgm:t>
        <a:bodyPr/>
        <a:lstStyle/>
        <a:p>
          <a:endParaRPr lang="en-US"/>
        </a:p>
      </dgm:t>
    </dgm:pt>
    <dgm:pt modelId="{DB47FFE7-4A40-4C3D-819A-8A71FFAD6DBD}">
      <dgm:prSet phldrT="[Text]"/>
      <dgm:spPr/>
      <dgm:t>
        <a:bodyPr/>
        <a:lstStyle/>
        <a:p>
          <a:r>
            <a:rPr lang="de-DE" noProof="0"/>
            <a:t>Seiltaschen	</a:t>
          </a:r>
        </a:p>
      </dgm:t>
    </dgm:pt>
    <dgm:pt modelId="{7CDBAC8E-E6A1-4EB0-8BC2-AE9EC16E38ED}" type="parTrans" cxnId="{55DBF440-C682-4CE0-8504-C4C9040F0CB8}">
      <dgm:prSet/>
      <dgm:spPr/>
      <dgm:t>
        <a:bodyPr/>
        <a:lstStyle/>
        <a:p>
          <a:endParaRPr lang="en-US"/>
        </a:p>
      </dgm:t>
    </dgm:pt>
    <dgm:pt modelId="{BCB6A4C3-EC97-4CE1-8183-161DAA609C3A}" type="sibTrans" cxnId="{55DBF440-C682-4CE0-8504-C4C9040F0CB8}">
      <dgm:prSet/>
      <dgm:spPr/>
      <dgm:t>
        <a:bodyPr/>
        <a:lstStyle/>
        <a:p>
          <a:endParaRPr lang="en-US"/>
        </a:p>
      </dgm:t>
    </dgm:pt>
    <dgm:pt modelId="{0737DB7A-303C-4539-BD68-86B83D6494AA}">
      <dgm:prSet phldrT="[Text]"/>
      <dgm:spPr/>
      <dgm:t>
        <a:bodyPr/>
        <a:lstStyle/>
        <a:p>
          <a:r>
            <a:rPr lang="de-DE" noProof="0"/>
            <a:t>Karabinerhaken</a:t>
          </a:r>
        </a:p>
      </dgm:t>
    </dgm:pt>
    <dgm:pt modelId="{40518A63-A4F8-4E74-A73A-8078D13300AA}" type="parTrans" cxnId="{FC78CDCF-AF9B-4E38-8D1F-0D995147113E}">
      <dgm:prSet/>
      <dgm:spPr/>
      <dgm:t>
        <a:bodyPr/>
        <a:lstStyle/>
        <a:p>
          <a:endParaRPr lang="en-US"/>
        </a:p>
      </dgm:t>
    </dgm:pt>
    <dgm:pt modelId="{B949DB7D-2B4E-4F98-A79A-29E712FC551C}" type="sibTrans" cxnId="{FC78CDCF-AF9B-4E38-8D1F-0D995147113E}">
      <dgm:prSet/>
      <dgm:spPr/>
      <dgm:t>
        <a:bodyPr/>
        <a:lstStyle/>
        <a:p>
          <a:endParaRPr lang="en-US"/>
        </a:p>
      </dgm:t>
    </dgm:pt>
    <dgm:pt modelId="{F15BAEF5-EAC5-4DF6-BE98-C238332C80CA}">
      <dgm:prSet phldrT="[Text]"/>
      <dgm:spPr/>
      <dgm:t>
        <a:bodyPr/>
        <a:lstStyle/>
        <a:p>
          <a:r>
            <a:rPr lang="de-DE" noProof="0" dirty="0"/>
            <a:t>Gamaschen</a:t>
          </a:r>
        </a:p>
      </dgm:t>
    </dgm:pt>
    <dgm:pt modelId="{A1611F49-77EC-4EA5-BC28-EB7E3E718CC9}" type="parTrans" cxnId="{ECF7F816-7973-4EEF-83FC-BDC33407F24F}">
      <dgm:prSet/>
      <dgm:spPr/>
      <dgm:t>
        <a:bodyPr/>
        <a:lstStyle/>
        <a:p>
          <a:endParaRPr lang="en-US"/>
        </a:p>
      </dgm:t>
    </dgm:pt>
    <dgm:pt modelId="{F9CF595B-68AA-470E-90CF-33F88CF440C9}" type="sibTrans" cxnId="{ECF7F816-7973-4EEF-83FC-BDC33407F24F}">
      <dgm:prSet/>
      <dgm:spPr/>
      <dgm:t>
        <a:bodyPr/>
        <a:lstStyle/>
        <a:p>
          <a:endParaRPr lang="en-US"/>
        </a:p>
      </dgm:t>
    </dgm:pt>
    <dgm:pt modelId="{1BA5EF50-916E-406C-BBFC-185075569AAF}" type="pres">
      <dgm:prSet presAssocID="{1E0A9EEC-A1F3-4021-B282-84BE9DACC00E}" presName="linearFlow" presStyleCnt="0">
        <dgm:presLayoutVars>
          <dgm:dir/>
          <dgm:resizeHandles val="exact"/>
        </dgm:presLayoutVars>
      </dgm:prSet>
      <dgm:spPr/>
    </dgm:pt>
    <dgm:pt modelId="{B0D61B46-CDAB-4426-8DD2-AAA1C4963565}" type="pres">
      <dgm:prSet presAssocID="{7FD2CFB3-6BBB-48E8-A19F-50DAD7A3CAD1}" presName="composite" presStyleCnt="0"/>
      <dgm:spPr/>
    </dgm:pt>
    <dgm:pt modelId="{84EF41A3-CB03-44D6-B8CD-5D406F609E67}" type="pres">
      <dgm:prSet presAssocID="{7FD2CFB3-6BBB-48E8-A19F-50DAD7A3CAD1}" presName="imgShp" presStyleLbl="fgImgPlace1" presStyleIdx="0" presStyleCnt="2"/>
      <dgm:spPr/>
    </dgm:pt>
    <dgm:pt modelId="{70E086EE-326A-4119-A981-C734C709883A}" type="pres">
      <dgm:prSet presAssocID="{7FD2CFB3-6BBB-48E8-A19F-50DAD7A3CAD1}" presName="txShp" presStyleLbl="node1" presStyleIdx="0" presStyleCnt="2" custLinFactNeighborX="-1763" custLinFactNeighborY="3197">
        <dgm:presLayoutVars>
          <dgm:bulletEnabled val="1"/>
        </dgm:presLayoutVars>
      </dgm:prSet>
      <dgm:spPr/>
    </dgm:pt>
    <dgm:pt modelId="{2075A8C6-9BF6-4090-AB95-0B31FBD13DCD}" type="pres">
      <dgm:prSet presAssocID="{465AA3D7-2839-4551-A6D1-E61178C55C66}" presName="spacing" presStyleCnt="0"/>
      <dgm:spPr/>
    </dgm:pt>
    <dgm:pt modelId="{3ADAF34E-558F-4006-B821-A79FDB41E24D}" type="pres">
      <dgm:prSet presAssocID="{8678B091-1039-41A5-BD39-33102113BA66}" presName="composite" presStyleCnt="0"/>
      <dgm:spPr/>
    </dgm:pt>
    <dgm:pt modelId="{26064293-6726-495D-A37B-FE80A76B44D8}" type="pres">
      <dgm:prSet presAssocID="{8678B091-1039-41A5-BD39-33102113BA66}" presName="imgShp" presStyleLbl="fgImgPlace1" presStyleIdx="1" presStyleCnt="2"/>
      <dgm:spPr/>
    </dgm:pt>
    <dgm:pt modelId="{A7EEEB32-D687-4AB5-9D2E-5880536332F1}" type="pres">
      <dgm:prSet presAssocID="{8678B091-1039-41A5-BD39-33102113BA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A6D506-D716-44E0-B012-281B76379E35}" srcId="{7FD2CFB3-6BBB-48E8-A19F-50DAD7A3CAD1}" destId="{48F8D795-17DC-4FDA-B995-2265CEFF5124}" srcOrd="2" destOrd="0" parTransId="{75358A58-6A0A-42B7-8632-F10270DED0FF}" sibTransId="{25737AE1-B100-4F68-A727-8EA495043B7E}"/>
    <dgm:cxn modelId="{7F288708-7F26-485D-9FCD-2D9F8F2C8C79}" srcId="{1E0A9EEC-A1F3-4021-B282-84BE9DACC00E}" destId="{7FD2CFB3-6BBB-48E8-A19F-50DAD7A3CAD1}" srcOrd="0" destOrd="0" parTransId="{138052AC-7CF3-4C5C-A9FA-E969EA70EE78}" sibTransId="{465AA3D7-2839-4551-A6D1-E61178C55C66}"/>
    <dgm:cxn modelId="{DCBCEF08-EAC0-442C-9D05-AF7AB70B7987}" srcId="{8678B091-1039-41A5-BD39-33102113BA66}" destId="{E86B83D7-CAD1-401B-9DBE-295B68B04246}" srcOrd="2" destOrd="0" parTransId="{0B2326DF-2C5C-4252-B422-8CE619A6B614}" sibTransId="{D927EF45-3A10-4571-A646-A4F5B3B179DA}"/>
    <dgm:cxn modelId="{ECF7F816-7973-4EEF-83FC-BDC33407F24F}" srcId="{8678B091-1039-41A5-BD39-33102113BA66}" destId="{F15BAEF5-EAC5-4DF6-BE98-C238332C80CA}" srcOrd="6" destOrd="0" parTransId="{A1611F49-77EC-4EA5-BC28-EB7E3E718CC9}" sibTransId="{F9CF595B-68AA-470E-90CF-33F88CF440C9}"/>
    <dgm:cxn modelId="{FECECC34-98AB-4616-B3DA-F297D716DEFA}" srcId="{8678B091-1039-41A5-BD39-33102113BA66}" destId="{201F74C4-E621-4411-A10B-0119B461E60D}" srcOrd="3" destOrd="0" parTransId="{F5404525-A261-4A12-BC1D-F1AD45BC396E}" sibTransId="{C301BB22-1595-4679-B483-5CECCBFBDD2B}"/>
    <dgm:cxn modelId="{55DBF440-C682-4CE0-8504-C4C9040F0CB8}" srcId="{8678B091-1039-41A5-BD39-33102113BA66}" destId="{DB47FFE7-4A40-4C3D-819A-8A71FFAD6DBD}" srcOrd="4" destOrd="0" parTransId="{7CDBAC8E-E6A1-4EB0-8BC2-AE9EC16E38ED}" sibTransId="{BCB6A4C3-EC97-4CE1-8183-161DAA609C3A}"/>
    <dgm:cxn modelId="{2CE3335B-2446-4B20-849D-8EA073C9BEFF}" type="presOf" srcId="{BA50CEE2-C292-4705-AB0E-33D680F080D3}" destId="{70E086EE-326A-4119-A981-C734C709883A}" srcOrd="0" destOrd="1" presId="urn:microsoft.com/office/officeart/2005/8/layout/vList3"/>
    <dgm:cxn modelId="{FB1E5061-D048-433B-B965-FE80C2E8FF64}" type="presOf" srcId="{F15BAEF5-EAC5-4DF6-BE98-C238332C80CA}" destId="{A7EEEB32-D687-4AB5-9D2E-5880536332F1}" srcOrd="0" destOrd="7" presId="urn:microsoft.com/office/officeart/2005/8/layout/vList3"/>
    <dgm:cxn modelId="{40572262-7538-4943-9AE1-E3E255120383}" srcId="{1E0A9EEC-A1F3-4021-B282-84BE9DACC00E}" destId="{8678B091-1039-41A5-BD39-33102113BA66}" srcOrd="1" destOrd="0" parTransId="{33FB1652-2331-4266-8EB8-C5279B2D9F8B}" sibTransId="{1339A8AE-0EE3-4533-B08B-AE389DB8399F}"/>
    <dgm:cxn modelId="{7D706262-47C8-46AD-9903-08242B3B048B}" type="presOf" srcId="{751D1385-6C54-4FEC-B26F-2DFB732DC40E}" destId="{70E086EE-326A-4119-A981-C734C709883A}" srcOrd="0" destOrd="5" presId="urn:microsoft.com/office/officeart/2005/8/layout/vList3"/>
    <dgm:cxn modelId="{38247E66-321D-4C49-8881-CD4C132CFE1A}" srcId="{7FD2CFB3-6BBB-48E8-A19F-50DAD7A3CAD1}" destId="{751D1385-6C54-4FEC-B26F-2DFB732DC40E}" srcOrd="4" destOrd="0" parTransId="{96682407-31A0-40A9-A535-D535D4DD8FF8}" sibTransId="{3627AF4B-EADE-4EC5-A027-9E23049404A0}"/>
    <dgm:cxn modelId="{EACCDF48-7447-4B79-8485-4FDB182D3253}" type="presOf" srcId="{201F74C4-E621-4411-A10B-0119B461E60D}" destId="{A7EEEB32-D687-4AB5-9D2E-5880536332F1}" srcOrd="0" destOrd="4" presId="urn:microsoft.com/office/officeart/2005/8/layout/vList3"/>
    <dgm:cxn modelId="{42E3C34E-4552-4342-BB58-0248FFC16223}" type="presOf" srcId="{47F06EE3-532D-4302-A24D-1356C4919F9A}" destId="{A7EEEB32-D687-4AB5-9D2E-5880536332F1}" srcOrd="0" destOrd="1" presId="urn:microsoft.com/office/officeart/2005/8/layout/vList3"/>
    <dgm:cxn modelId="{749DD84E-5576-45AA-B099-A7A8C2677C80}" srcId="{7FD2CFB3-6BBB-48E8-A19F-50DAD7A3CAD1}" destId="{6869E6AD-8C90-4F21-BEA9-734BF8A72C95}" srcOrd="1" destOrd="0" parTransId="{4C127B45-4902-4460-865F-000A853E5738}" sibTransId="{56C2DC52-8D99-4C92-81FA-BBA36F8D5C20}"/>
    <dgm:cxn modelId="{67701E72-215F-4B25-BBCD-49019B9F0314}" srcId="{7FD2CFB3-6BBB-48E8-A19F-50DAD7A3CAD1}" destId="{CF5E2CFA-7382-4C31-A540-DB09165C26C8}" srcOrd="5" destOrd="0" parTransId="{08913989-1E5F-4952-80E5-7C2A1B98D8AA}" sibTransId="{640E3DF5-5C83-4F54-B477-8FB49926C987}"/>
    <dgm:cxn modelId="{871F6E74-D7CB-4819-A7D2-66BE36D5072A}" type="presOf" srcId="{7FD2CFB3-6BBB-48E8-A19F-50DAD7A3CAD1}" destId="{70E086EE-326A-4119-A981-C734C709883A}" srcOrd="0" destOrd="0" presId="urn:microsoft.com/office/officeart/2005/8/layout/vList3"/>
    <dgm:cxn modelId="{09644989-8F1D-4AAF-8105-436366AE6624}" type="presOf" srcId="{1E0A9EEC-A1F3-4021-B282-84BE9DACC00E}" destId="{1BA5EF50-916E-406C-BBFC-185075569AAF}" srcOrd="0" destOrd="0" presId="urn:microsoft.com/office/officeart/2005/8/layout/vList3"/>
    <dgm:cxn modelId="{8F9A70A6-580A-4994-89DD-35B68B28B734}" type="presOf" srcId="{D746EDC1-D2E1-4316-A6BC-76371569FA5B}" destId="{A7EEEB32-D687-4AB5-9D2E-5880536332F1}" srcOrd="0" destOrd="2" presId="urn:microsoft.com/office/officeart/2005/8/layout/vList3"/>
    <dgm:cxn modelId="{EA1EC2A8-5165-4AC3-8F24-2B061F40DC69}" type="presOf" srcId="{42972CCA-44F0-45AE-968E-2E4AC0C92DA1}" destId="{70E086EE-326A-4119-A981-C734C709883A}" srcOrd="0" destOrd="4" presId="urn:microsoft.com/office/officeart/2005/8/layout/vList3"/>
    <dgm:cxn modelId="{9AD370AF-6608-41E4-86DB-7DBBDC1626F4}" srcId="{7FD2CFB3-6BBB-48E8-A19F-50DAD7A3CAD1}" destId="{0A03AF9D-274D-43EC-9DE7-0F35446476B8}" srcOrd="6" destOrd="0" parTransId="{FE5669F5-CCBA-41F5-BFD5-88AD04A1F4AD}" sibTransId="{4CD8A9EB-653A-4B3D-A913-E6AF3687FC94}"/>
    <dgm:cxn modelId="{B6B836B5-38F1-4077-BFAD-B47470D11220}" type="presOf" srcId="{CF5E2CFA-7382-4C31-A540-DB09165C26C8}" destId="{70E086EE-326A-4119-A981-C734C709883A}" srcOrd="0" destOrd="6" presId="urn:microsoft.com/office/officeart/2005/8/layout/vList3"/>
    <dgm:cxn modelId="{84A1F4B7-7159-47F9-8145-72D2EF2F70BD}" type="presOf" srcId="{DB47FFE7-4A40-4C3D-819A-8A71FFAD6DBD}" destId="{A7EEEB32-D687-4AB5-9D2E-5880536332F1}" srcOrd="0" destOrd="5" presId="urn:microsoft.com/office/officeart/2005/8/layout/vList3"/>
    <dgm:cxn modelId="{31D954BE-9A5B-4F33-8224-0D7CEDE794F9}" srcId="{7FD2CFB3-6BBB-48E8-A19F-50DAD7A3CAD1}" destId="{BA50CEE2-C292-4705-AB0E-33D680F080D3}" srcOrd="0" destOrd="0" parTransId="{AC4A0E10-CB76-42A9-9F60-94BA99258952}" sibTransId="{612018B0-3F07-49C1-9BE0-FD1C23E7D5C8}"/>
    <dgm:cxn modelId="{FC78CDCF-AF9B-4E38-8D1F-0D995147113E}" srcId="{8678B091-1039-41A5-BD39-33102113BA66}" destId="{0737DB7A-303C-4539-BD68-86B83D6494AA}" srcOrd="5" destOrd="0" parTransId="{40518A63-A4F8-4E74-A73A-8078D13300AA}" sibTransId="{B949DB7D-2B4E-4F98-A79A-29E712FC551C}"/>
    <dgm:cxn modelId="{18E54FD5-A680-43EE-9170-A437FFF855E9}" srcId="{8678B091-1039-41A5-BD39-33102113BA66}" destId="{D746EDC1-D2E1-4316-A6BC-76371569FA5B}" srcOrd="1" destOrd="0" parTransId="{B03A1AC9-1E9A-4881-81E9-D13385C745F0}" sibTransId="{EC2BA8BA-D383-4389-9F82-494CC7B522D9}"/>
    <dgm:cxn modelId="{74FEE3D8-14E8-45D2-A327-1C28101AC64B}" srcId="{8678B091-1039-41A5-BD39-33102113BA66}" destId="{47F06EE3-532D-4302-A24D-1356C4919F9A}" srcOrd="0" destOrd="0" parTransId="{B9A182F4-F9EA-448D-9733-7B6A8481D548}" sibTransId="{9CC303E4-51DC-4655-9B78-E213A8F7952D}"/>
    <dgm:cxn modelId="{D5300EE1-6116-4E49-8B60-229A03FBEFE4}" type="presOf" srcId="{48F8D795-17DC-4FDA-B995-2265CEFF5124}" destId="{70E086EE-326A-4119-A981-C734C709883A}" srcOrd="0" destOrd="3" presId="urn:microsoft.com/office/officeart/2005/8/layout/vList3"/>
    <dgm:cxn modelId="{13E985E1-2B8B-4669-9197-F512F01C1800}" srcId="{7FD2CFB3-6BBB-48E8-A19F-50DAD7A3CAD1}" destId="{42972CCA-44F0-45AE-968E-2E4AC0C92DA1}" srcOrd="3" destOrd="0" parTransId="{5F4B010B-3DC1-46DE-8DFB-6638D1B30ED6}" sibTransId="{7E98FFBB-89E2-42A3-B425-D15C3F17D21A}"/>
    <dgm:cxn modelId="{78216AE3-9DD4-455F-9DC3-89C82F7A3333}" type="presOf" srcId="{8678B091-1039-41A5-BD39-33102113BA66}" destId="{A7EEEB32-D687-4AB5-9D2E-5880536332F1}" srcOrd="0" destOrd="0" presId="urn:microsoft.com/office/officeart/2005/8/layout/vList3"/>
    <dgm:cxn modelId="{3F5A17F3-759F-42B5-ABCA-34A82D1E3618}" type="presOf" srcId="{0737DB7A-303C-4539-BD68-86B83D6494AA}" destId="{A7EEEB32-D687-4AB5-9D2E-5880536332F1}" srcOrd="0" destOrd="6" presId="urn:microsoft.com/office/officeart/2005/8/layout/vList3"/>
    <dgm:cxn modelId="{C36F60F7-E1E1-4917-AC44-7348851E46B5}" type="presOf" srcId="{E86B83D7-CAD1-401B-9DBE-295B68B04246}" destId="{A7EEEB32-D687-4AB5-9D2E-5880536332F1}" srcOrd="0" destOrd="3" presId="urn:microsoft.com/office/officeart/2005/8/layout/vList3"/>
    <dgm:cxn modelId="{50F67CFA-1F90-4EF3-9D9B-90F7A16AFA7F}" type="presOf" srcId="{6869E6AD-8C90-4F21-BEA9-734BF8A72C95}" destId="{70E086EE-326A-4119-A981-C734C709883A}" srcOrd="0" destOrd="2" presId="urn:microsoft.com/office/officeart/2005/8/layout/vList3"/>
    <dgm:cxn modelId="{7475C5FD-4568-4D9A-A31F-1E87927DFAC4}" type="presOf" srcId="{0A03AF9D-274D-43EC-9DE7-0F35446476B8}" destId="{70E086EE-326A-4119-A981-C734C709883A}" srcOrd="0" destOrd="7" presId="urn:microsoft.com/office/officeart/2005/8/layout/vList3"/>
    <dgm:cxn modelId="{B774BE95-8AEC-4DD6-9108-E3BD549A42A2}" type="presParOf" srcId="{1BA5EF50-916E-406C-BBFC-185075569AAF}" destId="{B0D61B46-CDAB-4426-8DD2-AAA1C4963565}" srcOrd="0" destOrd="0" presId="urn:microsoft.com/office/officeart/2005/8/layout/vList3"/>
    <dgm:cxn modelId="{71C8CE55-1896-43A3-8123-8BF71C0CE671}" type="presParOf" srcId="{B0D61B46-CDAB-4426-8DD2-AAA1C4963565}" destId="{84EF41A3-CB03-44D6-B8CD-5D406F609E67}" srcOrd="0" destOrd="0" presId="urn:microsoft.com/office/officeart/2005/8/layout/vList3"/>
    <dgm:cxn modelId="{5D88439D-03F4-4D76-8160-71698589C416}" type="presParOf" srcId="{B0D61B46-CDAB-4426-8DD2-AAA1C4963565}" destId="{70E086EE-326A-4119-A981-C734C709883A}" srcOrd="1" destOrd="0" presId="urn:microsoft.com/office/officeart/2005/8/layout/vList3"/>
    <dgm:cxn modelId="{84D388EB-6CA0-4F7E-9139-34CDD8EA3475}" type="presParOf" srcId="{1BA5EF50-916E-406C-BBFC-185075569AAF}" destId="{2075A8C6-9BF6-4090-AB95-0B31FBD13DCD}" srcOrd="1" destOrd="0" presId="urn:microsoft.com/office/officeart/2005/8/layout/vList3"/>
    <dgm:cxn modelId="{3A9A7B90-D0D3-439B-B62E-F038AFCA0327}" type="presParOf" srcId="{1BA5EF50-916E-406C-BBFC-185075569AAF}" destId="{3ADAF34E-558F-4006-B821-A79FDB41E24D}" srcOrd="2" destOrd="0" presId="urn:microsoft.com/office/officeart/2005/8/layout/vList3"/>
    <dgm:cxn modelId="{40D14107-D876-437F-BE63-12EE0351F2C1}" type="presParOf" srcId="{3ADAF34E-558F-4006-B821-A79FDB41E24D}" destId="{26064293-6726-495D-A37B-FE80A76B44D8}" srcOrd="0" destOrd="0" presId="urn:microsoft.com/office/officeart/2005/8/layout/vList3"/>
    <dgm:cxn modelId="{B5BA41BB-7765-462A-B464-71B6B5C3384E}" type="presParOf" srcId="{3ADAF34E-558F-4006-B821-A79FDB41E24D}" destId="{A7EEEB32-D687-4AB5-9D2E-5880536332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29C388-56D3-4F9B-803E-A844A308A8D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0FD0-95F4-4C75-8079-6DF96094BDFA}">
      <dgm:prSet phldrT="[Text]"/>
      <dgm:spPr/>
      <dgm:t>
        <a:bodyPr/>
        <a:lstStyle/>
        <a:p>
          <a:r>
            <a:rPr lang="de-DE" noProof="0" dirty="0"/>
            <a:t>Vertragsbedingungen 1</a:t>
          </a:r>
        </a:p>
      </dgm:t>
    </dgm:pt>
    <dgm:pt modelId="{4EB6E637-2741-4388-9726-8FDADD2BB5C4}" type="parTrans" cxnId="{58ABE6E7-CB9F-4FC6-9200-13E2040759B8}">
      <dgm:prSet/>
      <dgm:spPr/>
      <dgm:t>
        <a:bodyPr/>
        <a:lstStyle/>
        <a:p>
          <a:endParaRPr lang="en-US"/>
        </a:p>
      </dgm:t>
    </dgm:pt>
    <dgm:pt modelId="{C12CDC50-48C6-4890-A500-EFE7162632B5}" type="sibTrans" cxnId="{58ABE6E7-CB9F-4FC6-9200-13E2040759B8}">
      <dgm:prSet/>
      <dgm:spPr/>
      <dgm:t>
        <a:bodyPr/>
        <a:lstStyle/>
        <a:p>
          <a:endParaRPr lang="en-US"/>
        </a:p>
      </dgm:t>
    </dgm:pt>
    <dgm:pt modelId="{611F8136-3B67-4A22-8FE7-021692E043A5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2</a:t>
          </a:r>
          <a:endParaRPr lang="en-US" dirty="0"/>
        </a:p>
      </dgm:t>
    </dgm:pt>
    <dgm:pt modelId="{03869F94-579D-46D2-804B-65E9D854E8EC}" type="parTrans" cxnId="{F1A4655A-E822-4FCA-8610-8724D58401BC}">
      <dgm:prSet/>
      <dgm:spPr/>
      <dgm:t>
        <a:bodyPr/>
        <a:lstStyle/>
        <a:p>
          <a:endParaRPr lang="en-US"/>
        </a:p>
      </dgm:t>
    </dgm:pt>
    <dgm:pt modelId="{0287EECD-E1BC-4BAC-BEC8-DE88E6493BCE}" type="sibTrans" cxnId="{F1A4655A-E822-4FCA-8610-8724D58401BC}">
      <dgm:prSet/>
      <dgm:spPr/>
      <dgm:t>
        <a:bodyPr/>
        <a:lstStyle/>
        <a:p>
          <a:endParaRPr lang="en-US"/>
        </a:p>
      </dgm:t>
    </dgm:pt>
    <dgm:pt modelId="{34D02FFA-ACA2-4792-9EF0-9BC8CF05E7DB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3</a:t>
          </a:r>
          <a:endParaRPr lang="en-US" dirty="0"/>
        </a:p>
      </dgm:t>
    </dgm:pt>
    <dgm:pt modelId="{2C646BAB-A090-4430-B21C-DD7A99B14D7F}" type="parTrans" cxnId="{C2A2293A-EA16-4D26-8138-158F48178417}">
      <dgm:prSet/>
      <dgm:spPr/>
      <dgm:t>
        <a:bodyPr/>
        <a:lstStyle/>
        <a:p>
          <a:endParaRPr lang="en-US"/>
        </a:p>
      </dgm:t>
    </dgm:pt>
    <dgm:pt modelId="{7AD81AA8-E8BF-4C3A-B9B9-05F19C3353B7}" type="sibTrans" cxnId="{C2A2293A-EA16-4D26-8138-158F48178417}">
      <dgm:prSet/>
      <dgm:spPr/>
      <dgm:t>
        <a:bodyPr/>
        <a:lstStyle/>
        <a:p>
          <a:endParaRPr lang="en-US"/>
        </a:p>
      </dgm:t>
    </dgm:pt>
    <dgm:pt modelId="{3E1685DC-C96D-42F3-926F-FFE60F346CFC}">
      <dgm:prSet phldrT="[Text]"/>
      <dgm:spPr/>
      <dgm:t>
        <a:bodyPr/>
        <a:lstStyle/>
        <a:p>
          <a:r>
            <a:rPr lang="de-DE" noProof="0" dirty="0"/>
            <a:t>Vertragsbedingungen </a:t>
          </a:r>
          <a:r>
            <a:rPr lang="cs-CZ" noProof="0" dirty="0"/>
            <a:t>4</a:t>
          </a:r>
          <a:endParaRPr lang="en-US" dirty="0"/>
        </a:p>
      </dgm:t>
    </dgm:pt>
    <dgm:pt modelId="{09C8E796-5342-4226-AFC8-450B63CD38AA}" type="parTrans" cxnId="{28781646-BFDE-445F-A309-09D48268233B}">
      <dgm:prSet/>
      <dgm:spPr/>
      <dgm:t>
        <a:bodyPr/>
        <a:lstStyle/>
        <a:p>
          <a:endParaRPr lang="en-US"/>
        </a:p>
      </dgm:t>
    </dgm:pt>
    <dgm:pt modelId="{0BBDE962-60A5-461E-BAE2-647AE02624CC}" type="sibTrans" cxnId="{28781646-BFDE-445F-A309-09D48268233B}">
      <dgm:prSet/>
      <dgm:spPr/>
      <dgm:t>
        <a:bodyPr/>
        <a:lstStyle/>
        <a:p>
          <a:endParaRPr lang="en-US"/>
        </a:p>
      </dgm:t>
    </dgm:pt>
    <dgm:pt modelId="{A5FCF7AE-2D2B-4AE9-809C-8EB513410A1A}">
      <dgm:prSet phldrT="[Text]"/>
      <dgm:spPr/>
      <dgm:t>
        <a:bodyPr/>
        <a:lstStyle/>
        <a:p>
          <a:r>
            <a:rPr lang="de-DE" noProof="0"/>
            <a:t>Vertragsbedingungen </a:t>
          </a:r>
          <a:r>
            <a:rPr lang="cs-CZ" noProof="0"/>
            <a:t>5</a:t>
          </a:r>
          <a:endParaRPr lang="en-US" dirty="0"/>
        </a:p>
      </dgm:t>
    </dgm:pt>
    <dgm:pt modelId="{4A424986-278E-4A03-88FE-ED0EFF63D78E}" type="parTrans" cxnId="{6424B12A-6193-4C34-AFC6-0E701AC5D33B}">
      <dgm:prSet/>
      <dgm:spPr/>
      <dgm:t>
        <a:bodyPr/>
        <a:lstStyle/>
        <a:p>
          <a:endParaRPr lang="en-US"/>
        </a:p>
      </dgm:t>
    </dgm:pt>
    <dgm:pt modelId="{A4954EA1-5857-4421-B4DE-E43EC4B4E635}" type="sibTrans" cxnId="{6424B12A-6193-4C34-AFC6-0E701AC5D33B}">
      <dgm:prSet/>
      <dgm:spPr/>
      <dgm:t>
        <a:bodyPr/>
        <a:lstStyle/>
        <a:p>
          <a:endParaRPr lang="en-US"/>
        </a:p>
      </dgm:t>
    </dgm:pt>
    <dgm:pt modelId="{4D09EDF7-83AD-462A-AB83-AC7F8BB886C1}" type="pres">
      <dgm:prSet presAssocID="{2529C388-56D3-4F9B-803E-A844A308A8D8}" presName="diagram" presStyleCnt="0">
        <dgm:presLayoutVars>
          <dgm:dir/>
          <dgm:resizeHandles val="exact"/>
        </dgm:presLayoutVars>
      </dgm:prSet>
      <dgm:spPr/>
    </dgm:pt>
    <dgm:pt modelId="{7F288B2D-BD15-48FC-9D49-68210D6CA131}" type="pres">
      <dgm:prSet presAssocID="{F4330FD0-95F4-4C75-8079-6DF96094BDFA}" presName="node" presStyleLbl="node1" presStyleIdx="0" presStyleCnt="5">
        <dgm:presLayoutVars>
          <dgm:bulletEnabled val="1"/>
        </dgm:presLayoutVars>
      </dgm:prSet>
      <dgm:spPr/>
    </dgm:pt>
    <dgm:pt modelId="{E6909DB6-C0BF-401D-9878-6D053DC0E2E8}" type="pres">
      <dgm:prSet presAssocID="{C12CDC50-48C6-4890-A500-EFE7162632B5}" presName="sibTrans" presStyleCnt="0"/>
      <dgm:spPr/>
    </dgm:pt>
    <dgm:pt modelId="{BF28B192-9C2E-4F78-AA23-407EF8C83F32}" type="pres">
      <dgm:prSet presAssocID="{611F8136-3B67-4A22-8FE7-021692E043A5}" presName="node" presStyleLbl="node1" presStyleIdx="1" presStyleCnt="5">
        <dgm:presLayoutVars>
          <dgm:bulletEnabled val="1"/>
        </dgm:presLayoutVars>
      </dgm:prSet>
      <dgm:spPr/>
    </dgm:pt>
    <dgm:pt modelId="{44917B17-686B-460C-9676-4F731928F98E}" type="pres">
      <dgm:prSet presAssocID="{0287EECD-E1BC-4BAC-BEC8-DE88E6493BCE}" presName="sibTrans" presStyleCnt="0"/>
      <dgm:spPr/>
    </dgm:pt>
    <dgm:pt modelId="{EF432068-79E0-4BDE-8BAC-5C3E9AA1480A}" type="pres">
      <dgm:prSet presAssocID="{34D02FFA-ACA2-4792-9EF0-9BC8CF05E7DB}" presName="node" presStyleLbl="node1" presStyleIdx="2" presStyleCnt="5">
        <dgm:presLayoutVars>
          <dgm:bulletEnabled val="1"/>
        </dgm:presLayoutVars>
      </dgm:prSet>
      <dgm:spPr/>
    </dgm:pt>
    <dgm:pt modelId="{DC3E3C9D-EE2B-4AF0-96A6-6A05C0C43174}" type="pres">
      <dgm:prSet presAssocID="{7AD81AA8-E8BF-4C3A-B9B9-05F19C3353B7}" presName="sibTrans" presStyleCnt="0"/>
      <dgm:spPr/>
    </dgm:pt>
    <dgm:pt modelId="{4A019E04-8C84-438B-AC56-E70C6E78179B}" type="pres">
      <dgm:prSet presAssocID="{3E1685DC-C96D-42F3-926F-FFE60F346CFC}" presName="node" presStyleLbl="node1" presStyleIdx="3" presStyleCnt="5">
        <dgm:presLayoutVars>
          <dgm:bulletEnabled val="1"/>
        </dgm:presLayoutVars>
      </dgm:prSet>
      <dgm:spPr/>
    </dgm:pt>
    <dgm:pt modelId="{CFCF45EA-1C6C-4738-BBFF-31AE9D44D905}" type="pres">
      <dgm:prSet presAssocID="{0BBDE962-60A5-461E-BAE2-647AE02624CC}" presName="sibTrans" presStyleCnt="0"/>
      <dgm:spPr/>
    </dgm:pt>
    <dgm:pt modelId="{EC27393C-2865-4F15-B68C-DEB27CCCE297}" type="pres">
      <dgm:prSet presAssocID="{A5FCF7AE-2D2B-4AE9-809C-8EB513410A1A}" presName="node" presStyleLbl="node1" presStyleIdx="4" presStyleCnt="5">
        <dgm:presLayoutVars>
          <dgm:bulletEnabled val="1"/>
        </dgm:presLayoutVars>
      </dgm:prSet>
      <dgm:spPr/>
    </dgm:pt>
  </dgm:ptLst>
  <dgm:cxnLst>
    <dgm:cxn modelId="{C433231A-36C1-4979-8668-2BE2AF7F0DBD}" type="presOf" srcId="{A5FCF7AE-2D2B-4AE9-809C-8EB513410A1A}" destId="{EC27393C-2865-4F15-B68C-DEB27CCCE297}" srcOrd="0" destOrd="0" presId="urn:microsoft.com/office/officeart/2005/8/layout/default"/>
    <dgm:cxn modelId="{EF401426-6226-4C48-A11D-7EC5BF36B4E5}" type="presOf" srcId="{2529C388-56D3-4F9B-803E-A844A308A8D8}" destId="{4D09EDF7-83AD-462A-AB83-AC7F8BB886C1}" srcOrd="0" destOrd="0" presId="urn:microsoft.com/office/officeart/2005/8/layout/default"/>
    <dgm:cxn modelId="{6424B12A-6193-4C34-AFC6-0E701AC5D33B}" srcId="{2529C388-56D3-4F9B-803E-A844A308A8D8}" destId="{A5FCF7AE-2D2B-4AE9-809C-8EB513410A1A}" srcOrd="4" destOrd="0" parTransId="{4A424986-278E-4A03-88FE-ED0EFF63D78E}" sibTransId="{A4954EA1-5857-4421-B4DE-E43EC4B4E635}"/>
    <dgm:cxn modelId="{C2A2293A-EA16-4D26-8138-158F48178417}" srcId="{2529C388-56D3-4F9B-803E-A844A308A8D8}" destId="{34D02FFA-ACA2-4792-9EF0-9BC8CF05E7DB}" srcOrd="2" destOrd="0" parTransId="{2C646BAB-A090-4430-B21C-DD7A99B14D7F}" sibTransId="{7AD81AA8-E8BF-4C3A-B9B9-05F19C3353B7}"/>
    <dgm:cxn modelId="{28781646-BFDE-445F-A309-09D48268233B}" srcId="{2529C388-56D3-4F9B-803E-A844A308A8D8}" destId="{3E1685DC-C96D-42F3-926F-FFE60F346CFC}" srcOrd="3" destOrd="0" parTransId="{09C8E796-5342-4226-AFC8-450B63CD38AA}" sibTransId="{0BBDE962-60A5-461E-BAE2-647AE02624CC}"/>
    <dgm:cxn modelId="{A9790E6F-7696-4E7A-85C1-413CFB0035D1}" type="presOf" srcId="{F4330FD0-95F4-4C75-8079-6DF96094BDFA}" destId="{7F288B2D-BD15-48FC-9D49-68210D6CA131}" srcOrd="0" destOrd="0" presId="urn:microsoft.com/office/officeart/2005/8/layout/default"/>
    <dgm:cxn modelId="{F1A4655A-E822-4FCA-8610-8724D58401BC}" srcId="{2529C388-56D3-4F9B-803E-A844A308A8D8}" destId="{611F8136-3B67-4A22-8FE7-021692E043A5}" srcOrd="1" destOrd="0" parTransId="{03869F94-579D-46D2-804B-65E9D854E8EC}" sibTransId="{0287EECD-E1BC-4BAC-BEC8-DE88E6493BCE}"/>
    <dgm:cxn modelId="{FE368384-26FE-4997-8195-FF85B73B39A1}" type="presOf" srcId="{34D02FFA-ACA2-4792-9EF0-9BC8CF05E7DB}" destId="{EF432068-79E0-4BDE-8BAC-5C3E9AA1480A}" srcOrd="0" destOrd="0" presId="urn:microsoft.com/office/officeart/2005/8/layout/default"/>
    <dgm:cxn modelId="{521629BB-5ACF-416B-9A8B-899C3FDBBCF8}" type="presOf" srcId="{611F8136-3B67-4A22-8FE7-021692E043A5}" destId="{BF28B192-9C2E-4F78-AA23-407EF8C83F32}" srcOrd="0" destOrd="0" presId="urn:microsoft.com/office/officeart/2005/8/layout/default"/>
    <dgm:cxn modelId="{58ABE6E7-CB9F-4FC6-9200-13E2040759B8}" srcId="{2529C388-56D3-4F9B-803E-A844A308A8D8}" destId="{F4330FD0-95F4-4C75-8079-6DF96094BDFA}" srcOrd="0" destOrd="0" parTransId="{4EB6E637-2741-4388-9726-8FDADD2BB5C4}" sibTransId="{C12CDC50-48C6-4890-A500-EFE7162632B5}"/>
    <dgm:cxn modelId="{1D8CD6FB-DBF2-47FF-A5B8-B3891AB88F0C}" type="presOf" srcId="{3E1685DC-C96D-42F3-926F-FFE60F346CFC}" destId="{4A019E04-8C84-438B-AC56-E70C6E78179B}" srcOrd="0" destOrd="0" presId="urn:microsoft.com/office/officeart/2005/8/layout/default"/>
    <dgm:cxn modelId="{38A8E441-EDBD-41E0-921F-8ED9C19D333E}" type="presParOf" srcId="{4D09EDF7-83AD-462A-AB83-AC7F8BB886C1}" destId="{7F288B2D-BD15-48FC-9D49-68210D6CA131}" srcOrd="0" destOrd="0" presId="urn:microsoft.com/office/officeart/2005/8/layout/default"/>
    <dgm:cxn modelId="{E5A9C20C-C2C9-4DE2-A98E-E2BD751774D9}" type="presParOf" srcId="{4D09EDF7-83AD-462A-AB83-AC7F8BB886C1}" destId="{E6909DB6-C0BF-401D-9878-6D053DC0E2E8}" srcOrd="1" destOrd="0" presId="urn:microsoft.com/office/officeart/2005/8/layout/default"/>
    <dgm:cxn modelId="{D6923B71-F49F-4FD4-81FD-690128E5BBBD}" type="presParOf" srcId="{4D09EDF7-83AD-462A-AB83-AC7F8BB886C1}" destId="{BF28B192-9C2E-4F78-AA23-407EF8C83F32}" srcOrd="2" destOrd="0" presId="urn:microsoft.com/office/officeart/2005/8/layout/default"/>
    <dgm:cxn modelId="{855331C3-9EDA-4E63-A583-407DDE28AA2A}" type="presParOf" srcId="{4D09EDF7-83AD-462A-AB83-AC7F8BB886C1}" destId="{44917B17-686B-460C-9676-4F731928F98E}" srcOrd="3" destOrd="0" presId="urn:microsoft.com/office/officeart/2005/8/layout/default"/>
    <dgm:cxn modelId="{5998DDA8-60A9-4073-8E6C-3B8155457BA6}" type="presParOf" srcId="{4D09EDF7-83AD-462A-AB83-AC7F8BB886C1}" destId="{EF432068-79E0-4BDE-8BAC-5C3E9AA1480A}" srcOrd="4" destOrd="0" presId="urn:microsoft.com/office/officeart/2005/8/layout/default"/>
    <dgm:cxn modelId="{0637A258-BEC4-498E-ADFE-494291D1DFDB}" type="presParOf" srcId="{4D09EDF7-83AD-462A-AB83-AC7F8BB886C1}" destId="{DC3E3C9D-EE2B-4AF0-96A6-6A05C0C43174}" srcOrd="5" destOrd="0" presId="urn:microsoft.com/office/officeart/2005/8/layout/default"/>
    <dgm:cxn modelId="{B02447D8-4FB0-4EF6-B2B0-305107FD091C}" type="presParOf" srcId="{4D09EDF7-83AD-462A-AB83-AC7F8BB886C1}" destId="{4A019E04-8C84-438B-AC56-E70C6E78179B}" srcOrd="6" destOrd="0" presId="urn:microsoft.com/office/officeart/2005/8/layout/default"/>
    <dgm:cxn modelId="{A2C6449C-741D-4F75-886B-58C1ABBCB949}" type="presParOf" srcId="{4D09EDF7-83AD-462A-AB83-AC7F8BB886C1}" destId="{CFCF45EA-1C6C-4738-BBFF-31AE9D44D905}" srcOrd="7" destOrd="0" presId="urn:microsoft.com/office/officeart/2005/8/layout/default"/>
    <dgm:cxn modelId="{CCA53A05-FDFD-4A2A-B4D1-67CCA09EB6B9}" type="presParOf" srcId="{4D09EDF7-83AD-462A-AB83-AC7F8BB886C1}" destId="{EC27393C-2865-4F15-B68C-DEB27CCCE29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B4DFB-67FC-4DF7-832F-55CCF897D9C1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E1FB5D76-FBB6-4A58-9A69-517AF500D05A}">
      <dgm:prSet phldrT="[Text]"/>
      <dgm:spPr/>
      <dgm:t>
        <a:bodyPr/>
        <a:lstStyle/>
        <a:p>
          <a:r>
            <a:rPr lang="de-DE" noProof="0" dirty="0"/>
            <a:t>Plan einführen 3. Qrtl. 08</a:t>
          </a:r>
        </a:p>
      </dgm:t>
    </dgm:pt>
    <dgm:pt modelId="{17CB2123-48DD-4C71-B2D2-018172F5778B}" type="parTrans" cxnId="{1BB60B89-6499-4A66-BC74-67686E269CCE}">
      <dgm:prSet/>
      <dgm:spPr/>
      <dgm:t>
        <a:bodyPr/>
        <a:lstStyle/>
        <a:p>
          <a:endParaRPr lang="en-US"/>
        </a:p>
      </dgm:t>
    </dgm:pt>
    <dgm:pt modelId="{2ED48579-2925-450B-A053-00984BCF4EEC}" type="sibTrans" cxnId="{1BB60B89-6499-4A66-BC74-67686E269CCE}">
      <dgm:prSet/>
      <dgm:spPr/>
      <dgm:t>
        <a:bodyPr/>
        <a:lstStyle/>
        <a:p>
          <a:endParaRPr lang="en-US"/>
        </a:p>
      </dgm:t>
    </dgm:pt>
    <dgm:pt modelId="{98377E3E-83B0-4C13-9AB8-82A03CC895CF}">
      <dgm:prSet phldrT="[Text]"/>
      <dgm:spPr/>
      <dgm:t>
        <a:bodyPr/>
        <a:lstStyle/>
        <a:p>
          <a:r>
            <a:rPr lang="de-DE" noProof="0"/>
            <a:t>Implementierung 4. Qrtl. 08</a:t>
          </a:r>
        </a:p>
      </dgm:t>
    </dgm:pt>
    <dgm:pt modelId="{A9A802D5-19E9-47BA-AAA7-CE7E3540AFD4}" type="parTrans" cxnId="{6A8A5B01-719C-46E3-9090-D38DDC80538A}">
      <dgm:prSet/>
      <dgm:spPr/>
      <dgm:t>
        <a:bodyPr/>
        <a:lstStyle/>
        <a:p>
          <a:endParaRPr lang="en-US"/>
        </a:p>
      </dgm:t>
    </dgm:pt>
    <dgm:pt modelId="{7A2DB50F-43F5-4473-89CF-EEEFF8C1CC02}" type="sibTrans" cxnId="{6A8A5B01-719C-46E3-9090-D38DDC80538A}">
      <dgm:prSet/>
      <dgm:spPr/>
      <dgm:t>
        <a:bodyPr/>
        <a:lstStyle/>
        <a:p>
          <a:endParaRPr lang="en-US"/>
        </a:p>
      </dgm:t>
    </dgm:pt>
    <dgm:pt modelId="{AE5F182D-84C1-4E57-95CC-C2C33392D918}">
      <dgm:prSet phldrT="[Text]"/>
      <dgm:spPr/>
      <dgm:t>
        <a:bodyPr/>
        <a:lstStyle/>
        <a:p>
          <a:r>
            <a:rPr lang="de-DE" noProof="0"/>
            <a:t>Bewertung 3. Qrtl. 09</a:t>
          </a:r>
        </a:p>
      </dgm:t>
    </dgm:pt>
    <dgm:pt modelId="{76D5D2DB-9782-4EB0-AA09-F338AEDE397A}" type="parTrans" cxnId="{2269B8D1-6026-4F9E-99E6-7DC72B74E871}">
      <dgm:prSet/>
      <dgm:spPr/>
      <dgm:t>
        <a:bodyPr/>
        <a:lstStyle/>
        <a:p>
          <a:endParaRPr lang="en-US"/>
        </a:p>
      </dgm:t>
    </dgm:pt>
    <dgm:pt modelId="{E3684A45-88B6-4AEE-A7D2-9F8FDE9A5922}" type="sibTrans" cxnId="{2269B8D1-6026-4F9E-99E6-7DC72B74E871}">
      <dgm:prSet/>
      <dgm:spPr/>
      <dgm:t>
        <a:bodyPr/>
        <a:lstStyle/>
        <a:p>
          <a:endParaRPr lang="en-US"/>
        </a:p>
      </dgm:t>
    </dgm:pt>
    <dgm:pt modelId="{71A49469-059D-4681-A139-8231C7FA4F77}">
      <dgm:prSet phldrT="[Text]"/>
      <dgm:spPr/>
      <dgm:t>
        <a:bodyPr/>
        <a:lstStyle/>
        <a:p>
          <a:r>
            <a:rPr lang="de-DE" noProof="0"/>
            <a:t>Anpassung 4. Qrtl. 09</a:t>
          </a:r>
        </a:p>
      </dgm:t>
    </dgm:pt>
    <dgm:pt modelId="{5BCA6A7B-7426-4B5D-844A-19BADA082EEF}" type="parTrans" cxnId="{C71DF406-CD4E-40E7-AFAE-0BBA139771AC}">
      <dgm:prSet/>
      <dgm:spPr/>
      <dgm:t>
        <a:bodyPr/>
        <a:lstStyle/>
        <a:p>
          <a:endParaRPr lang="en-US"/>
        </a:p>
      </dgm:t>
    </dgm:pt>
    <dgm:pt modelId="{27E8BEEE-0612-4B7C-A570-8F78C352B5B0}" type="sibTrans" cxnId="{C71DF406-CD4E-40E7-AFAE-0BBA139771AC}">
      <dgm:prSet/>
      <dgm:spPr/>
      <dgm:t>
        <a:bodyPr/>
        <a:lstStyle/>
        <a:p>
          <a:endParaRPr lang="en-US"/>
        </a:p>
      </dgm:t>
    </dgm:pt>
    <dgm:pt modelId="{040E8880-F900-4E5D-957C-0F8AFCFE4585}" type="pres">
      <dgm:prSet presAssocID="{177B4DFB-67FC-4DF7-832F-55CCF897D9C1}" presName="CompostProcess" presStyleCnt="0">
        <dgm:presLayoutVars>
          <dgm:dir/>
          <dgm:resizeHandles val="exact"/>
        </dgm:presLayoutVars>
      </dgm:prSet>
      <dgm:spPr/>
    </dgm:pt>
    <dgm:pt modelId="{5263EB06-7634-4EF3-ADD9-E380AC78EBD4}" type="pres">
      <dgm:prSet presAssocID="{177B4DFB-67FC-4DF7-832F-55CCF897D9C1}" presName="arrow" presStyleLbl="bgShp" presStyleIdx="0" presStyleCnt="1"/>
      <dgm:spPr/>
    </dgm:pt>
    <dgm:pt modelId="{479541B0-E654-4ABF-9105-05FC22C1066E}" type="pres">
      <dgm:prSet presAssocID="{177B4DFB-67FC-4DF7-832F-55CCF897D9C1}" presName="linearProcess" presStyleCnt="0"/>
      <dgm:spPr/>
    </dgm:pt>
    <dgm:pt modelId="{6AE956F3-3A10-4D73-B84A-BA268DE4BD31}" type="pres">
      <dgm:prSet presAssocID="{E1FB5D76-FBB6-4A58-9A69-517AF500D05A}" presName="textNode" presStyleLbl="node1" presStyleIdx="0" presStyleCnt="4">
        <dgm:presLayoutVars>
          <dgm:bulletEnabled val="1"/>
        </dgm:presLayoutVars>
      </dgm:prSet>
      <dgm:spPr/>
    </dgm:pt>
    <dgm:pt modelId="{579B62FA-AB94-4BC8-9897-B34EA0AFD384}" type="pres">
      <dgm:prSet presAssocID="{2ED48579-2925-450B-A053-00984BCF4EEC}" presName="sibTrans" presStyleCnt="0"/>
      <dgm:spPr/>
    </dgm:pt>
    <dgm:pt modelId="{B94A5A5A-E7E9-49DD-99C6-F64F74DC8B95}" type="pres">
      <dgm:prSet presAssocID="{98377E3E-83B0-4C13-9AB8-82A03CC895CF}" presName="textNode" presStyleLbl="node1" presStyleIdx="1" presStyleCnt="4">
        <dgm:presLayoutVars>
          <dgm:bulletEnabled val="1"/>
        </dgm:presLayoutVars>
      </dgm:prSet>
      <dgm:spPr/>
    </dgm:pt>
    <dgm:pt modelId="{D92F7931-AF76-4ECC-88A3-B0971DE6961E}" type="pres">
      <dgm:prSet presAssocID="{7A2DB50F-43F5-4473-89CF-EEEFF8C1CC02}" presName="sibTrans" presStyleCnt="0"/>
      <dgm:spPr/>
    </dgm:pt>
    <dgm:pt modelId="{2FAECB9C-7A92-41B0-AC6D-99C9BA6806CA}" type="pres">
      <dgm:prSet presAssocID="{AE5F182D-84C1-4E57-95CC-C2C33392D918}" presName="textNode" presStyleLbl="node1" presStyleIdx="2" presStyleCnt="4">
        <dgm:presLayoutVars>
          <dgm:bulletEnabled val="1"/>
        </dgm:presLayoutVars>
      </dgm:prSet>
      <dgm:spPr/>
    </dgm:pt>
    <dgm:pt modelId="{72F27F43-49BA-4D55-8C91-636368CB3C84}" type="pres">
      <dgm:prSet presAssocID="{E3684A45-88B6-4AEE-A7D2-9F8FDE9A5922}" presName="sibTrans" presStyleCnt="0"/>
      <dgm:spPr/>
    </dgm:pt>
    <dgm:pt modelId="{1AED8D05-0371-4E06-A1C8-163D8CE9DA34}" type="pres">
      <dgm:prSet presAssocID="{71A49469-059D-4681-A139-8231C7FA4F7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A8A5B01-719C-46E3-9090-D38DDC80538A}" srcId="{177B4DFB-67FC-4DF7-832F-55CCF897D9C1}" destId="{98377E3E-83B0-4C13-9AB8-82A03CC895CF}" srcOrd="1" destOrd="0" parTransId="{A9A802D5-19E9-47BA-AAA7-CE7E3540AFD4}" sibTransId="{7A2DB50F-43F5-4473-89CF-EEEFF8C1CC02}"/>
    <dgm:cxn modelId="{C71DF406-CD4E-40E7-AFAE-0BBA139771AC}" srcId="{177B4DFB-67FC-4DF7-832F-55CCF897D9C1}" destId="{71A49469-059D-4681-A139-8231C7FA4F77}" srcOrd="3" destOrd="0" parTransId="{5BCA6A7B-7426-4B5D-844A-19BADA082EEF}" sibTransId="{27E8BEEE-0612-4B7C-A570-8F78C352B5B0}"/>
    <dgm:cxn modelId="{894A8D67-856C-4313-8B69-8BF2093C4C4C}" type="presOf" srcId="{177B4DFB-67FC-4DF7-832F-55CCF897D9C1}" destId="{040E8880-F900-4E5D-957C-0F8AFCFE4585}" srcOrd="0" destOrd="0" presId="urn:microsoft.com/office/officeart/2005/8/layout/hProcess9"/>
    <dgm:cxn modelId="{D0932551-5308-4EED-9FE4-3E263CCDE660}" type="presOf" srcId="{AE5F182D-84C1-4E57-95CC-C2C33392D918}" destId="{2FAECB9C-7A92-41B0-AC6D-99C9BA6806CA}" srcOrd="0" destOrd="0" presId="urn:microsoft.com/office/officeart/2005/8/layout/hProcess9"/>
    <dgm:cxn modelId="{1BB60B89-6499-4A66-BC74-67686E269CCE}" srcId="{177B4DFB-67FC-4DF7-832F-55CCF897D9C1}" destId="{E1FB5D76-FBB6-4A58-9A69-517AF500D05A}" srcOrd="0" destOrd="0" parTransId="{17CB2123-48DD-4C71-B2D2-018172F5778B}" sibTransId="{2ED48579-2925-450B-A053-00984BCF4EEC}"/>
    <dgm:cxn modelId="{CFBB5EB9-E946-4439-AB75-CA66B8EAAFD2}" type="presOf" srcId="{98377E3E-83B0-4C13-9AB8-82A03CC895CF}" destId="{B94A5A5A-E7E9-49DD-99C6-F64F74DC8B95}" srcOrd="0" destOrd="0" presId="urn:microsoft.com/office/officeart/2005/8/layout/hProcess9"/>
    <dgm:cxn modelId="{2269B8D1-6026-4F9E-99E6-7DC72B74E871}" srcId="{177B4DFB-67FC-4DF7-832F-55CCF897D9C1}" destId="{AE5F182D-84C1-4E57-95CC-C2C33392D918}" srcOrd="2" destOrd="0" parTransId="{76D5D2DB-9782-4EB0-AA09-F338AEDE397A}" sibTransId="{E3684A45-88B6-4AEE-A7D2-9F8FDE9A5922}"/>
    <dgm:cxn modelId="{F463B8D2-C50D-46DF-95AA-C5342781A547}" type="presOf" srcId="{71A49469-059D-4681-A139-8231C7FA4F77}" destId="{1AED8D05-0371-4E06-A1C8-163D8CE9DA34}" srcOrd="0" destOrd="0" presId="urn:microsoft.com/office/officeart/2005/8/layout/hProcess9"/>
    <dgm:cxn modelId="{61D122EB-522D-4195-9209-0E59B23DB1A7}" type="presOf" srcId="{E1FB5D76-FBB6-4A58-9A69-517AF500D05A}" destId="{6AE956F3-3A10-4D73-B84A-BA268DE4BD31}" srcOrd="0" destOrd="0" presId="urn:microsoft.com/office/officeart/2005/8/layout/hProcess9"/>
    <dgm:cxn modelId="{4C9C4D5B-B367-4908-B3CC-367F03123A20}" type="presParOf" srcId="{040E8880-F900-4E5D-957C-0F8AFCFE4585}" destId="{5263EB06-7634-4EF3-ADD9-E380AC78EBD4}" srcOrd="0" destOrd="0" presId="urn:microsoft.com/office/officeart/2005/8/layout/hProcess9"/>
    <dgm:cxn modelId="{A6F7801D-77C6-4197-B6D9-95B5EF743D59}" type="presParOf" srcId="{040E8880-F900-4E5D-957C-0F8AFCFE4585}" destId="{479541B0-E654-4ABF-9105-05FC22C1066E}" srcOrd="1" destOrd="0" presId="urn:microsoft.com/office/officeart/2005/8/layout/hProcess9"/>
    <dgm:cxn modelId="{9386B2D4-07CF-4861-A3C5-5B1DCEE4C32D}" type="presParOf" srcId="{479541B0-E654-4ABF-9105-05FC22C1066E}" destId="{6AE956F3-3A10-4D73-B84A-BA268DE4BD31}" srcOrd="0" destOrd="0" presId="urn:microsoft.com/office/officeart/2005/8/layout/hProcess9"/>
    <dgm:cxn modelId="{E8968574-FF4B-4C6B-AF0E-3365B6A26B3D}" type="presParOf" srcId="{479541B0-E654-4ABF-9105-05FC22C1066E}" destId="{579B62FA-AB94-4BC8-9897-B34EA0AFD384}" srcOrd="1" destOrd="0" presId="urn:microsoft.com/office/officeart/2005/8/layout/hProcess9"/>
    <dgm:cxn modelId="{14EFF039-FB07-49EB-8F62-B49A17A33276}" type="presParOf" srcId="{479541B0-E654-4ABF-9105-05FC22C1066E}" destId="{B94A5A5A-E7E9-49DD-99C6-F64F74DC8B95}" srcOrd="2" destOrd="0" presId="urn:microsoft.com/office/officeart/2005/8/layout/hProcess9"/>
    <dgm:cxn modelId="{5285192D-AF17-4A32-93BA-5E75A20C457A}" type="presParOf" srcId="{479541B0-E654-4ABF-9105-05FC22C1066E}" destId="{D92F7931-AF76-4ECC-88A3-B0971DE6961E}" srcOrd="3" destOrd="0" presId="urn:microsoft.com/office/officeart/2005/8/layout/hProcess9"/>
    <dgm:cxn modelId="{4FE8A9A8-CE98-4C17-8365-C9FD6C8B2594}" type="presParOf" srcId="{479541B0-E654-4ABF-9105-05FC22C1066E}" destId="{2FAECB9C-7A92-41B0-AC6D-99C9BA6806CA}" srcOrd="4" destOrd="0" presId="urn:microsoft.com/office/officeart/2005/8/layout/hProcess9"/>
    <dgm:cxn modelId="{4FE5D109-B64E-46AB-8780-046300E30A67}" type="presParOf" srcId="{479541B0-E654-4ABF-9105-05FC22C1066E}" destId="{72F27F43-49BA-4D55-8C91-636368CB3C84}" srcOrd="5" destOrd="0" presId="urn:microsoft.com/office/officeart/2005/8/layout/hProcess9"/>
    <dgm:cxn modelId="{EF80B5F4-8F2C-474C-8507-0FC66932FBE6}" type="presParOf" srcId="{479541B0-E654-4ABF-9105-05FC22C1066E}" destId="{1AED8D05-0371-4E06-A1C8-163D8CE9DA3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078F5-8F08-47E0-A4F8-94613BBABB9C}">
      <dsp:nvSpPr>
        <dsp:cNvPr id="0" name=""/>
        <dsp:cNvSpPr/>
      </dsp:nvSpPr>
      <dsp:spPr>
        <a:xfrm>
          <a:off x="0" y="0"/>
          <a:ext cx="3505200" cy="35052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3BE9F0-0CAC-4157-9E46-0F0134B9F740}">
      <dsp:nvSpPr>
        <dsp:cNvPr id="0" name=""/>
        <dsp:cNvSpPr/>
      </dsp:nvSpPr>
      <dsp:spPr>
        <a:xfrm>
          <a:off x="1752600" y="0"/>
          <a:ext cx="4606977" cy="350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noProof="0" dirty="0"/>
        </a:p>
      </dsp:txBody>
      <dsp:txXfrm>
        <a:off x="1752600" y="0"/>
        <a:ext cx="2303488" cy="1051562"/>
      </dsp:txXfrm>
    </dsp:sp>
    <dsp:sp modelId="{7BA4F79F-B39C-4663-9171-179DA21C0F22}">
      <dsp:nvSpPr>
        <dsp:cNvPr id="0" name=""/>
        <dsp:cNvSpPr/>
      </dsp:nvSpPr>
      <dsp:spPr>
        <a:xfrm>
          <a:off x="613411" y="1051562"/>
          <a:ext cx="2278377" cy="227837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87B9B3-AF97-42C4-9C32-FEB8E605ABEA}">
      <dsp:nvSpPr>
        <dsp:cNvPr id="0" name=""/>
        <dsp:cNvSpPr/>
      </dsp:nvSpPr>
      <dsp:spPr>
        <a:xfrm>
          <a:off x="1752600" y="1051562"/>
          <a:ext cx="4606977" cy="2278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/>
            <a:t>Unterschiede </a:t>
          </a:r>
          <a:r>
            <a:rPr lang="de-DE" sz="1800" kern="1200" dirty="0"/>
            <a:t>im Verlauf</a:t>
          </a:r>
          <a:endParaRPr lang="de-DE" sz="1800" kern="1200" noProof="0" dirty="0"/>
        </a:p>
      </dsp:txBody>
      <dsp:txXfrm>
        <a:off x="1752600" y="1051562"/>
        <a:ext cx="2303488" cy="1051558"/>
      </dsp:txXfrm>
    </dsp:sp>
    <dsp:sp modelId="{7A0CA384-515C-4459-BD12-4BB9AF58E712}">
      <dsp:nvSpPr>
        <dsp:cNvPr id="0" name=""/>
        <dsp:cNvSpPr/>
      </dsp:nvSpPr>
      <dsp:spPr>
        <a:xfrm>
          <a:off x="1226820" y="2103121"/>
          <a:ext cx="1051558" cy="105155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83B7D1-A42A-4D47-BDD4-09A92B6A1CEF}">
      <dsp:nvSpPr>
        <dsp:cNvPr id="0" name=""/>
        <dsp:cNvSpPr/>
      </dsp:nvSpPr>
      <dsp:spPr>
        <a:xfrm>
          <a:off x="1752600" y="2103121"/>
          <a:ext cx="4606977" cy="10515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Ist ein Produkt besonders wichtig oder unwichtig? </a:t>
          </a:r>
          <a:endParaRPr lang="de-DE" sz="1800" kern="1200" noProof="0" dirty="0"/>
        </a:p>
      </dsp:txBody>
      <dsp:txXfrm>
        <a:off x="1752600" y="2103121"/>
        <a:ext cx="2303488" cy="1051558"/>
      </dsp:txXfrm>
    </dsp:sp>
    <dsp:sp modelId="{8C7249F5-6A43-4677-858A-4209B274B459}">
      <dsp:nvSpPr>
        <dsp:cNvPr id="0" name=""/>
        <dsp:cNvSpPr/>
      </dsp:nvSpPr>
      <dsp:spPr>
        <a:xfrm>
          <a:off x="4056088" y="0"/>
          <a:ext cx="2303488" cy="105156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Welche Produkte verlaufen in den Shops wie? </a:t>
          </a:r>
          <a:endParaRPr lang="de-DE" sz="1800" kern="1200" noProof="0" dirty="0"/>
        </a:p>
      </dsp:txBody>
      <dsp:txXfrm>
        <a:off x="4056088" y="0"/>
        <a:ext cx="2303488" cy="1051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86EE-326A-4119-A981-C734C709883A}">
      <dsp:nvSpPr>
        <dsp:cNvPr id="0" name=""/>
        <dsp:cNvSpPr/>
      </dsp:nvSpPr>
      <dsp:spPr>
        <a:xfrm rot="10800000">
          <a:off x="1444220" y="5211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Camping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Schlafsäcke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Familienzelte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Isomatten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Innengestellrucksäcke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Kochzubehör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Trockennahrung</a:t>
          </a:r>
        </a:p>
      </dsp:txBody>
      <dsp:txXfrm rot="10800000">
        <a:off x="1850290" y="52119"/>
        <a:ext cx="4025740" cy="1624279"/>
      </dsp:txXfrm>
    </dsp:sp>
    <dsp:sp modelId="{84EF41A3-CB03-44D6-B8CD-5D406F609E67}">
      <dsp:nvSpPr>
        <dsp:cNvPr id="0" name=""/>
        <dsp:cNvSpPr/>
      </dsp:nvSpPr>
      <dsp:spPr>
        <a:xfrm>
          <a:off x="710213" y="191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EEB32-D687-4AB5-9D2E-5880536332F1}">
      <dsp:nvSpPr>
        <dsp:cNvPr id="0" name=""/>
        <dsp:cNvSpPr/>
      </dsp:nvSpPr>
      <dsp:spPr>
        <a:xfrm rot="10800000">
          <a:off x="1522352" y="210932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Klettern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Klettergurte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Helme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Handschuhe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Seiltaschen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Karabinerhaken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Gamaschen</a:t>
          </a:r>
        </a:p>
      </dsp:txBody>
      <dsp:txXfrm rot="10800000">
        <a:off x="1928422" y="2109329"/>
        <a:ext cx="4025740" cy="1624279"/>
      </dsp:txXfrm>
    </dsp:sp>
    <dsp:sp modelId="{26064293-6726-495D-A37B-FE80A76B44D8}">
      <dsp:nvSpPr>
        <dsp:cNvPr id="0" name=""/>
        <dsp:cNvSpPr/>
      </dsp:nvSpPr>
      <dsp:spPr>
        <a:xfrm>
          <a:off x="710213" y="2109329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086EE-326A-4119-A981-C734C709883A}">
      <dsp:nvSpPr>
        <dsp:cNvPr id="0" name=""/>
        <dsp:cNvSpPr/>
      </dsp:nvSpPr>
      <dsp:spPr>
        <a:xfrm rot="10800000">
          <a:off x="1444220" y="5211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Camping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Schlafsäcke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Familienzelte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Isomatten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Innengestellrucksäcke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Kochzubehör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Trockennahrung</a:t>
          </a:r>
        </a:p>
      </dsp:txBody>
      <dsp:txXfrm rot="10800000">
        <a:off x="1850290" y="52119"/>
        <a:ext cx="4025740" cy="1624279"/>
      </dsp:txXfrm>
    </dsp:sp>
    <dsp:sp modelId="{84EF41A3-CB03-44D6-B8CD-5D406F609E67}">
      <dsp:nvSpPr>
        <dsp:cNvPr id="0" name=""/>
        <dsp:cNvSpPr/>
      </dsp:nvSpPr>
      <dsp:spPr>
        <a:xfrm>
          <a:off x="710213" y="191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EEEB32-D687-4AB5-9D2E-5880536332F1}">
      <dsp:nvSpPr>
        <dsp:cNvPr id="0" name=""/>
        <dsp:cNvSpPr/>
      </dsp:nvSpPr>
      <dsp:spPr>
        <a:xfrm rot="10800000">
          <a:off x="1522352" y="2109329"/>
          <a:ext cx="4431810" cy="162427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6262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Klettern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Klettergurte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Kletterschuhe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Helme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Handschuhe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Seiltaschen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/>
            <a:t>Karabinerhaken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noProof="0" dirty="0"/>
            <a:t>Gamaschen</a:t>
          </a:r>
        </a:p>
      </dsp:txBody>
      <dsp:txXfrm rot="10800000">
        <a:off x="1928422" y="2109329"/>
        <a:ext cx="4025740" cy="1624279"/>
      </dsp:txXfrm>
    </dsp:sp>
    <dsp:sp modelId="{26064293-6726-495D-A37B-FE80A76B44D8}">
      <dsp:nvSpPr>
        <dsp:cNvPr id="0" name=""/>
        <dsp:cNvSpPr/>
      </dsp:nvSpPr>
      <dsp:spPr>
        <a:xfrm>
          <a:off x="710213" y="2109329"/>
          <a:ext cx="1624279" cy="162427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88B2D-BD15-48FC-9D49-68210D6CA131}">
      <dsp:nvSpPr>
        <dsp:cNvPr id="0" name=""/>
        <dsp:cNvSpPr/>
      </dsp:nvSpPr>
      <dsp:spPr>
        <a:xfrm>
          <a:off x="0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1</a:t>
          </a:r>
        </a:p>
      </dsp:txBody>
      <dsp:txXfrm>
        <a:off x="0" y="512443"/>
        <a:ext cx="2723573" cy="1634144"/>
      </dsp:txXfrm>
    </dsp:sp>
    <dsp:sp modelId="{BF28B192-9C2E-4F78-AA23-407EF8C83F32}">
      <dsp:nvSpPr>
        <dsp:cNvPr id="0" name=""/>
        <dsp:cNvSpPr/>
      </dsp:nvSpPr>
      <dsp:spPr>
        <a:xfrm>
          <a:off x="2995931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2</a:t>
          </a:r>
          <a:endParaRPr lang="en-US" sz="1900" kern="1200" dirty="0"/>
        </a:p>
      </dsp:txBody>
      <dsp:txXfrm>
        <a:off x="2995931" y="512443"/>
        <a:ext cx="2723573" cy="1634144"/>
      </dsp:txXfrm>
    </dsp:sp>
    <dsp:sp modelId="{EF432068-79E0-4BDE-8BAC-5C3E9AA1480A}">
      <dsp:nvSpPr>
        <dsp:cNvPr id="0" name=""/>
        <dsp:cNvSpPr/>
      </dsp:nvSpPr>
      <dsp:spPr>
        <a:xfrm>
          <a:off x="5991862" y="512443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3</a:t>
          </a:r>
          <a:endParaRPr lang="en-US" sz="1900" kern="1200" dirty="0"/>
        </a:p>
      </dsp:txBody>
      <dsp:txXfrm>
        <a:off x="5991862" y="512443"/>
        <a:ext cx="2723573" cy="1634144"/>
      </dsp:txXfrm>
    </dsp:sp>
    <dsp:sp modelId="{4A019E04-8C84-438B-AC56-E70C6E78179B}">
      <dsp:nvSpPr>
        <dsp:cNvPr id="0" name=""/>
        <dsp:cNvSpPr/>
      </dsp:nvSpPr>
      <dsp:spPr>
        <a:xfrm>
          <a:off x="1497965" y="2418944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Vertragsbedingungen </a:t>
          </a:r>
          <a:r>
            <a:rPr lang="cs-CZ" sz="1900" kern="1200" noProof="0" dirty="0"/>
            <a:t>4</a:t>
          </a:r>
          <a:endParaRPr lang="en-US" sz="1900" kern="1200" dirty="0"/>
        </a:p>
      </dsp:txBody>
      <dsp:txXfrm>
        <a:off x="1497965" y="2418944"/>
        <a:ext cx="2723573" cy="1634144"/>
      </dsp:txXfrm>
    </dsp:sp>
    <dsp:sp modelId="{EC27393C-2865-4F15-B68C-DEB27CCCE297}">
      <dsp:nvSpPr>
        <dsp:cNvPr id="0" name=""/>
        <dsp:cNvSpPr/>
      </dsp:nvSpPr>
      <dsp:spPr>
        <a:xfrm>
          <a:off x="4493896" y="2418944"/>
          <a:ext cx="2723573" cy="1634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/>
            <a:t>Vertragsbedingungen </a:t>
          </a:r>
          <a:r>
            <a:rPr lang="cs-CZ" sz="1900" kern="1200" noProof="0"/>
            <a:t>5</a:t>
          </a:r>
          <a:endParaRPr lang="en-US" sz="1900" kern="1200" dirty="0"/>
        </a:p>
      </dsp:txBody>
      <dsp:txXfrm>
        <a:off x="4493896" y="2418944"/>
        <a:ext cx="2723573" cy="1634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3EB06-7634-4EF3-ADD9-E380AC78EBD4}">
      <dsp:nvSpPr>
        <dsp:cNvPr id="0" name=""/>
        <dsp:cNvSpPr/>
      </dsp:nvSpPr>
      <dsp:spPr>
        <a:xfrm>
          <a:off x="560069" y="0"/>
          <a:ext cx="6347460" cy="44742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E956F3-3A10-4D73-B84A-BA268DE4BD31}">
      <dsp:nvSpPr>
        <dsp:cNvPr id="0" name=""/>
        <dsp:cNvSpPr/>
      </dsp:nvSpPr>
      <dsp:spPr>
        <a:xfrm>
          <a:off x="3737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Plan einführen 3. Qrtl. 08</a:t>
          </a:r>
        </a:p>
      </dsp:txBody>
      <dsp:txXfrm>
        <a:off x="91102" y="1429631"/>
        <a:ext cx="1622890" cy="1614958"/>
      </dsp:txXfrm>
    </dsp:sp>
    <dsp:sp modelId="{B94A5A5A-E7E9-49DD-99C6-F64F74DC8B95}">
      <dsp:nvSpPr>
        <dsp:cNvPr id="0" name=""/>
        <dsp:cNvSpPr/>
      </dsp:nvSpPr>
      <dsp:spPr>
        <a:xfrm>
          <a:off x="1891238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Implementierung 4. Qrtl. 08</a:t>
          </a:r>
        </a:p>
      </dsp:txBody>
      <dsp:txXfrm>
        <a:off x="1978603" y="1429631"/>
        <a:ext cx="1622890" cy="1614958"/>
      </dsp:txXfrm>
    </dsp:sp>
    <dsp:sp modelId="{2FAECB9C-7A92-41B0-AC6D-99C9BA6806CA}">
      <dsp:nvSpPr>
        <dsp:cNvPr id="0" name=""/>
        <dsp:cNvSpPr/>
      </dsp:nvSpPr>
      <dsp:spPr>
        <a:xfrm>
          <a:off x="3778740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Bewertung 3. Qrtl. 09</a:t>
          </a:r>
        </a:p>
      </dsp:txBody>
      <dsp:txXfrm>
        <a:off x="3866105" y="1429631"/>
        <a:ext cx="1622890" cy="1614958"/>
      </dsp:txXfrm>
    </dsp:sp>
    <dsp:sp modelId="{1AED8D05-0371-4E06-A1C8-163D8CE9DA34}">
      <dsp:nvSpPr>
        <dsp:cNvPr id="0" name=""/>
        <dsp:cNvSpPr/>
      </dsp:nvSpPr>
      <dsp:spPr>
        <a:xfrm>
          <a:off x="5666242" y="1342266"/>
          <a:ext cx="1797620" cy="17896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/>
            <a:t>Anpassung 4. Qrtl. 09</a:t>
          </a:r>
        </a:p>
      </dsp:txBody>
      <dsp:txXfrm>
        <a:off x="5753607" y="1429631"/>
        <a:ext cx="1622890" cy="1614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>
              <a:spcBef>
                <a:spcPts val="0"/>
              </a:spcBef>
              <a:buNone/>
              <a:defRPr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BF1CCF-7666-4D44-83CF-B1D9081B196F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>
              <a:defRPr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/>
              <a:t>Mastertextformat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8600" y="213136"/>
            <a:ext cx="9289032" cy="1258069"/>
          </a:xfrm>
        </p:spPr>
        <p:txBody>
          <a:bodyPr>
            <a:normAutofit/>
          </a:bodyPr>
          <a:lstStyle/>
          <a:p>
            <a:r>
              <a:rPr lang="de-DE" sz="4000" noProof="0" dirty="0"/>
              <a:t>Präsentation: </a:t>
            </a:r>
            <a:r>
              <a:rPr lang="de-DE" sz="4000" noProof="0" dirty="0" err="1"/>
              <a:t>Shopauswertung</a:t>
            </a:r>
            <a:endParaRPr lang="de-DE" sz="4000" noProof="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  <p:sp>
        <p:nvSpPr>
          <p:cNvPr id="4" name="Scrollen: horizontal 3">
            <a:extLst>
              <a:ext uri="{FF2B5EF4-FFF2-40B4-BE49-F238E27FC236}">
                <a16:creationId xmlns:a16="http://schemas.microsoft.com/office/drawing/2014/main" id="{B84A7EBC-414C-0435-84FE-85ABE3893F93}"/>
              </a:ext>
            </a:extLst>
          </p:cNvPr>
          <p:cNvSpPr/>
          <p:nvPr/>
        </p:nvSpPr>
        <p:spPr>
          <a:xfrm>
            <a:off x="5004048" y="1992908"/>
            <a:ext cx="3024336" cy="33123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75C162-08C8-2B21-6CE9-7DBDD0FC872C}"/>
              </a:ext>
            </a:extLst>
          </p:cNvPr>
          <p:cNvSpPr txBox="1"/>
          <p:nvPr/>
        </p:nvSpPr>
        <p:spPr>
          <a:xfrm>
            <a:off x="5436096" y="259987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  <a:r>
              <a:rPr kumimoji="0" lang="de-DE" sz="1800" kern="1200" noProof="0" dirty="0">
                <a:ln>
                  <a:noFill/>
                </a:ln>
                <a:latin typeface="+mn-lt"/>
                <a:ea typeface="+mn-ea"/>
                <a:cs typeface="+mn-cs"/>
              </a:rPr>
              <a:t>Svetlana,</a:t>
            </a:r>
          </a:p>
          <a:p>
            <a:r>
              <a:rPr lang="de-DE" dirty="0"/>
              <a:t>Anca</a:t>
            </a:r>
          </a:p>
          <a:p>
            <a:r>
              <a:rPr lang="de-DE" dirty="0"/>
              <a:t>Und Hyun</a:t>
            </a:r>
          </a:p>
          <a:p>
            <a:endParaRPr kumimoji="0" lang="de-DE" sz="1800" kern="1200" noProof="0" dirty="0">
              <a:ln>
                <a:noFill/>
              </a:ln>
              <a:latin typeface="+mn-lt"/>
              <a:ea typeface="+mn-ea"/>
              <a:cs typeface="+mn-cs"/>
            </a:endParaRPr>
          </a:p>
          <a:p>
            <a:r>
              <a:rPr lang="de-DE" dirty="0"/>
              <a:t>Präsentiert am 27</a:t>
            </a:r>
            <a:r>
              <a:rPr kumimoji="0" lang="de-DE" sz="1800" kern="1200" noProof="0" dirty="0">
                <a:ln>
                  <a:noFill/>
                </a:ln>
                <a:latin typeface="+mn-lt"/>
                <a:ea typeface="+mn-ea"/>
                <a:cs typeface="+mn-cs"/>
              </a:rPr>
              <a:t>. April 2023</a:t>
            </a:r>
            <a:endParaRPr lang="de-DE" noProof="0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73C483A-AE78-E248-AC33-FC295FE1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87" y="1995487"/>
            <a:ext cx="4010025" cy="370522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CBAE888-3D62-089B-1DA8-3A017C5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Umsätze in 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8A0283-741B-2D5B-E225-8B1948D32A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7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93628E-1396-A7D1-E409-DC98C8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Um zu bestimmen wie wichtig ein Produkt ist, kann man sich die Umsätze anschauen und den Verlauf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2AAA9-271E-4320-A044-BC37FC0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Ist ein Produkt besonders wichtig/ unwichtig?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3E3C-4B4E-FB73-3B9B-58D3DB4B6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6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8F09091-2384-74F3-9711-12C1D116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48583"/>
            <a:ext cx="5724128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06622"/>
          <a:ext cx="7620000" cy="456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Prognosen für Kosten und</a:t>
            </a:r>
            <a:br>
              <a:rPr lang="de-DE" noProof="0"/>
            </a:br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Investitionserträge</a:t>
            </a:r>
            <a:endParaRPr lang="de-DE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47800"/>
          <a:ext cx="8715436" cy="456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Vertragsbedingungen</a:t>
            </a:r>
            <a:endParaRPr lang="de-D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7467600" cy="447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Zeitplan</a:t>
            </a:r>
            <a:endParaRPr lang="de-D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Fragen und Antworten</a:t>
            </a:r>
            <a:endParaRPr lang="de-DE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Das Unternehmen (Über Uns)</a:t>
            </a:r>
            <a:endParaRPr lang="de-DE" noProof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CDFA24-A515-5027-E1B5-0400DAD8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El-Puente ist ein Fair-Trade Dienstleister in Nordstemmen</a:t>
            </a:r>
          </a:p>
          <a:p>
            <a:r>
              <a:rPr lang="de-DE" dirty="0"/>
              <a:t>2 Standorte: </a:t>
            </a:r>
          </a:p>
          <a:p>
            <a:pPr marL="578358" indent="-514350">
              <a:buFont typeface="+mj-lt"/>
              <a:buAutoNum type="arabicPeriod"/>
            </a:pPr>
            <a:r>
              <a:rPr lang="de-DE" dirty="0"/>
              <a:t>	deutscher Standort (DE)</a:t>
            </a:r>
          </a:p>
          <a:p>
            <a:pPr marL="578358" indent="-514350">
              <a:buFont typeface="+mj-lt"/>
              <a:buAutoNum type="arabicPeriod"/>
            </a:pPr>
            <a:r>
              <a:rPr lang="de-DE" dirty="0"/>
              <a:t>    europäischer Standort (EU)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893591"/>
              </p:ext>
            </p:extLst>
          </p:nvPr>
        </p:nvGraphicFramePr>
        <p:xfrm>
          <a:off x="1043608" y="1772816"/>
          <a:ext cx="6359577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Aufgabe: </a:t>
            </a:r>
            <a:r>
              <a:rPr kumimoji="0" lang="de-DE" sz="4200" kern="1200" noProof="0" dirty="0" err="1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Shopauswertung</a:t>
            </a:r>
            <a:endParaRPr lang="de-DE" noProof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  <p:extLst>
      <p:ext uri="{BB962C8B-B14F-4D97-AF65-F5344CB8AC3E}">
        <p14:creationId xmlns:p14="http://schemas.microsoft.com/office/powerpoint/2010/main" val="1083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36113"/>
              </p:ext>
            </p:extLst>
          </p:nvPr>
        </p:nvGraphicFramePr>
        <p:xfrm>
          <a:off x="1143000" y="1752600"/>
          <a:ext cx="66643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200" kern="1200" noProof="0" dirty="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Svetlana</a:t>
            </a:r>
            <a:endParaRPr lang="de-DE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Platz für Ihr Logo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329058-3D58-7CE6-C44F-24D0040E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3C0AB6-70FD-EF61-E3A8-608D52E7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Anca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C793E-0A8E-ADD9-6C8C-5F00F86C62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4C85B7-6B59-2D65-69F7-48F319041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52935"/>
              </p:ext>
            </p:extLst>
          </p:nvPr>
        </p:nvGraphicFramePr>
        <p:xfrm>
          <a:off x="1143000" y="1752600"/>
          <a:ext cx="6664377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69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7C847D-4EFE-4968-890B-9976FD782B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6" name="Inhaltsplatzhalter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20C0D46-2833-6C38-9B68-539AA11B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0" y="1"/>
            <a:ext cx="4586910" cy="3440183"/>
          </a:xfrm>
        </p:spPr>
      </p:pic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2AC2C41-AACA-19DA-1D15-A4DF7CDC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15" y="-39037"/>
            <a:ext cx="4668011" cy="3501008"/>
          </a:xfrm>
          <a:prstGeom prst="rect">
            <a:avLst/>
          </a:prstGeom>
        </p:spPr>
      </p:pic>
      <p:pic>
        <p:nvPicPr>
          <p:cNvPr id="10" name="Grafik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56A8901-C9C8-B91D-9037-B35B71D85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0" y="3429000"/>
            <a:ext cx="4668011" cy="3501008"/>
          </a:xfrm>
          <a:prstGeom prst="rect">
            <a:avLst/>
          </a:prstGeom>
        </p:spPr>
      </p:pic>
      <p:pic>
        <p:nvPicPr>
          <p:cNvPr id="14" name="Grafik 1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1B7A62D-E60B-7C42-2B52-F755B3A9C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00" y="3447641"/>
            <a:ext cx="4671751" cy="35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1846260-D111-2AF8-0871-5BBEB73F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61FE12-EAE3-E600-4D70-528724FA7F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10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312A58B-428C-5CE2-41A4-59E218561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724128" cy="4293096"/>
          </a:xfrm>
        </p:spPr>
      </p:pic>
    </p:spTree>
    <p:extLst>
      <p:ext uri="{BB962C8B-B14F-4D97-AF65-F5344CB8AC3E}">
        <p14:creationId xmlns:p14="http://schemas.microsoft.com/office/powerpoint/2010/main" val="25888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93628E-1396-A7D1-E409-DC98C8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Um zu bestimmen wie wichtig ein Produkt ist, kann man sich die Umsätze anschauen und den Verlauf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2AAA9-271E-4320-A044-BC37FC0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Ist ein Produkt besonders wichtig/ unwichtig?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3E3C-4B4E-FB73-3B9B-58D3DB4B6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pic>
        <p:nvPicPr>
          <p:cNvPr id="6" name="Inhaltsplatzhalter 9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8F09091-2384-74F3-9711-12C1D116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48583"/>
            <a:ext cx="5724128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1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93628E-1396-A7D1-E409-DC98C8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Um zu bestimmen wie wichtig ein Produkt ist, kann man sich die Umsätze anschauen und den Verlauf</a:t>
            </a:r>
          </a:p>
          <a:p>
            <a:r>
              <a:rPr lang="de-DE" sz="2000" dirty="0"/>
              <a:t>Produkt C macht </a:t>
            </a:r>
            <a:r>
              <a:rPr lang="de-DE" sz="2000"/>
              <a:t>im DE </a:t>
            </a:r>
            <a:r>
              <a:rPr lang="de-DE" sz="2000" dirty="0"/>
              <a:t>Markt mit mehr als 75% Umsatzanteil den mit Abstand größten Anteil am Umsatz aus.</a:t>
            </a:r>
          </a:p>
          <a:p>
            <a:r>
              <a:rPr lang="de-DE" sz="2000" dirty="0"/>
              <a:t>Produkt A hat einen Gesamtumsatz von 201431€ in DE</a:t>
            </a:r>
          </a:p>
          <a:p>
            <a:r>
              <a:rPr lang="de-DE" sz="2000" dirty="0"/>
              <a:t>Produkt B hat einen Gesamtumsatz von 237166€ in DE</a:t>
            </a:r>
          </a:p>
          <a:p>
            <a:r>
              <a:rPr lang="de-DE" sz="2000" dirty="0"/>
              <a:t>Produkt C hat einen Gesamtumsatz von 1615731 in DE</a:t>
            </a:r>
          </a:p>
          <a:p>
            <a:r>
              <a:rPr lang="de-DE" sz="2000" dirty="0"/>
              <a:t>Produkt C hat sowohl in EU als auch in DE den größten Umsatz und ist somit am wichtigsten.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072AAA9-271E-4320-A044-BC37FC0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Ist ein Produkt besonders wichtig/ unwichtig?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3E3C-4B4E-FB73-3B9B-58D3DB4B61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5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PropPres_TP10220213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f105ad54-119a-4495-aa55-0e28b6b4ad2f">english</DirectSourceMarket>
    <ApprovalStatus xmlns="f105ad54-119a-4495-aa55-0e28b6b4ad2f">In Progress</ApprovalStatus>
    <MarketSpecific xmlns="f105ad54-119a-4495-aa55-0e28b6b4ad2f" xsi:nil="true"/>
    <PrimaryImageGen xmlns="f105ad54-119a-4495-aa55-0e28b6b4ad2f">true</PrimaryImageGen>
    <ThumbnailAssetId xmlns="f105ad54-119a-4495-aa55-0e28b6b4ad2f" xsi:nil="true"/>
    <NumericId xmlns="f105ad54-119a-4495-aa55-0e28b6b4ad2f">-1</NumericId>
    <TPFriendlyName xmlns="f105ad54-119a-4495-aa55-0e28b6b4ad2f">Sales proposal presentation</TPFriendlyName>
    <BusinessGroup xmlns="f105ad54-119a-4495-aa55-0e28b6b4ad2f" xsi:nil="true"/>
    <APEditor xmlns="f105ad54-119a-4495-aa55-0e28b6b4ad2f">
      <UserInfo>
        <DisplayName>REDMOND\v-luannv</DisplayName>
        <AccountId>179</AccountId>
        <AccountType/>
      </UserInfo>
    </APEditor>
    <SourceTitle xmlns="f105ad54-119a-4495-aa55-0e28b6b4ad2f">Sales proposal presentation</SourceTitle>
    <OpenTemplate xmlns="f105ad54-119a-4495-aa55-0e28b6b4ad2f">true</OpenTemplate>
    <UALocComments xmlns="f105ad54-119a-4495-aa55-0e28b6b4ad2f" xsi:nil="true"/>
    <ParentAssetId xmlns="f105ad54-119a-4495-aa55-0e28b6b4ad2f" xsi:nil="true"/>
    <IntlLangReviewDate xmlns="f105ad54-119a-4495-aa55-0e28b6b4ad2f" xsi:nil="true"/>
    <PublishStatusLookup xmlns="f105ad54-119a-4495-aa55-0e28b6b4ad2f">
      <Value>88919</Value>
      <Value>519740</Value>
    </PublishStatusLookup>
    <MachineTranslated xmlns="f105ad54-119a-4495-aa55-0e28b6b4ad2f" xsi:nil="true"/>
    <OriginalSourceMarket xmlns="f105ad54-119a-4495-aa55-0e28b6b4ad2f">english</OriginalSourceMarket>
    <TPInstallLocation xmlns="f105ad54-119a-4495-aa55-0e28b6b4ad2f">{My Templates}</TPInstallLocation>
    <APDescription xmlns="f105ad54-119a-4495-aa55-0e28b6b4ad2f" xsi:nil="true"/>
    <ContentItem xmlns="f105ad54-119a-4495-aa55-0e28b6b4ad2f" xsi:nil="true"/>
    <ClipArtFilename xmlns="f105ad54-119a-4495-aa55-0e28b6b4ad2f" xsi:nil="true"/>
    <APAuthor xmlns="f105ad54-119a-4495-aa55-0e28b6b4ad2f">
      <UserInfo>
        <DisplayName>REDMOND\cynvey</DisplayName>
        <AccountId>305</AccountId>
        <AccountType/>
      </UserInfo>
    </APAuthor>
    <TPAppVersion xmlns="f105ad54-119a-4495-aa55-0e28b6b4ad2f">12</TPAppVersion>
    <TPCommandLine xmlns="f105ad54-119a-4495-aa55-0e28b6b4ad2f">{PP} /n {FilePath}</TPCommandLine>
    <EditorialStatus xmlns="f105ad54-119a-4495-aa55-0e28b6b4ad2f" xsi:nil="true"/>
    <PublishTargets xmlns="f105ad54-119a-4495-aa55-0e28b6b4ad2f">OfficeOnline</PublishTargets>
    <TPLaunchHelpLinkType xmlns="f105ad54-119a-4495-aa55-0e28b6b4ad2f">Template</TPLaunchHelpLinkType>
    <LastModifiedDateTime xmlns="f105ad54-119a-4495-aa55-0e28b6b4ad2f" xsi:nil="true"/>
    <TimesCloned xmlns="f105ad54-119a-4495-aa55-0e28b6b4ad2f" xsi:nil="true"/>
    <Provider xmlns="f105ad54-119a-4495-aa55-0e28b6b4ad2f">EY006220130</Provider>
    <AssetStart xmlns="f105ad54-119a-4495-aa55-0e28b6b4ad2f">2009-06-17T13:44:00+00:00</AssetStart>
    <LastHandOff xmlns="f105ad54-119a-4495-aa55-0e28b6b4ad2f" xsi:nil="true"/>
    <AcquiredFrom xmlns="f105ad54-119a-4495-aa55-0e28b6b4ad2f" xsi:nil="true"/>
    <TPClientViewer xmlns="f105ad54-119a-4495-aa55-0e28b6b4ad2f">Microsoft Office PowerPoint</TPClientViewer>
    <ArtSampleDocs xmlns="f105ad54-119a-4495-aa55-0e28b6b4ad2f" xsi:nil="true"/>
    <UACurrentWords xmlns="f105ad54-119a-4495-aa55-0e28b6b4ad2f">0</UACurrentWords>
    <UALocRecommendation xmlns="f105ad54-119a-4495-aa55-0e28b6b4ad2f">Localize</UALocRecommendation>
    <IsDeleted xmlns="f105ad54-119a-4495-aa55-0e28b6b4ad2f">false</IsDeleted>
    <ShowIn xmlns="f105ad54-119a-4495-aa55-0e28b6b4ad2f" xsi:nil="true"/>
    <UANotes xmlns="f105ad54-119a-4495-aa55-0e28b6b4ad2f" xsi:nil="true"/>
    <TemplateStatus xmlns="f105ad54-119a-4495-aa55-0e28b6b4ad2f" xsi:nil="true"/>
    <VoteCount xmlns="f105ad54-119a-4495-aa55-0e28b6b4ad2f" xsi:nil="true"/>
    <CSXHash xmlns="f105ad54-119a-4495-aa55-0e28b6b4ad2f" xsi:nil="true"/>
    <AssetExpire xmlns="f105ad54-119a-4495-aa55-0e28b6b4ad2f">2100-01-01T00:00:00+00:00</AssetExpire>
    <DSATActionTaken xmlns="f105ad54-119a-4495-aa55-0e28b6b4ad2f" xsi:nil="true"/>
    <CSXSubmissionMarket xmlns="f105ad54-119a-4495-aa55-0e28b6b4ad2f" xsi:nil="true"/>
    <TPExecutable xmlns="f105ad54-119a-4495-aa55-0e28b6b4ad2f" xsi:nil="true"/>
    <SubmitterId xmlns="f105ad54-119a-4495-aa55-0e28b6b4ad2f" xsi:nil="true"/>
    <AssetType xmlns="f105ad54-119a-4495-aa55-0e28b6b4ad2f">TP</AssetType>
    <CSXUpdate xmlns="f105ad54-119a-4495-aa55-0e28b6b4ad2f">false</CSXUpdate>
    <BugNumber xmlns="f105ad54-119a-4495-aa55-0e28b6b4ad2f" xsi:nil="true"/>
    <ApprovalLog xmlns="f105ad54-119a-4495-aa55-0e28b6b4ad2f" xsi:nil="true"/>
    <CSXSubmissionDate xmlns="f105ad54-119a-4495-aa55-0e28b6b4ad2f" xsi:nil="true"/>
    <Milestone xmlns="f105ad54-119a-4495-aa55-0e28b6b4ad2f" xsi:nil="true"/>
    <OriginAsset xmlns="f105ad54-119a-4495-aa55-0e28b6b4ad2f" xsi:nil="true"/>
    <TPComponent xmlns="f105ad54-119a-4495-aa55-0e28b6b4ad2f">PPTFiles</TPComponent>
    <AssetId xmlns="f105ad54-119a-4495-aa55-0e28b6b4ad2f">TP010220213</AssetId>
    <TPApplication xmlns="f105ad54-119a-4495-aa55-0e28b6b4ad2f">PowerPoint</TPApplication>
    <TPLaunchHelpLink xmlns="f105ad54-119a-4495-aa55-0e28b6b4ad2f" xsi:nil="true"/>
    <IntlLocPriority xmlns="f105ad54-119a-4495-aa55-0e28b6b4ad2f" xsi:nil="true"/>
    <PlannedPubDate xmlns="f105ad54-119a-4495-aa55-0e28b6b4ad2f" xsi:nil="true"/>
    <IntlLangReviewer xmlns="f105ad54-119a-4495-aa55-0e28b6b4ad2f" xsi:nil="true"/>
    <CrawlForDependencies xmlns="f105ad54-119a-4495-aa55-0e28b6b4ad2f">false</CrawlForDependencies>
    <HandoffToMSDN xmlns="f105ad54-119a-4495-aa55-0e28b6b4ad2f" xsi:nil="true"/>
    <TrustLevel xmlns="f105ad54-119a-4495-aa55-0e28b6b4ad2f">1 Microsoft Managed Content</TrustLevel>
    <IsSearchable xmlns="f105ad54-119a-4495-aa55-0e28b6b4ad2f">false</IsSearchable>
    <TPNamespace xmlns="f105ad54-119a-4495-aa55-0e28b6b4ad2f">POWERPNT</TPNamespace>
    <Markets xmlns="f105ad54-119a-4495-aa55-0e28b6b4ad2f"/>
    <AverageRating xmlns="f105ad54-119a-4495-aa55-0e28b6b4ad2f" xsi:nil="true"/>
    <OutputCachingOn xmlns="f105ad54-119a-4495-aa55-0e28b6b4ad2f">false</OutputCachingOn>
    <IntlLangReview xmlns="f105ad54-119a-4495-aa55-0e28b6b4ad2f" xsi:nil="true"/>
    <UAProjectedTotalWords xmlns="f105ad54-119a-4495-aa55-0e28b6b4ad2f" xsi:nil="true"/>
    <Component xmlns="c7af2036-029c-470e-8042-297c68a41472" xsi:nil="true"/>
    <Description0 xmlns="c7af2036-029c-470e-8042-297c68a41472" xsi:nil="true"/>
    <LastPublishResultLookup xmlns="f105ad54-119a-4495-aa55-0e28b6b4ad2f" xsi:nil="true"/>
    <EditorialTags xmlns="f105ad54-119a-4495-aa55-0e28b6b4ad2f" xsi:nil="true"/>
    <Downloads xmlns="f105ad54-119a-4495-aa55-0e28b6b4ad2f">0</Downloads>
    <Providers xmlns="f105ad54-119a-4495-aa55-0e28b6b4ad2f" xsi:nil="true"/>
    <LegacyData xmlns="f105ad54-119a-4495-aa55-0e28b6b4ad2f" xsi:nil="true"/>
    <OOCacheId xmlns="f105ad54-119a-4495-aa55-0e28b6b4ad2f" xsi:nil="true"/>
    <FriendlyTitle xmlns="f105ad54-119a-4495-aa55-0e28b6b4ad2f" xsi:nil="true"/>
    <TemplateTemplateType xmlns="f105ad54-119a-4495-aa55-0e28b6b4ad2f">PowerPoint 12 Default</TemplateTemplateType>
    <Manager xmlns="f105ad54-119a-4495-aa55-0e28b6b4ad2f" xsi:nil="true"/>
    <PolicheckWords xmlns="f105ad54-119a-4495-aa55-0e28b6b4ad2f" xsi:nil="true"/>
    <BlockPublish xmlns="f105ad54-119a-4495-aa55-0e28b6b4ad2f" xsi:nil="true"/>
    <InternalTagsTaxHTField0 xmlns="f105ad54-119a-4495-aa55-0e28b6b4ad2f">
      <Terms xmlns="http://schemas.microsoft.com/office/infopath/2007/PartnerControls"/>
    </InternalTagsTaxHTField0>
    <CampaignTagsTaxHTField0 xmlns="f105ad54-119a-4495-aa55-0e28b6b4ad2f">
      <Terms xmlns="http://schemas.microsoft.com/office/infopath/2007/PartnerControls"/>
    </CampaignTagsTaxHTField0>
    <LocNewPublishedVersionLookup xmlns="f105ad54-119a-4495-aa55-0e28b6b4ad2f" xsi:nil="true"/>
    <LocPublishedDependentAssetsLookup xmlns="f105ad54-119a-4495-aa55-0e28b6b4ad2f" xsi:nil="true"/>
    <LocManualTestRequired xmlns="f105ad54-119a-4495-aa55-0e28b6b4ad2f" xsi:nil="true"/>
    <LocLastLocAttemptVersionTypeLookup xmlns="f105ad54-119a-4495-aa55-0e28b6b4ad2f" xsi:nil="true"/>
    <LocOverallPublishStatusLookup xmlns="f105ad54-119a-4495-aa55-0e28b6b4ad2f" xsi:nil="true"/>
    <LocPublishedLinkedAssetsLookup xmlns="f105ad54-119a-4495-aa55-0e28b6b4ad2f" xsi:nil="true"/>
    <TaxCatchAll xmlns="f105ad54-119a-4495-aa55-0e28b6b4ad2f"/>
    <LocComments xmlns="f105ad54-119a-4495-aa55-0e28b6b4ad2f" xsi:nil="true"/>
    <LocProcessedForHandoffsLookup xmlns="f105ad54-119a-4495-aa55-0e28b6b4ad2f" xsi:nil="true"/>
    <LocProcessedForMarketsLookup xmlns="f105ad54-119a-4495-aa55-0e28b6b4ad2f" xsi:nil="true"/>
    <LocOverallHandbackStatusLookup xmlns="f105ad54-119a-4495-aa55-0e28b6b4ad2f" xsi:nil="true"/>
    <FeatureTagsTaxHTField0 xmlns="f105ad54-119a-4495-aa55-0e28b6b4ad2f">
      <Terms xmlns="http://schemas.microsoft.com/office/infopath/2007/PartnerControls"/>
    </FeatureTagsTaxHTField0>
    <LocOverallPreviewStatusLookup xmlns="f105ad54-119a-4495-aa55-0e28b6b4ad2f" xsi:nil="true"/>
    <LocalizationTagsTaxHTField0 xmlns="f105ad54-119a-4495-aa55-0e28b6b4ad2f">
      <Terms xmlns="http://schemas.microsoft.com/office/infopath/2007/PartnerControls"/>
    </LocalizationTagsTaxHTField0>
    <ScenarioTagsTaxHTField0 xmlns="f105ad54-119a-4495-aa55-0e28b6b4ad2f">
      <Terms xmlns="http://schemas.microsoft.com/office/infopath/2007/PartnerControls"/>
    </ScenarioTagsTaxHTField0>
    <LocOverallLocStatusLookup xmlns="f105ad54-119a-4495-aa55-0e28b6b4ad2f" xsi:nil="true"/>
    <LocRecommendedHandoff xmlns="f105ad54-119a-4495-aa55-0e28b6b4ad2f" xsi:nil="true"/>
    <RecommendationsModifier xmlns="f105ad54-119a-4495-aa55-0e28b6b4ad2f" xsi:nil="true"/>
    <LocLastLocAttemptVersionLookup xmlns="f105ad54-119a-4495-aa55-0e28b6b4ad2f">99734</LocLastLocAttemptVersionLookup>
    <OriginalRelease xmlns="f105ad54-119a-4495-aa55-0e28b6b4ad2f">14</OriginalRelease>
    <LocMarketGroupTiers2 xmlns="f105ad54-119a-4495-aa55-0e28b6b4ad2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37696D9D1D95EC45A9440548E782419D04008C4669C20C93454ABB50E332FADBDDBE" ma:contentTypeVersion="55" ma:contentTypeDescription="Create a new document." ma:contentTypeScope="" ma:versionID="0862fa1d3c98dca9116b8c2bbf050b2c">
  <xsd:schema xmlns:xsd="http://www.w3.org/2001/XMLSchema" xmlns:xs="http://www.w3.org/2001/XMLSchema" xmlns:p="http://schemas.microsoft.com/office/2006/metadata/properties" xmlns:ns2="f105ad54-119a-4495-aa55-0e28b6b4ad2f" xmlns:ns3="c7af2036-029c-470e-8042-297c68a41472" targetNamespace="http://schemas.microsoft.com/office/2006/metadata/properties" ma:root="true" ma:fieldsID="efcf89ea05a71204977c7c6a0a118372" ns2:_="" ns3:_="">
    <xsd:import namespace="f105ad54-119a-4495-aa55-0e28b6b4ad2f"/>
    <xsd:import namespace="c7af2036-029c-470e-8042-297c68a4147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d54-119a-4495-aa55-0e28b6b4ad2f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fcc66ca1-c804-4edc-95c8-efd5040409e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77ED1C39-458B-43CB-92CF-2BB5034D6716}" ma:internalName="CSXSubmissionMarket" ma:readOnly="false" ma:showField="MarketName" ma:web="f105ad54-119a-4495-aa55-0e28b6b4ad2f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6cd481e8-ffbe-48c6-a0d2-a06a66f62d0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8E76E2C-5BED-4E0E-9D91-D053B66F5ED2}" ma:internalName="InProjectListLookup" ma:readOnly="true" ma:showField="InProjectLis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49953ee0-cdd8-4a42-ac76-36ba2a8fee2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8E76E2C-5BED-4E0E-9D91-D053B66F5ED2}" ma:internalName="LastCompleteVersionLookup" ma:readOnly="true" ma:showField="LastComplete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8E76E2C-5BED-4E0E-9D91-D053B66F5ED2}" ma:internalName="LastPreviewErrorLookup" ma:readOnly="true" ma:showField="LastPreview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8E76E2C-5BED-4E0E-9D91-D053B66F5ED2}" ma:internalName="LastPreviewResultLookup" ma:readOnly="true" ma:showField="LastPreview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8E76E2C-5BED-4E0E-9D91-D053B66F5ED2}" ma:internalName="LastPreviewAttemptDateLookup" ma:readOnly="true" ma:showField="LastPreview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8E76E2C-5BED-4E0E-9D91-D053B66F5ED2}" ma:internalName="LastPreviewedByLookup" ma:readOnly="true" ma:showField="LastPreview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8E76E2C-5BED-4E0E-9D91-D053B66F5ED2}" ma:internalName="LastPreviewTimeLookup" ma:readOnly="true" ma:showField="LastPreview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8E76E2C-5BED-4E0E-9D91-D053B66F5ED2}" ma:internalName="LastPreviewVersionLookup" ma:readOnly="true" ma:showField="LastPreview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8E76E2C-5BED-4E0E-9D91-D053B66F5ED2}" ma:internalName="LastPublishErrorLookup" ma:readOnly="true" ma:showField="LastPublish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8E76E2C-5BED-4E0E-9D91-D053B66F5ED2}" ma:internalName="LastPublishResultLookup" ma:readOnly="true" ma:showField="LastPublish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8E76E2C-5BED-4E0E-9D91-D053B66F5ED2}" ma:internalName="LastPublishAttemptDateLookup" ma:readOnly="true" ma:showField="LastPublish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8E76E2C-5BED-4E0E-9D91-D053B66F5ED2}" ma:internalName="LastPublishedByLookup" ma:readOnly="true" ma:showField="LastPublish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8E76E2C-5BED-4E0E-9D91-D053B66F5ED2}" ma:internalName="LastPublishTimeLookup" ma:readOnly="true" ma:showField="LastPublish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8E76E2C-5BED-4E0E-9D91-D053B66F5ED2}" ma:internalName="LastPublishVersionLookup" ma:readOnly="true" ma:showField="LastPublish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F611A6F9-FC3A-482F-805C-5B55AA6502C0}" ma:internalName="LocLastLocAttemptVersionLookup" ma:readOnly="false" ma:showField="LastLocAttemptVersion" ma:web="f105ad54-119a-4495-aa55-0e28b6b4ad2f">
      <xsd:simpleType>
        <xsd:restriction base="dms:Lookup"/>
      </xsd:simpleType>
    </xsd:element>
    <xsd:element name="LocLastLocAttemptVersionTypeLookup" ma:index="72" nillable="true" ma:displayName="Loc Last Loc Attempt Version Type" ma:default="" ma:list="{F611A6F9-FC3A-482F-805C-5B55AA6502C0}" ma:internalName="LocLastLocAttemptVersionTypeLookup" ma:readOnly="true" ma:showField="LastLocAttemptVersionType" ma:web="f105ad54-119a-4495-aa55-0e28b6b4ad2f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F611A6F9-FC3A-482F-805C-5B55AA6502C0}" ma:internalName="LocNewPublishedVersionLookup" ma:readOnly="true" ma:showField="NewPublishedVersion" ma:web="f105ad54-119a-4495-aa55-0e28b6b4ad2f">
      <xsd:simpleType>
        <xsd:restriction base="dms:Lookup"/>
      </xsd:simpleType>
    </xsd:element>
    <xsd:element name="LocOverallHandbackStatusLookup" ma:index="76" nillable="true" ma:displayName="Loc Overall Handback Status" ma:default="" ma:list="{F611A6F9-FC3A-482F-805C-5B55AA6502C0}" ma:internalName="LocOverallHandbackStatusLookup" ma:readOnly="true" ma:showField="OverallHandbackStatus" ma:web="f105ad54-119a-4495-aa55-0e28b6b4ad2f">
      <xsd:simpleType>
        <xsd:restriction base="dms:Lookup"/>
      </xsd:simpleType>
    </xsd:element>
    <xsd:element name="LocOverallLocStatusLookup" ma:index="77" nillable="true" ma:displayName="Loc Overall Localize Status" ma:default="" ma:list="{F611A6F9-FC3A-482F-805C-5B55AA6502C0}" ma:internalName="LocOverallLocStatusLookup" ma:readOnly="true" ma:showField="OverallLocStatus" ma:web="f105ad54-119a-4495-aa55-0e28b6b4ad2f">
      <xsd:simpleType>
        <xsd:restriction base="dms:Lookup"/>
      </xsd:simpleType>
    </xsd:element>
    <xsd:element name="LocOverallPreviewStatusLookup" ma:index="78" nillable="true" ma:displayName="Loc Overall Preview Status" ma:default="" ma:list="{F611A6F9-FC3A-482F-805C-5B55AA6502C0}" ma:internalName="LocOverallPreviewStatusLookup" ma:readOnly="true" ma:showField="OverallPreviewStatus" ma:web="f105ad54-119a-4495-aa55-0e28b6b4ad2f">
      <xsd:simpleType>
        <xsd:restriction base="dms:Lookup"/>
      </xsd:simpleType>
    </xsd:element>
    <xsd:element name="LocOverallPublishStatusLookup" ma:index="79" nillable="true" ma:displayName="Loc Overall Publish Status" ma:default="" ma:list="{F611A6F9-FC3A-482F-805C-5B55AA6502C0}" ma:internalName="LocOverallPublishStatusLookup" ma:readOnly="true" ma:showField="OverallPublishStatus" ma:web="f105ad54-119a-4495-aa55-0e28b6b4ad2f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F611A6F9-FC3A-482F-805C-5B55AA6502C0}" ma:internalName="LocProcessedForHandoffsLookup" ma:readOnly="true" ma:showField="ProcessedForHandoffs" ma:web="f105ad54-119a-4495-aa55-0e28b6b4ad2f">
      <xsd:simpleType>
        <xsd:restriction base="dms:Lookup"/>
      </xsd:simpleType>
    </xsd:element>
    <xsd:element name="LocProcessedForMarketsLookup" ma:index="82" nillable="true" ma:displayName="Loc Processed For Markets" ma:default="" ma:list="{F611A6F9-FC3A-482F-805C-5B55AA6502C0}" ma:internalName="LocProcessedForMarketsLookup" ma:readOnly="true" ma:showField="ProcessedForMarkets" ma:web="f105ad54-119a-4495-aa55-0e28b6b4ad2f">
      <xsd:simpleType>
        <xsd:restriction base="dms:Lookup"/>
      </xsd:simpleType>
    </xsd:element>
    <xsd:element name="LocPublishedDependentAssetsLookup" ma:index="83" nillable="true" ma:displayName="Loc Published Dependent Assets" ma:default="" ma:list="{F611A6F9-FC3A-482F-805C-5B55AA6502C0}" ma:internalName="LocPublishedDependentAssetsLookup" ma:readOnly="true" ma:showField="PublishedDependentAssets" ma:web="f105ad54-119a-4495-aa55-0e28b6b4ad2f">
      <xsd:simpleType>
        <xsd:restriction base="dms:Lookup"/>
      </xsd:simpleType>
    </xsd:element>
    <xsd:element name="LocPublishedLinkedAssetsLookup" ma:index="84" nillable="true" ma:displayName="Loc Published Linked Assets" ma:default="" ma:list="{F611A6F9-FC3A-482F-805C-5B55AA6502C0}" ma:internalName="LocPublishedLinkedAssetsLookup" ma:readOnly="true" ma:showField="PublishedLinkedAssets" ma:web="f105ad54-119a-4495-aa55-0e28b6b4ad2f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e3ccb7f3-e095-4e60-89e4-99358a9e407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77ED1C39-458B-43CB-92CF-2BB5034D6716}" ma:internalName="Markets" ma:readOnly="false" ma:showField="MarketNa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8E76E2C-5BED-4E0E-9D91-D053B66F5ED2}" ma:internalName="NumOfRatingsLookup" ma:readOnly="true" ma:showField="NumOfRating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8E76E2C-5BED-4E0E-9D91-D053B66F5ED2}" ma:internalName="PublishStatusLookup" ma:readOnly="false" ma:showField="PublishStatu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faf1e1af-89ff-457d-b189-64e47bbed779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4d3419f-9772-4c8d-a0a0-05446c45e95f}" ma:internalName="TaxCatchAll" ma:showField="CatchAllData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4d3419f-9772-4c8d-a0a0-05446c45e95f}" ma:internalName="TaxCatchAllLabel" ma:readOnly="true" ma:showField="CatchAllDataLabel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f2036-029c-470e-8042-297c68a4147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213854-7F56-4EAC-9937-BE23838E91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58F6C9-A768-490A-A1CB-2E6F7482DC03}">
  <ds:schemaRefs>
    <ds:schemaRef ds:uri="http://schemas.microsoft.com/office/2006/metadata/properties"/>
    <ds:schemaRef ds:uri="http://schemas.microsoft.com/office/infopath/2007/PartnerControls"/>
    <ds:schemaRef ds:uri="f105ad54-119a-4495-aa55-0e28b6b4ad2f"/>
    <ds:schemaRef ds:uri="c7af2036-029c-470e-8042-297c68a41472"/>
  </ds:schemaRefs>
</ds:datastoreItem>
</file>

<file path=customXml/itemProps3.xml><?xml version="1.0" encoding="utf-8"?>
<ds:datastoreItem xmlns:ds="http://schemas.openxmlformats.org/officeDocument/2006/customXml" ds:itemID="{41CFDF5C-5A8A-46D8-9E17-32A6043BF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5ad54-119a-4495-aa55-0e28b6b4ad2f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Vertriebsvorschlag</Template>
  <TotalTime>0</TotalTime>
  <Words>360</Words>
  <Application>Microsoft Office PowerPoint</Application>
  <PresentationFormat>Bildschirmpräsentation (4:3)</PresentationFormat>
  <Paragraphs>97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Verdana</vt:lpstr>
      <vt:lpstr>Wingdings 2</vt:lpstr>
      <vt:lpstr>SalesPropPres_TP10220213</vt:lpstr>
      <vt:lpstr>Präsentation: Shopauswertung</vt:lpstr>
      <vt:lpstr>Das Unternehmen (Über Uns)</vt:lpstr>
      <vt:lpstr>Aufgabe: Shopauswertung</vt:lpstr>
      <vt:lpstr>Svetlana</vt:lpstr>
      <vt:lpstr>Anca</vt:lpstr>
      <vt:lpstr>PowerPoint-Präsentation</vt:lpstr>
      <vt:lpstr>PowerPoint-Präsentation</vt:lpstr>
      <vt:lpstr>Ist ein Produkt besonders wichtig/ unwichtig?</vt:lpstr>
      <vt:lpstr>Ist ein Produkt besonders wichtig/ unwichtig?</vt:lpstr>
      <vt:lpstr>Umsätze in DE</vt:lpstr>
      <vt:lpstr>Ist ein Produkt besonders wichtig/ unwichtig?</vt:lpstr>
      <vt:lpstr>Prognosen für Kosten und Investitionserträge</vt:lpstr>
      <vt:lpstr>Vertragsbedingungen</vt:lpstr>
      <vt:lpstr>Zeitplan</vt:lpstr>
      <vt:lpstr>Fragen und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Shopauswertung</dc:title>
  <dc:creator>Anca-Elena Baciu</dc:creator>
  <cp:lastModifiedBy>Hyun-Suk Lee</cp:lastModifiedBy>
  <cp:revision>7</cp:revision>
  <dcterms:created xsi:type="dcterms:W3CDTF">2023-04-26T11:44:25Z</dcterms:created>
  <dcterms:modified xsi:type="dcterms:W3CDTF">2023-04-27T12:34:10Z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ContentTypeId">
    <vt:lpwstr>0x01010037696D9D1D95EC45A9440548E782419D04008C4669C20C93454ABB50E332FADBDDBE</vt:lpwstr>
  </property>
  <property fmtid="{D5CDD505-2E9C-101B-9397-08002B2CF9AE}" pid="4" name="ImageGenCounter">
    <vt:i4>0</vt:i4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12;#563;#PowerPoint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10942400</vt:r8>
  </property>
</Properties>
</file>