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1" r:id="rId6"/>
    <p:sldId id="302" r:id="rId7"/>
    <p:sldId id="309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13.06.2023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13.06.2023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Praxisprojekt SQL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Hyun, Brigitte, Klaus, Benjamin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F5F-B3A6-740F-F60A-86DD92B0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Organisation Teamarbeit i.</a:t>
            </a:r>
            <a:b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27940-B423-A899-F097-92F429EF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Teammitglieder verfügen über einen 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GitHub </a:t>
            </a:r>
            <a:r>
              <a:rPr lang="de-DE" dirty="0"/>
              <a:t>ACCOUNT.</a:t>
            </a:r>
          </a:p>
          <a:p>
            <a:r>
              <a:rPr lang="de-DE" dirty="0"/>
              <a:t>Hyun hat hier das Gruppenprojekt eingerichtet und allen Teammitgliedern </a:t>
            </a:r>
            <a:br>
              <a:rPr lang="de-DE" dirty="0"/>
            </a:br>
            <a:r>
              <a:rPr lang="de-DE" dirty="0"/>
              <a:t>hierzu eingeladen.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1E12F-3B7C-A51E-AC39-8D84FF73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11580"/>
            <a:ext cx="6362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B03B6-CBC4-1C77-7FD9-78BB6F37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Normalisieren des </a:t>
            </a:r>
            <a:br>
              <a:rPr lang="de-DE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e-DE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Excel-Tabellendatenblatts 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FC0BE-1865-91EE-433C-2DEF2AA8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Teammitglieder sind wie folgt vorgegangen,</a:t>
            </a:r>
            <a:br>
              <a:rPr lang="de-DE" dirty="0"/>
            </a:br>
            <a:r>
              <a:rPr lang="de-DE" dirty="0"/>
              <a:t>Das Exceldatenblatt wurde geöffnet und auf Unstimmigkeiten überprüft, </a:t>
            </a:r>
            <a:br>
              <a:rPr lang="de-DE" dirty="0"/>
            </a:br>
            <a:r>
              <a:rPr lang="de-DE" dirty="0"/>
              <a:t>gegebenenfalls Filtern ( Es wurden Fehlerquellen (ProduktID, 14 und 25, gefunden und behoben).</a:t>
            </a:r>
          </a:p>
          <a:p>
            <a:r>
              <a:rPr lang="de-DE" dirty="0"/>
              <a:t>Anschließend ist uns aufgefallen, dass bereits eine 1. Normalisierung des Exceldatenblattes vorgenommen wurde.</a:t>
            </a:r>
          </a:p>
          <a:p>
            <a:r>
              <a:rPr lang="de-DE" dirty="0"/>
              <a:t>Wir haben hier 4. Tabellen konstruiert und diese mit einem Überbegriff</a:t>
            </a:r>
            <a:br>
              <a:rPr lang="de-DE" dirty="0"/>
            </a:br>
            <a:r>
              <a:rPr lang="de-DE" dirty="0"/>
              <a:t>(produkt_klasse, produkte, kundeninfo, bestellungen) benannt.</a:t>
            </a:r>
          </a:p>
          <a:p>
            <a:r>
              <a:rPr lang="de-DE" dirty="0"/>
              <a:t>Anschließend haben wir die Daten als einzelne Tabellen hochgeladen.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42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BB6224-53C4-C2E8-0FDD-7E4238AC38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768286" y="0"/>
            <a:ext cx="2655442" cy="4578350"/>
          </a:xfr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92CA84-E52C-685C-12EF-C30E73B8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Create Tabel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ADE5D9-4577-8EDD-1DD2-8F895B74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 dem Cod kannst Du die einzelnen Tabellen erstellen, zu Beachten ist die Zuweisung des primary key und den foreign key b. der Erstellung  “es entstehen  leere Hüllen ohne Inhalt”.</a:t>
            </a:r>
          </a:p>
        </p:txBody>
      </p:sp>
    </p:spTree>
    <p:extLst>
      <p:ext uri="{BB962C8B-B14F-4D97-AF65-F5344CB8AC3E}">
        <p14:creationId xmlns:p14="http://schemas.microsoft.com/office/powerpoint/2010/main" val="127008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7EE05C-E140-3867-EAD2-BE96DD11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Datenbank Praxisprojekt SQL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incl. Tabellen angelegt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716D89-6AFC-A159-1EE7-BE37EBE51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5666" y="2120900"/>
            <a:ext cx="2822963" cy="3748193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BE707F6-15FA-896D-999E-D2458C13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2450" y="2120900"/>
            <a:ext cx="3423230" cy="3748194"/>
          </a:xfrm>
        </p:spPr>
        <p:txBody>
          <a:bodyPr/>
          <a:lstStyle/>
          <a:p>
            <a:r>
              <a:rPr lang="en-US" dirty="0"/>
              <a:t>Select* from bestellungen;</a:t>
            </a:r>
          </a:p>
          <a:p>
            <a:r>
              <a:rPr lang="en-US" dirty="0"/>
              <a:t>Select* from kundeninfo;</a:t>
            </a:r>
          </a:p>
          <a:p>
            <a:r>
              <a:rPr lang="en-US" dirty="0"/>
              <a:t>Select* from product_klasse;</a:t>
            </a:r>
          </a:p>
          <a:p>
            <a:r>
              <a:rPr lang="en-US" dirty="0"/>
              <a:t>Select* from produkte;</a:t>
            </a:r>
          </a:p>
          <a:p>
            <a:endParaRPr lang="en-US" dirty="0"/>
          </a:p>
          <a:p>
            <a:r>
              <a:rPr lang="en-US" dirty="0"/>
              <a:t>Alle Daten der Tabellen konnten abgerufen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75022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1238-A333-8326-2B0D-F64D0DCB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ERD-Grafik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31F82E-B3C8-FCBC-E20E-2D9DA62D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85" y="2097573"/>
            <a:ext cx="6039183" cy="31757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80D191C-18D8-BE34-0140-ADFBBB91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34" y="2097572"/>
            <a:ext cx="1931780" cy="26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642AD-5ADA-C524-82E8-8DA7A5DC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ROLLENVERTEILUNG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EF80C8-4FC1-4AAF-401D-44B99ACD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6536" y="2840854"/>
            <a:ext cx="3139144" cy="2361066"/>
          </a:xfrm>
        </p:spPr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 DROP ROLE </a:t>
            </a:r>
            <a:b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reate role callcenter_mitarbeiter;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Create role datenanalysten</a:t>
            </a:r>
            <a: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ROLE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NOSUPERUSER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CREATEROLE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INHERIT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REPLICATION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NOBYPASSRLS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798F37-6E22-B40A-9009-ADAA7BEE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" y="2120900"/>
            <a:ext cx="62960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3CFD0-59A5-ECF6-525E-48261081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D2865-3147-9853-16A7-7806883BA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987E1-599C-45AA-F7D6-D44F9D54E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9812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{3A0DC2F9-3C28-4489-8CCA-B4E757F814D7}tf22712842_win32</Template>
  <TotalTime>0</TotalTime>
  <Words>237</Words>
  <Application>Microsoft Office PowerPoint</Application>
  <PresentationFormat>Breitbild</PresentationFormat>
  <Paragraphs>36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Franklin Gothic Book</vt:lpstr>
      <vt:lpstr>Google Sans</vt:lpstr>
      <vt:lpstr>1_RetrospectVTI</vt:lpstr>
      <vt:lpstr>Praxisprojekt SQL</vt:lpstr>
      <vt:lpstr>Organisation Teamarbeit i. GITHUB</vt:lpstr>
      <vt:lpstr>  Normalisieren des  Excel-Tabellendatenblatts </vt:lpstr>
      <vt:lpstr>Create Tabel</vt:lpstr>
      <vt:lpstr>Datenbank Praxisprojekt SQL incl. Tabellen angelegt</vt:lpstr>
      <vt:lpstr>ERD-Grafik</vt:lpstr>
      <vt:lpstr>ROLLENVERTEILUNG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Praxisprojekt SQL</dc:title>
  <dc:creator>Brigitte Geiger</dc:creator>
  <cp:lastModifiedBy>Brigitte Geiger</cp:lastModifiedBy>
  <cp:revision>11</cp:revision>
  <dcterms:created xsi:type="dcterms:W3CDTF">2023-06-12T08:58:48Z</dcterms:created>
  <dcterms:modified xsi:type="dcterms:W3CDTF">2023-06-13T09:17:20Z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