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2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5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2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1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0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unte Muster auf dem Himmel">
            <a:extLst>
              <a:ext uri="{FF2B5EF4-FFF2-40B4-BE49-F238E27FC236}">
                <a16:creationId xmlns:a16="http://schemas.microsoft.com/office/drawing/2014/main" id="{9497575B-4979-987E-F3C7-0E3334BF1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507" r="1" b="1016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5CEC42-52F5-EE5B-4F3A-21B35C4C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</a:rPr>
              <a:t>Globales</a:t>
            </a:r>
            <a:br>
              <a:rPr lang="de-DE" sz="6600" dirty="0">
                <a:solidFill>
                  <a:srgbClr val="FFFFFF"/>
                </a:solidFill>
              </a:rPr>
            </a:br>
            <a:r>
              <a:rPr lang="de-DE" sz="6600" dirty="0">
                <a:solidFill>
                  <a:srgbClr val="FFFFFF"/>
                </a:solidFill>
              </a:rPr>
              <a:t>Glück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82BF8D-DA56-AF19-6EC1-EA9C71EF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Brigitte Geiger</a:t>
            </a:r>
          </a:p>
          <a:p>
            <a:r>
              <a:rPr lang="de-DE" sz="2000" dirty="0">
                <a:solidFill>
                  <a:srgbClr val="FFFFFF"/>
                </a:solidFill>
              </a:rPr>
              <a:t>UA / Datenanalysen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unte Muster auf dem Himmel">
            <a:extLst>
              <a:ext uri="{FF2B5EF4-FFF2-40B4-BE49-F238E27FC236}">
                <a16:creationId xmlns:a16="http://schemas.microsoft.com/office/drawing/2014/main" id="{9497575B-4979-987E-F3C7-0E3334BF1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507" r="1" b="10163"/>
          <a:stretch/>
        </p:blipFill>
        <p:spPr>
          <a:xfrm>
            <a:off x="8878" y="11"/>
            <a:ext cx="12183122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5CEC42-52F5-EE5B-4F3A-21B35C4C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de-DE" sz="4800" dirty="0">
                <a:solidFill>
                  <a:srgbClr val="FFFFFF"/>
                </a:solidFill>
              </a:rPr>
              <a:t>Vielen</a:t>
            </a:r>
            <a:br>
              <a:rPr lang="de-DE" sz="4800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rgbClr val="FFFFFF"/>
                </a:solidFill>
              </a:rPr>
              <a:t>Dank für Ihre Aufmerksamkeit!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2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1EE497CC-54F4-6BF1-86BC-5A99C90A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r="198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7F0DB9-C0B6-4706-A769-8D689AF6D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5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1485DF5D-9D76-F98A-A3C2-2EB2D980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7F0DB9-C0B6-4706-A769-8D689AF6D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Grafikdesign, Screenshot, Poster enthält.&#10;&#10;Automatisch generierte Beschreibung">
            <a:extLst>
              <a:ext uri="{FF2B5EF4-FFF2-40B4-BE49-F238E27FC236}">
                <a16:creationId xmlns:a16="http://schemas.microsoft.com/office/drawing/2014/main" id="{644FCF79-A1E1-2B51-43EF-F31306D93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r="-1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3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Grafikdesign, Farbigkeit enthält.&#10;&#10;Automatisch generierte Beschreibung">
            <a:extLst>
              <a:ext uri="{FF2B5EF4-FFF2-40B4-BE49-F238E27FC236}">
                <a16:creationId xmlns:a16="http://schemas.microsoft.com/office/drawing/2014/main" id="{3F13D287-BDF5-7808-8017-F58BFBF2E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Grafikdesign, Screenshot, Grafiken enthält.&#10;&#10;Automatisch generierte Beschreibung">
            <a:extLst>
              <a:ext uri="{FF2B5EF4-FFF2-40B4-BE49-F238E27FC236}">
                <a16:creationId xmlns:a16="http://schemas.microsoft.com/office/drawing/2014/main" id="{58F94023-1495-B7C9-04BB-E6D9FFDE0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Baum, Sonne enthält.&#10;&#10;Automatisch generierte Beschreibung">
            <a:extLst>
              <a:ext uri="{FF2B5EF4-FFF2-40B4-BE49-F238E27FC236}">
                <a16:creationId xmlns:a16="http://schemas.microsoft.com/office/drawing/2014/main" id="{EA6C3766-6ADA-5B8D-BF75-B23CDF1E1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9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Animierter Cartoon, Grafikdesign, Cartoon enthält.&#10;&#10;Automatisch generierte Beschreibung">
            <a:extLst>
              <a:ext uri="{FF2B5EF4-FFF2-40B4-BE49-F238E27FC236}">
                <a16:creationId xmlns:a16="http://schemas.microsoft.com/office/drawing/2014/main" id="{0F72B1CF-7C0A-B2AB-7079-FBFA474AC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5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Regenbogen, Text, Grafikdesign, Tanz enthält.&#10;&#10;Automatisch generierte Beschreibung">
            <a:extLst>
              <a:ext uri="{FF2B5EF4-FFF2-40B4-BE49-F238E27FC236}">
                <a16:creationId xmlns:a16="http://schemas.microsoft.com/office/drawing/2014/main" id="{FABDAF10-33AF-F7CB-A9FC-5DE368A7A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9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742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Univers</vt:lpstr>
      <vt:lpstr>GradientVTI</vt:lpstr>
      <vt:lpstr>Globales Glück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Brigitte Geiger</dc:creator>
  <cp:keywords>Globales Glück 2023</cp:keywords>
  <cp:lastModifiedBy>Brigitte Geiger</cp:lastModifiedBy>
  <cp:revision>2</cp:revision>
  <dcterms:created xsi:type="dcterms:W3CDTF">2023-09-01T08:56:07Z</dcterms:created>
  <dcterms:modified xsi:type="dcterms:W3CDTF">2023-09-01T09:08:15Z</dcterms:modified>
</cp:coreProperties>
</file>