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3"/>
  </p:sldMasterIdLst>
  <p:notesMasterIdLst>
    <p:notesMasterId r:id="rId14"/>
  </p:notesMasterIdLst>
  <p:handoutMasterIdLst>
    <p:handoutMasterId r:id="rId15"/>
  </p:handoutMasterIdLst>
  <p:sldIdLst>
    <p:sldId id="298" r:id="rId4"/>
    <p:sldId id="284" r:id="rId5"/>
    <p:sldId id="302" r:id="rId6"/>
    <p:sldId id="304" r:id="rId7"/>
    <p:sldId id="306" r:id="rId8"/>
    <p:sldId id="303" r:id="rId9"/>
    <p:sldId id="305" r:id="rId10"/>
    <p:sldId id="308" r:id="rId11"/>
    <p:sldId id="301" r:id="rId12"/>
    <p:sldId id="296" r:id="rId13"/>
  </p:sldIdLst>
  <p:sldSz cx="12192000"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5" autoAdjust="0"/>
    <p:restoredTop sz="94574" autoAdjust="0"/>
  </p:normalViewPr>
  <p:slideViewPr>
    <p:cSldViewPr snapToGrid="0">
      <p:cViewPr varScale="1">
        <p:scale>
          <a:sx n="86" d="100"/>
          <a:sy n="86" d="100"/>
        </p:scale>
        <p:origin x="562" y="48"/>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9" d="100"/>
          <a:sy n="89" d="100"/>
        </p:scale>
        <p:origin x="3762"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dirty="0"/>
          </a:p>
        </p:txBody>
      </p:sp>
      <p:sp>
        <p:nvSpPr>
          <p:cNvPr id="3" name="Datumsplatzhalt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3D0AD56-5B6C-4E6A-B7B4-295B40FE9287}" type="datetime1">
              <a:rPr lang="de-DE" smtClean="0"/>
              <a:t>30.08.2023</a:t>
            </a:fld>
            <a:endParaRPr lang="de-DE" dirty="0"/>
          </a:p>
        </p:txBody>
      </p:sp>
      <p:sp>
        <p:nvSpPr>
          <p:cNvPr id="4" name="Fußzeilenplatzhalt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dirty="0"/>
          </a:p>
        </p:txBody>
      </p:sp>
      <p:sp>
        <p:nvSpPr>
          <p:cNvPr id="5" name="Foliennummernplatzhalt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2C0B10-7CAE-41E4-AB02-7E8B1FF2B898}" type="slidenum">
              <a:rPr lang="de-DE" smtClean="0"/>
              <a:t>‹Nr.›</a:t>
            </a:fld>
            <a:endParaRPr lang="de-DE"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noProof="0"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3C25127B-56B1-41E7-870A-1A288A9B9CCE}" type="datetime1">
              <a:rPr lang="de-DE" noProof="0" smtClean="0"/>
              <a:t>30.08.2023</a:t>
            </a:fld>
            <a:endParaRPr lang="de-DE" noProof="0"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de-DE" noProof="0"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noProof="0"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530193B-564F-4854-8A52-728F3FB19C85}" type="slidenum">
              <a:rPr lang="de-DE" noProof="0" smtClean="0"/>
              <a:t>‹Nr.›</a:t>
            </a:fld>
            <a:endParaRPr lang="de-DE"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rtl="0"/>
            <a:fld id="{8530193B-564F-4854-8A52-728F3FB19C85}" type="slidenum">
              <a:rPr lang="de-DE" smtClean="0"/>
              <a:t>1</a:t>
            </a:fld>
            <a:endParaRPr lang="de-DE" dirty="0"/>
          </a:p>
        </p:txBody>
      </p:sp>
    </p:spTree>
    <p:extLst>
      <p:ext uri="{BB962C8B-B14F-4D97-AF65-F5344CB8AC3E}">
        <p14:creationId xmlns:p14="http://schemas.microsoft.com/office/powerpoint/2010/main" val="18810637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rtl="0"/>
            <a:fld id="{8530193B-564F-4854-8A52-728F3FB19C85}" type="slidenum">
              <a:rPr lang="de-DE" smtClean="0"/>
              <a:t>10</a:t>
            </a:fld>
            <a:endParaRPr lang="de-DE" dirty="0"/>
          </a:p>
        </p:txBody>
      </p:sp>
    </p:spTree>
    <p:extLst>
      <p:ext uri="{BB962C8B-B14F-4D97-AF65-F5344CB8AC3E}">
        <p14:creationId xmlns:p14="http://schemas.microsoft.com/office/powerpoint/2010/main" val="1825145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rtl="0"/>
            <a:fld id="{8530193B-564F-4854-8A52-728F3FB19C85}" type="slidenum">
              <a:rPr lang="de-DE" smtClean="0"/>
              <a:t>2</a:t>
            </a:fld>
            <a:endParaRPr lang="de-DE" dirty="0"/>
          </a:p>
        </p:txBody>
      </p:sp>
    </p:spTree>
    <p:extLst>
      <p:ext uri="{BB962C8B-B14F-4D97-AF65-F5344CB8AC3E}">
        <p14:creationId xmlns:p14="http://schemas.microsoft.com/office/powerpoint/2010/main" val="1431483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rtl="0"/>
            <a:fld id="{8530193B-564F-4854-8A52-728F3FB19C85}" type="slidenum">
              <a:rPr lang="de-DE" smtClean="0"/>
              <a:t>3</a:t>
            </a:fld>
            <a:endParaRPr lang="de-DE" dirty="0"/>
          </a:p>
        </p:txBody>
      </p:sp>
    </p:spTree>
    <p:extLst>
      <p:ext uri="{BB962C8B-B14F-4D97-AF65-F5344CB8AC3E}">
        <p14:creationId xmlns:p14="http://schemas.microsoft.com/office/powerpoint/2010/main" val="297230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rtl="0"/>
            <a:fld id="{8530193B-564F-4854-8A52-728F3FB19C85}" type="slidenum">
              <a:rPr lang="de-DE" smtClean="0"/>
              <a:t>4</a:t>
            </a:fld>
            <a:endParaRPr lang="de-DE" dirty="0"/>
          </a:p>
        </p:txBody>
      </p:sp>
    </p:spTree>
    <p:extLst>
      <p:ext uri="{BB962C8B-B14F-4D97-AF65-F5344CB8AC3E}">
        <p14:creationId xmlns:p14="http://schemas.microsoft.com/office/powerpoint/2010/main" val="3097238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rtl="0"/>
            <a:fld id="{8530193B-564F-4854-8A52-728F3FB19C85}" type="slidenum">
              <a:rPr lang="de-DE" smtClean="0"/>
              <a:t>5</a:t>
            </a:fld>
            <a:endParaRPr lang="de-DE" dirty="0"/>
          </a:p>
        </p:txBody>
      </p:sp>
    </p:spTree>
    <p:extLst>
      <p:ext uri="{BB962C8B-B14F-4D97-AF65-F5344CB8AC3E}">
        <p14:creationId xmlns:p14="http://schemas.microsoft.com/office/powerpoint/2010/main" val="122264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rtl="0"/>
            <a:fld id="{8530193B-564F-4854-8A52-728F3FB19C85}" type="slidenum">
              <a:rPr lang="de-DE" smtClean="0"/>
              <a:t>6</a:t>
            </a:fld>
            <a:endParaRPr lang="de-DE" dirty="0"/>
          </a:p>
        </p:txBody>
      </p:sp>
    </p:spTree>
    <p:extLst>
      <p:ext uri="{BB962C8B-B14F-4D97-AF65-F5344CB8AC3E}">
        <p14:creationId xmlns:p14="http://schemas.microsoft.com/office/powerpoint/2010/main" val="4022219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rtl="0"/>
            <a:fld id="{8530193B-564F-4854-8A52-728F3FB19C85}" type="slidenum">
              <a:rPr lang="de-DE" smtClean="0"/>
              <a:t>7</a:t>
            </a:fld>
            <a:endParaRPr lang="de-DE" dirty="0"/>
          </a:p>
        </p:txBody>
      </p:sp>
    </p:spTree>
    <p:extLst>
      <p:ext uri="{BB962C8B-B14F-4D97-AF65-F5344CB8AC3E}">
        <p14:creationId xmlns:p14="http://schemas.microsoft.com/office/powerpoint/2010/main" val="8762923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rtl="0"/>
            <a:fld id="{8530193B-564F-4854-8A52-728F3FB19C85}" type="slidenum">
              <a:rPr lang="de-DE" smtClean="0"/>
              <a:t>8</a:t>
            </a:fld>
            <a:endParaRPr lang="de-DE" dirty="0"/>
          </a:p>
        </p:txBody>
      </p:sp>
    </p:spTree>
    <p:extLst>
      <p:ext uri="{BB962C8B-B14F-4D97-AF65-F5344CB8AC3E}">
        <p14:creationId xmlns:p14="http://schemas.microsoft.com/office/powerpoint/2010/main" val="15570890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rtl="0"/>
            <a:fld id="{8530193B-564F-4854-8A52-728F3FB19C85}" type="slidenum">
              <a:rPr lang="de-DE" smtClean="0"/>
              <a:t>9</a:t>
            </a:fld>
            <a:endParaRPr lang="de-DE" dirty="0"/>
          </a:p>
        </p:txBody>
      </p:sp>
    </p:spTree>
    <p:extLst>
      <p:ext uri="{BB962C8B-B14F-4D97-AF65-F5344CB8AC3E}">
        <p14:creationId xmlns:p14="http://schemas.microsoft.com/office/powerpoint/2010/main" val="3569061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bg>
      <p:bgPr>
        <a:solidFill>
          <a:schemeClr val="bg1">
            <a:lumMod val="95000"/>
          </a:schemeClr>
        </a:solidFill>
        <a:effectLst/>
      </p:bgPr>
    </p:bg>
    <p:spTree>
      <p:nvGrpSpPr>
        <p:cNvPr id="1" name=""/>
        <p:cNvGrpSpPr/>
        <p:nvPr/>
      </p:nvGrpSpPr>
      <p:grpSpPr>
        <a:xfrm>
          <a:off x="0" y="0"/>
          <a:ext cx="0" cy="0"/>
          <a:chOff x="0" y="0"/>
          <a:chExt cx="0" cy="0"/>
        </a:xfrm>
      </p:grpSpPr>
      <p:sp>
        <p:nvSpPr>
          <p:cNvPr id="41" name="Bildplatzhalt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rtlCol="0" anchor="t"/>
          <a:lstStyle>
            <a:lvl1pPr marL="0" indent="0" algn="ctr">
              <a:buNone/>
              <a:defRPr sz="1200" i="1">
                <a:latin typeface="Times New Roman" panose="02020603050405020304" pitchFamily="18" charset="0"/>
                <a:cs typeface="Times New Roman" panose="02020603050405020304" pitchFamily="18" charset="0"/>
              </a:defRPr>
            </a:lvl1pPr>
          </a:lstStyle>
          <a:p>
            <a:pPr rtl="0"/>
            <a:r>
              <a:rPr lang="de-DE" noProof="0" dirty="0"/>
              <a:t>Ihr Foto einfügen oder ziehen und ablegen</a:t>
            </a:r>
          </a:p>
        </p:txBody>
      </p:sp>
      <p:sp>
        <p:nvSpPr>
          <p:cNvPr id="2" name="Titel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4600" b="1" spc="-300" dirty="0"/>
            </a:lvl1pPr>
          </a:lstStyle>
          <a:p>
            <a:pPr lvl="0" algn="r" rtl="0"/>
            <a:r>
              <a:rPr lang="de-DE" noProof="0"/>
              <a:t>Klicken, um Präsentationstitel zu bearbeiten</a:t>
            </a:r>
          </a:p>
        </p:txBody>
      </p:sp>
      <p:sp>
        <p:nvSpPr>
          <p:cNvPr id="3" name="Untertitel 2">
            <a:extLst>
              <a:ext uri="{FF2B5EF4-FFF2-40B4-BE49-F238E27FC236}">
                <a16:creationId xmlns:a16="http://schemas.microsoft.com/office/drawing/2014/main" id="{C9980B88-3F4A-4688-9ED0-17EF37E62D93}"/>
              </a:ext>
            </a:extLst>
          </p:cNvPr>
          <p:cNvSpPr>
            <a:spLocks noGrp="1"/>
          </p:cNvSpPr>
          <p:nvPr>
            <p:ph type="subTitle" idx="1" hasCustomPrompt="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rtl="0"/>
            <a:r>
              <a:rPr lang="de-DE" noProof="0"/>
              <a:t>Formatvorlage des Untertitelmasters durch Klicken bearbeiten</a:t>
            </a:r>
          </a:p>
        </p:txBody>
      </p:sp>
      <p:sp>
        <p:nvSpPr>
          <p:cNvPr id="13" name="Rechteck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14" name="Rechteck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15" name="Rechteck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8" name="Rechteck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de-DE" noProof="0"/>
              <a:t>Seitentitel durch Klicken bearbeiten</a:t>
            </a:r>
          </a:p>
        </p:txBody>
      </p:sp>
      <p:sp>
        <p:nvSpPr>
          <p:cNvPr id="7" name="Untertitel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de-DE" noProof="0"/>
              <a:t>Untertitel</a:t>
            </a:r>
          </a:p>
        </p:txBody>
      </p:sp>
      <p:sp>
        <p:nvSpPr>
          <p:cNvPr id="3" name="Inhaltsplatzhalt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432000" y="1512000"/>
            <a:ext cx="5472000" cy="468000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6" name="Textplatzhalter 4">
            <a:extLst>
              <a:ext uri="{FF2B5EF4-FFF2-40B4-BE49-F238E27FC236}">
                <a16:creationId xmlns:a16="http://schemas.microsoft.com/office/drawing/2014/main" id="{7867C73D-EE16-41D1-B7CE-A35C765E3B8D}"/>
              </a:ext>
            </a:extLst>
          </p:cNvPr>
          <p:cNvSpPr>
            <a:spLocks noGrp="1"/>
          </p:cNvSpPr>
          <p:nvPr>
            <p:ph type="body" sz="quarter" idx="12" hasCustomPrompt="1"/>
          </p:nvPr>
        </p:nvSpPr>
        <p:spPr>
          <a:xfrm>
            <a:off x="6299887" y="1511250"/>
            <a:ext cx="5472113" cy="4680000"/>
          </a:xfrm>
        </p:spPr>
        <p:txBody>
          <a:bodyPr rtlCol="0"/>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4" name="Fußzeilenplatzhalt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de-DE" noProof="0" dirty="0"/>
              <a:t>Fußzeile hinzufügen</a:t>
            </a:r>
          </a:p>
        </p:txBody>
      </p:sp>
      <p:sp>
        <p:nvSpPr>
          <p:cNvPr id="5" name="Foliennummernplatzhalt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rtlCol="0"/>
          <a:lstStyle/>
          <a:p>
            <a:pPr rtl="0"/>
            <a:fld id="{19B51A1E-902D-48AF-9020-955120F399B6}" type="slidenum">
              <a:rPr lang="de-DE" noProof="0" smtClean="0"/>
              <a:pPr rtl="0"/>
              <a:t>‹Nr.›</a:t>
            </a:fld>
            <a:endParaRPr lang="de-DE" noProof="0" dirty="0"/>
          </a:p>
        </p:txBody>
      </p:sp>
    </p:spTree>
    <p:extLst>
      <p:ext uri="{BB962C8B-B14F-4D97-AF65-F5344CB8AC3E}">
        <p14:creationId xmlns:p14="http://schemas.microsoft.com/office/powerpoint/2010/main" val="89155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spalti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de-DE" noProof="0"/>
              <a:t>Seitentitel durch Klicken bearbeiten</a:t>
            </a:r>
          </a:p>
        </p:txBody>
      </p:sp>
      <p:sp>
        <p:nvSpPr>
          <p:cNvPr id="9" name="Untertitel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de-DE" noProof="0"/>
              <a:t>Untertitel</a:t>
            </a:r>
          </a:p>
        </p:txBody>
      </p:sp>
      <p:sp>
        <p:nvSpPr>
          <p:cNvPr id="3" name="Inhaltsplatzhalter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512000"/>
            <a:ext cx="3600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5" name="Textplatzhalter 4">
            <a:extLst>
              <a:ext uri="{FF2B5EF4-FFF2-40B4-BE49-F238E27FC236}">
                <a16:creationId xmlns:a16="http://schemas.microsoft.com/office/drawing/2014/main" id="{16A38E24-EB1C-472F-B631-5DF32F9C4CF5}"/>
              </a:ext>
            </a:extLst>
          </p:cNvPr>
          <p:cNvSpPr>
            <a:spLocks noGrp="1"/>
          </p:cNvSpPr>
          <p:nvPr>
            <p:ph type="body" sz="quarter" idx="12" hasCustomPrompt="1"/>
          </p:nvPr>
        </p:nvSpPr>
        <p:spPr>
          <a:xfrm>
            <a:off x="4301550" y="1511476"/>
            <a:ext cx="3600450" cy="4679249"/>
          </a:xfrm>
        </p:spPr>
        <p:txBody>
          <a:bodyPr rtlCol="0"/>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11" name="Textplatzhalter 5">
            <a:extLst>
              <a:ext uri="{FF2B5EF4-FFF2-40B4-BE49-F238E27FC236}">
                <a16:creationId xmlns:a16="http://schemas.microsoft.com/office/drawing/2014/main" id="{5B4A252E-78C9-4F76-98A4-A4B580AD072A}"/>
              </a:ext>
            </a:extLst>
          </p:cNvPr>
          <p:cNvSpPr>
            <a:spLocks noGrp="1"/>
          </p:cNvSpPr>
          <p:nvPr>
            <p:ph type="body" sz="quarter" idx="13" hasCustomPrompt="1"/>
          </p:nvPr>
        </p:nvSpPr>
        <p:spPr>
          <a:xfrm>
            <a:off x="8171550" y="1511475"/>
            <a:ext cx="3600450" cy="4679250"/>
          </a:xfrm>
        </p:spPr>
        <p:txBody>
          <a:bodyPr rtlCol="0"/>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4" name="Fußzeilenplatzhalt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rtlCol="0"/>
          <a:lstStyle/>
          <a:p>
            <a:pPr rtl="0"/>
            <a:r>
              <a:rPr lang="de-DE" noProof="0" dirty="0"/>
              <a:t>Fußzeile hinzufügen</a:t>
            </a:r>
          </a:p>
        </p:txBody>
      </p:sp>
      <p:sp>
        <p:nvSpPr>
          <p:cNvPr id="6" name="Foliennummernplatzhalt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rtlCol="0"/>
          <a:lstStyle/>
          <a:p>
            <a:pPr rtl="0"/>
            <a:fld id="{19B51A1E-902D-48AF-9020-955120F399B6}" type="slidenum">
              <a:rPr lang="de-DE" noProof="0" smtClean="0"/>
              <a:pPr rtl="0"/>
              <a:t>‹Nr.›</a:t>
            </a:fld>
            <a:endParaRPr lang="de-DE" noProof="0" dirty="0"/>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spalti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de-DE" noProof="0"/>
              <a:t>Seitentitel durch Klicken bearbeiten</a:t>
            </a:r>
          </a:p>
        </p:txBody>
      </p:sp>
      <p:sp>
        <p:nvSpPr>
          <p:cNvPr id="10" name="Untertitel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de-DE" noProof="0"/>
              <a:t>Untertitel</a:t>
            </a:r>
          </a:p>
        </p:txBody>
      </p:sp>
      <p:sp>
        <p:nvSpPr>
          <p:cNvPr id="3" name="Inhaltsplatzhalter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512000"/>
            <a:ext cx="2160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5" name="Textplatzhalt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726412" y="1512000"/>
            <a:ext cx="2160588" cy="4679250"/>
          </a:xfrm>
        </p:spPr>
        <p:txBody>
          <a:bodyPr rtlCol="0"/>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13" name="Textplatzhalter 5">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5021412" y="1512000"/>
            <a:ext cx="2160588" cy="4679250"/>
          </a:xfrm>
        </p:spPr>
        <p:txBody>
          <a:bodyPr rtlCol="0"/>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15" name="Textplatzhalter 6">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7316412" y="1507535"/>
            <a:ext cx="2160588" cy="4679250"/>
          </a:xfrm>
        </p:spPr>
        <p:txBody>
          <a:bodyPr rtlCol="0"/>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17" name="Textplatzhalter 7">
            <a:extLst>
              <a:ext uri="{FF2B5EF4-FFF2-40B4-BE49-F238E27FC236}">
                <a16:creationId xmlns:a16="http://schemas.microsoft.com/office/drawing/2014/main" id="{77D6BBBA-F4A3-45D4-91BC-A405FFDC7C3D}"/>
              </a:ext>
            </a:extLst>
          </p:cNvPr>
          <p:cNvSpPr>
            <a:spLocks noGrp="1"/>
          </p:cNvSpPr>
          <p:nvPr>
            <p:ph type="body" sz="quarter" idx="15" hasCustomPrompt="1"/>
          </p:nvPr>
        </p:nvSpPr>
        <p:spPr>
          <a:xfrm>
            <a:off x="9611412" y="1507535"/>
            <a:ext cx="2160588" cy="4683715"/>
          </a:xfrm>
        </p:spPr>
        <p:txBody>
          <a:bodyPr rtlCol="0"/>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4" name="Fußzeilenplatzhalt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rtlCol="0"/>
          <a:lstStyle/>
          <a:p>
            <a:pPr rtl="0"/>
            <a:r>
              <a:rPr lang="de-DE" noProof="0" dirty="0"/>
              <a:t>Fußzeile hinzufügen</a:t>
            </a:r>
          </a:p>
        </p:txBody>
      </p:sp>
      <p:sp>
        <p:nvSpPr>
          <p:cNvPr id="6" name="Foliennummernplatzhalt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rtlCol="0"/>
          <a:lstStyle/>
          <a:p>
            <a:pPr rtl="0"/>
            <a:fld id="{19B51A1E-902D-48AF-9020-955120F399B6}" type="slidenum">
              <a:rPr lang="de-DE" noProof="0" smtClean="0"/>
              <a:pPr rtl="0"/>
              <a:t>‹Nr.›</a:t>
            </a:fld>
            <a:endParaRPr lang="de-DE"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rtlCol="0"/>
          <a:lstStyle>
            <a:lvl1pPr>
              <a:defRPr>
                <a:solidFill>
                  <a:schemeClr val="tx1">
                    <a:lumMod val="75000"/>
                    <a:lumOff val="25000"/>
                  </a:schemeClr>
                </a:solidFill>
              </a:defRPr>
            </a:lvl1pPr>
          </a:lstStyle>
          <a:p>
            <a:pPr rtl="0"/>
            <a:r>
              <a:rPr lang="de-DE" noProof="0"/>
              <a:t>Seitentitel durch Klicken bearbeiten</a:t>
            </a:r>
          </a:p>
        </p:txBody>
      </p:sp>
      <p:sp>
        <p:nvSpPr>
          <p:cNvPr id="5" name="Untertitel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de-DE" noProof="0"/>
              <a:t>Untertitel</a:t>
            </a:r>
          </a:p>
        </p:txBody>
      </p:sp>
      <p:sp>
        <p:nvSpPr>
          <p:cNvPr id="3" name="Fußzeilenplatzhalt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rtlCol="0"/>
          <a:lstStyle/>
          <a:p>
            <a:pPr rtl="0"/>
            <a:r>
              <a:rPr lang="de-DE" noProof="0" dirty="0"/>
              <a:t>Fußzeile hinzufügen</a:t>
            </a:r>
          </a:p>
        </p:txBody>
      </p:sp>
      <p:sp>
        <p:nvSpPr>
          <p:cNvPr id="4" name="Foliennummernplatzhalt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rtlCol="0"/>
          <a:lstStyle/>
          <a:p>
            <a:pPr rtl="0"/>
            <a:fld id="{19B51A1E-902D-48AF-9020-955120F399B6}" type="slidenum">
              <a:rPr lang="de-DE" noProof="0" smtClean="0"/>
              <a:pPr rtl="0"/>
              <a:t>‹Nr.›</a:t>
            </a:fld>
            <a:endParaRPr lang="de-DE" noProof="0" dirty="0"/>
          </a:p>
        </p:txBody>
      </p:sp>
    </p:spTree>
    <p:extLst>
      <p:ext uri="{BB962C8B-B14F-4D97-AF65-F5344CB8AC3E}">
        <p14:creationId xmlns:p14="http://schemas.microsoft.com/office/powerpoint/2010/main" val="15058552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2" name="Fußzeilenplatzhalt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rtlCol="0"/>
          <a:lstStyle/>
          <a:p>
            <a:pPr rtl="0"/>
            <a:r>
              <a:rPr lang="de-DE" noProof="0" dirty="0"/>
              <a:t>Fußzeile hinzufügen</a:t>
            </a:r>
          </a:p>
        </p:txBody>
      </p:sp>
      <p:sp>
        <p:nvSpPr>
          <p:cNvPr id="3" name="Foliennummernplatzhalt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rtlCol="0"/>
          <a:lstStyle/>
          <a:p>
            <a:pPr rtl="0"/>
            <a:fld id="{19B51A1E-902D-48AF-9020-955120F399B6}" type="slidenum">
              <a:rPr lang="de-DE" noProof="0" smtClean="0"/>
              <a:pPr rtl="0"/>
              <a:t>‹Nr.›</a:t>
            </a:fld>
            <a:endParaRPr lang="de-DE" noProof="0" dirty="0"/>
          </a:p>
        </p:txBody>
      </p:sp>
      <p:sp>
        <p:nvSpPr>
          <p:cNvPr id="4" name="Titel 3">
            <a:extLst>
              <a:ext uri="{FF2B5EF4-FFF2-40B4-BE49-F238E27FC236}">
                <a16:creationId xmlns:a16="http://schemas.microsoft.com/office/drawing/2014/main" id="{90694D9D-C633-4D52-965E-E5BBD9883037}"/>
              </a:ext>
            </a:extLst>
          </p:cNvPr>
          <p:cNvSpPr>
            <a:spLocks noGrp="1"/>
          </p:cNvSpPr>
          <p:nvPr>
            <p:ph type="title" hasCustomPrompt="1"/>
          </p:nvPr>
        </p:nvSpPr>
        <p:spPr/>
        <p:txBody>
          <a:bodyPr rtlCol="0"/>
          <a:lstStyle/>
          <a:p>
            <a:pPr rtl="0"/>
            <a:r>
              <a:rPr lang="de-DE" noProof="0"/>
              <a:t>Titelmasterformat durch Klicken bearbeiten</a:t>
            </a:r>
          </a:p>
        </p:txBody>
      </p:sp>
    </p:spTree>
    <p:extLst>
      <p:ext uri="{BB962C8B-B14F-4D97-AF65-F5344CB8AC3E}">
        <p14:creationId xmlns:p14="http://schemas.microsoft.com/office/powerpoint/2010/main" val="1139767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rennlinienfolie 1">
    <p:bg>
      <p:bgPr>
        <a:solidFill>
          <a:schemeClr val="bg1">
            <a:lumMod val="95000"/>
          </a:schemeClr>
        </a:solidFill>
        <a:effectLst/>
      </p:bgPr>
    </p:bg>
    <p:spTree>
      <p:nvGrpSpPr>
        <p:cNvPr id="1" name=""/>
        <p:cNvGrpSpPr/>
        <p:nvPr/>
      </p:nvGrpSpPr>
      <p:grpSpPr>
        <a:xfrm>
          <a:off x="0" y="0"/>
          <a:ext cx="0" cy="0"/>
          <a:chOff x="0" y="0"/>
          <a:chExt cx="0" cy="0"/>
        </a:xfrm>
      </p:grpSpPr>
      <p:sp>
        <p:nvSpPr>
          <p:cNvPr id="41" name="Bildplatzhalt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de-DE" noProof="0" dirty="0"/>
              <a:t>Hier einfügen oder ablegen: </a:t>
            </a:r>
            <a:br>
              <a:rPr lang="de-DE" noProof="0" dirty="0"/>
            </a:br>
            <a:r>
              <a:rPr lang="de-DE" noProof="0" dirty="0"/>
              <a:t>Ihr Foto</a:t>
            </a:r>
          </a:p>
        </p:txBody>
      </p:sp>
      <p:sp>
        <p:nvSpPr>
          <p:cNvPr id="2" name="Titel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180000" rIns="252000" bIns="180000" rtlCol="0" anchor="t">
            <a:noAutofit/>
          </a:bodyPr>
          <a:lstStyle>
            <a:lvl1pPr algn="r">
              <a:defRPr lang="en-ZA" sz="4700" b="1" spc="-300" dirty="0"/>
            </a:lvl1pPr>
          </a:lstStyle>
          <a:p>
            <a:pPr lvl="0" algn="r" rtl="0"/>
            <a:r>
              <a:rPr lang="de-DE" noProof="0"/>
              <a:t>Zum Bearbeiten der Abschnittstrennlinie klicken</a:t>
            </a:r>
          </a:p>
        </p:txBody>
      </p:sp>
      <p:sp>
        <p:nvSpPr>
          <p:cNvPr id="7" name="Untertitel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rtlCol="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rtl="0"/>
            <a:r>
              <a:rPr lang="de-DE" noProof="0"/>
              <a:t>Formatvorlage des Untertitelmasters durch Klicken bearbeiten</a:t>
            </a:r>
          </a:p>
        </p:txBody>
      </p:sp>
      <p:sp>
        <p:nvSpPr>
          <p:cNvPr id="4" name="Fußzeilenplatzhalt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rtlCol="0"/>
          <a:lstStyle/>
          <a:p>
            <a:pPr rtl="0"/>
            <a:r>
              <a:rPr lang="de-DE" noProof="0" dirty="0"/>
              <a:t>Fußzeile hinzufügen</a:t>
            </a:r>
          </a:p>
        </p:txBody>
      </p:sp>
      <p:sp>
        <p:nvSpPr>
          <p:cNvPr id="8" name="Rechteck 7">
            <a:extLst>
              <a:ext uri="{FF2B5EF4-FFF2-40B4-BE49-F238E27FC236}">
                <a16:creationId xmlns:a16="http://schemas.microsoft.com/office/drawing/2014/main"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13" name="Rechteck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14" name="Rechteck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15" name="Rechteck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5" name="Foliennummernplatzhalt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rtlCol="0"/>
          <a:lstStyle/>
          <a:p>
            <a:pPr rtl="0"/>
            <a:fld id="{19B51A1E-902D-48AF-9020-955120F399B6}" type="slidenum">
              <a:rPr lang="de-DE" noProof="0" smtClean="0"/>
              <a:pPr rtl="0"/>
              <a:t>‹Nr.›</a:t>
            </a:fld>
            <a:endParaRPr lang="de-DE" noProof="0" dirty="0"/>
          </a:p>
        </p:txBody>
      </p:sp>
    </p:spTree>
    <p:extLst>
      <p:ext uri="{BB962C8B-B14F-4D97-AF65-F5344CB8AC3E}">
        <p14:creationId xmlns:p14="http://schemas.microsoft.com/office/powerpoint/2010/main" val="2437159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ennlinienfolie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1" name="Bildplatzhalt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de-DE" noProof="0" dirty="0"/>
              <a:t>Hier einfügen oder ablegen: </a:t>
            </a:r>
            <a:br>
              <a:rPr lang="de-DE" noProof="0" dirty="0"/>
            </a:br>
            <a:r>
              <a:rPr lang="de-DE" noProof="0" dirty="0"/>
              <a:t>Ihr Foto</a:t>
            </a:r>
          </a:p>
        </p:txBody>
      </p:sp>
      <p:sp>
        <p:nvSpPr>
          <p:cNvPr id="3" name="Titel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rtlCol="0"/>
          <a:lstStyle>
            <a:lvl1pPr>
              <a:defRPr sz="5400" b="1" spc="-300">
                <a:solidFill>
                  <a:schemeClr val="tx1">
                    <a:lumMod val="75000"/>
                    <a:lumOff val="25000"/>
                  </a:schemeClr>
                </a:solidFill>
                <a:latin typeface="+mj-lt"/>
              </a:defRPr>
            </a:lvl1pPr>
          </a:lstStyle>
          <a:p>
            <a:pPr rtl="0"/>
            <a:r>
              <a:rPr lang="de-DE" noProof="0"/>
              <a:t>Zum Bearbeiten der Abschnittstrennlinie klicken</a:t>
            </a:r>
          </a:p>
        </p:txBody>
      </p:sp>
      <p:sp>
        <p:nvSpPr>
          <p:cNvPr id="7" name="Untertitel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0" y="4110760"/>
            <a:ext cx="5956300" cy="1100565"/>
          </a:xfrm>
          <a:solidFill>
            <a:schemeClr val="tx1">
              <a:alpha val="80000"/>
            </a:schemeClr>
          </a:solidFill>
        </p:spPr>
        <p:txBody>
          <a:bodyPr lIns="252000" tIns="180000" rIns="180000" bIns="180000" rtlCol="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rtl="0"/>
            <a:r>
              <a:rPr lang="de-DE" noProof="0"/>
              <a:t>Formatvorlage des Untertitelmasters durch Klicken bearbeiten</a:t>
            </a:r>
          </a:p>
        </p:txBody>
      </p:sp>
      <p:sp>
        <p:nvSpPr>
          <p:cNvPr id="4" name="Fußzeilenplatzhalt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rtlCol="0"/>
          <a:lstStyle/>
          <a:p>
            <a:pPr rtl="0"/>
            <a:r>
              <a:rPr lang="de-DE" noProof="0" dirty="0"/>
              <a:t>Fußzeile hinzufügen</a:t>
            </a:r>
          </a:p>
        </p:txBody>
      </p:sp>
      <p:sp>
        <p:nvSpPr>
          <p:cNvPr id="8" name="Rechteck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de-DE" noProof="0" dirty="0"/>
          </a:p>
        </p:txBody>
      </p:sp>
      <p:sp>
        <p:nvSpPr>
          <p:cNvPr id="13" name="Rechteck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14" name="Rechteck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15" name="Rechteck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5" name="Foliennummernplatzhalt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rtlCol="0"/>
          <a:lstStyle/>
          <a:p>
            <a:pPr rtl="0"/>
            <a:fld id="{19B51A1E-902D-48AF-9020-955120F399B6}" type="slidenum">
              <a:rPr lang="de-DE" noProof="0" smtClean="0"/>
              <a:pPr rtl="0"/>
              <a:t>‹Nr.›</a:t>
            </a:fld>
            <a:endParaRPr lang="de-DE" noProof="0" dirty="0"/>
          </a:p>
        </p:txBody>
      </p:sp>
    </p:spTree>
    <p:extLst>
      <p:ext uri="{BB962C8B-B14F-4D97-AF65-F5344CB8AC3E}">
        <p14:creationId xmlns:p14="http://schemas.microsoft.com/office/powerpoint/2010/main" val="2282858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Bildlayout 1">
    <p:spTree>
      <p:nvGrpSpPr>
        <p:cNvPr id="1" name=""/>
        <p:cNvGrpSpPr/>
        <p:nvPr/>
      </p:nvGrpSpPr>
      <p:grpSpPr>
        <a:xfrm>
          <a:off x="0" y="0"/>
          <a:ext cx="0" cy="0"/>
          <a:chOff x="0" y="0"/>
          <a:chExt cx="0" cy="0"/>
        </a:xfrm>
      </p:grpSpPr>
      <p:sp>
        <p:nvSpPr>
          <p:cNvPr id="7" name="Bildplatzhalt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rtlCol="0" anchor="t"/>
          <a:lstStyle>
            <a:lvl1pPr marL="0" indent="0" algn="ctr">
              <a:buNone/>
              <a:defRPr sz="1200" i="1">
                <a:latin typeface="Times New Roman" panose="02020603050405020304" pitchFamily="18" charset="0"/>
                <a:cs typeface="Times New Roman" panose="02020603050405020304" pitchFamily="18" charset="0"/>
              </a:defRPr>
            </a:lvl1pPr>
          </a:lstStyle>
          <a:p>
            <a:pPr rtl="0"/>
            <a:r>
              <a:rPr lang="de-DE" noProof="0" dirty="0"/>
              <a:t>Ihr Foto einfügen oder ziehen und ablegen</a:t>
            </a:r>
          </a:p>
        </p:txBody>
      </p:sp>
      <p:sp>
        <p:nvSpPr>
          <p:cNvPr id="2" name="Titel 1">
            <a:extLst>
              <a:ext uri="{FF2B5EF4-FFF2-40B4-BE49-F238E27FC236}">
                <a16:creationId xmlns:a16="http://schemas.microsoft.com/office/drawing/2014/main"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rtlCol="0"/>
          <a:lstStyle>
            <a:lvl1pPr algn="r">
              <a:defRPr sz="4400" b="1" spc="-380" baseline="0">
                <a:solidFill>
                  <a:schemeClr val="tx1">
                    <a:lumMod val="75000"/>
                    <a:lumOff val="25000"/>
                  </a:schemeClr>
                </a:solidFill>
              </a:defRPr>
            </a:lvl1pPr>
          </a:lstStyle>
          <a:p>
            <a:pPr rtl="0"/>
            <a:r>
              <a:rPr lang="de-DE" noProof="0"/>
              <a:t>Seitentitel bearbeiten</a:t>
            </a:r>
          </a:p>
        </p:txBody>
      </p:sp>
      <p:sp>
        <p:nvSpPr>
          <p:cNvPr id="10" name="Untertitel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rtlCol="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de-DE" noProof="0"/>
              <a:t>Untertitel</a:t>
            </a:r>
          </a:p>
        </p:txBody>
      </p:sp>
      <p:sp>
        <p:nvSpPr>
          <p:cNvPr id="3" name="Inhaltsplatzhalt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432000" y="2668686"/>
            <a:ext cx="5472000" cy="2999426"/>
          </a:xfrm>
        </p:spPr>
        <p:txBody>
          <a:bodyPr rtlCol="0"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4" name="Fußzeilenplatzhalt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de-DE" noProof="0" dirty="0"/>
              <a:t>Fußzeile hinzufügen</a:t>
            </a:r>
          </a:p>
        </p:txBody>
      </p:sp>
      <p:sp>
        <p:nvSpPr>
          <p:cNvPr id="5" name="Foliennummernplatzhalt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rtlCol="0"/>
          <a:lstStyle/>
          <a:p>
            <a:pPr rtl="0"/>
            <a:fld id="{19B51A1E-902D-48AF-9020-955120F399B6}" type="slidenum">
              <a:rPr lang="de-DE" noProof="0" smtClean="0"/>
              <a:pPr rtl="0"/>
              <a:t>‹Nr.›</a:t>
            </a:fld>
            <a:endParaRPr lang="de-DE" noProof="0" dirty="0"/>
          </a:p>
        </p:txBody>
      </p:sp>
      <p:sp>
        <p:nvSpPr>
          <p:cNvPr id="8" name="Rechteck 7">
            <a:extLst>
              <a:ext uri="{FF2B5EF4-FFF2-40B4-BE49-F238E27FC236}">
                <a16:creationId xmlns:a16="http://schemas.microsoft.com/office/drawing/2014/main"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de-DE" noProof="0" dirty="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Bildlayout 2">
    <p:spTree>
      <p:nvGrpSpPr>
        <p:cNvPr id="1" name=""/>
        <p:cNvGrpSpPr/>
        <p:nvPr/>
      </p:nvGrpSpPr>
      <p:grpSpPr>
        <a:xfrm>
          <a:off x="0" y="0"/>
          <a:ext cx="0" cy="0"/>
          <a:chOff x="0" y="0"/>
          <a:chExt cx="0" cy="0"/>
        </a:xfrm>
      </p:grpSpPr>
      <p:sp>
        <p:nvSpPr>
          <p:cNvPr id="7" name="Bildplatzhalt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rtlCol="0" anchor="t"/>
          <a:lstStyle>
            <a:lvl1pPr marL="0" indent="0" algn="ctr">
              <a:buNone/>
              <a:defRPr sz="1200" i="1">
                <a:latin typeface="Times New Roman" panose="02020603050405020304" pitchFamily="18" charset="0"/>
                <a:cs typeface="Times New Roman" panose="02020603050405020304" pitchFamily="18" charset="0"/>
              </a:defRPr>
            </a:lvl1pPr>
          </a:lstStyle>
          <a:p>
            <a:pPr rtl="0"/>
            <a:r>
              <a:rPr lang="de-DE" noProof="0" dirty="0"/>
              <a:t>Ihr Foto einfügen oder ziehen und ablegen</a:t>
            </a:r>
          </a:p>
        </p:txBody>
      </p:sp>
      <p:sp>
        <p:nvSpPr>
          <p:cNvPr id="2" name="Titel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rtlCol="0"/>
          <a:lstStyle>
            <a:lvl1pPr algn="l">
              <a:defRPr sz="5500" b="1" spc="-300">
                <a:solidFill>
                  <a:schemeClr val="tx1">
                    <a:lumMod val="75000"/>
                    <a:lumOff val="25000"/>
                  </a:schemeClr>
                </a:solidFill>
              </a:defRPr>
            </a:lvl1pPr>
          </a:lstStyle>
          <a:p>
            <a:pPr rtl="0"/>
            <a:r>
              <a:rPr lang="de-DE" noProof="0"/>
              <a:t>Seitentitel durch Klicken bearbeiten</a:t>
            </a:r>
          </a:p>
        </p:txBody>
      </p:sp>
      <p:sp>
        <p:nvSpPr>
          <p:cNvPr id="10" name="Untertitel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rtlCol="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de-DE" noProof="0"/>
              <a:t>Untertitel</a:t>
            </a:r>
          </a:p>
        </p:txBody>
      </p:sp>
      <p:sp>
        <p:nvSpPr>
          <p:cNvPr id="3" name="Inhaltsplatzhalt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288000" y="3763648"/>
            <a:ext cx="5472000" cy="2428351"/>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4" name="Fußzeilenplatzhalt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de-DE" noProof="0" dirty="0"/>
              <a:t>Fußzeile hinzufügen</a:t>
            </a:r>
          </a:p>
        </p:txBody>
      </p:sp>
      <p:sp>
        <p:nvSpPr>
          <p:cNvPr id="5" name="Foliennummernplatzhalt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rtlCol="0"/>
          <a:lstStyle/>
          <a:p>
            <a:pPr rtl="0"/>
            <a:fld id="{19B51A1E-902D-48AF-9020-955120F399B6}" type="slidenum">
              <a:rPr lang="de-DE" noProof="0" smtClean="0"/>
              <a:pPr rtl="0"/>
              <a:t>‹Nr.›</a:t>
            </a:fld>
            <a:endParaRPr lang="de-DE" noProof="0" dirty="0"/>
          </a:p>
        </p:txBody>
      </p:sp>
      <p:sp>
        <p:nvSpPr>
          <p:cNvPr id="8" name="Rechteck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de-DE" noProof="0" dirty="0"/>
          </a:p>
        </p:txBody>
      </p:sp>
    </p:spTree>
    <p:extLst>
      <p:ext uri="{BB962C8B-B14F-4D97-AF65-F5344CB8AC3E}">
        <p14:creationId xmlns:p14="http://schemas.microsoft.com/office/powerpoint/2010/main" val="38438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de-DE" noProof="0"/>
              <a:t>Seitentitel durch Klicken bearbeiten</a:t>
            </a:r>
          </a:p>
        </p:txBody>
      </p:sp>
      <p:sp>
        <p:nvSpPr>
          <p:cNvPr id="9" name="Untertitel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de-DE" noProof="0"/>
              <a:t>Untertitel</a:t>
            </a:r>
          </a:p>
        </p:txBody>
      </p:sp>
      <p:sp>
        <p:nvSpPr>
          <p:cNvPr id="3" name="Linker Platzhalter für Vergleich 1">
            <a:extLst>
              <a:ext uri="{FF2B5EF4-FFF2-40B4-BE49-F238E27FC236}">
                <a16:creationId xmlns:a16="http://schemas.microsoft.com/office/drawing/2014/main" id="{9322B50D-6A7D-41C6-BA57-613BC231DF36}"/>
              </a:ext>
            </a:extLst>
          </p:cNvPr>
          <p:cNvSpPr>
            <a:spLocks noGrp="1"/>
          </p:cNvSpPr>
          <p:nvPr>
            <p:ph type="body" idx="1" hasCustomPrompt="1"/>
          </p:nvPr>
        </p:nvSpPr>
        <p:spPr>
          <a:xfrm>
            <a:off x="432000" y="1515834"/>
            <a:ext cx="5472000" cy="360000"/>
          </a:xfrm>
        </p:spPr>
        <p:txBody>
          <a:bodyPr rtlCol="0"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Textmasterformate bearbeiten</a:t>
            </a:r>
          </a:p>
        </p:txBody>
      </p:sp>
      <p:sp>
        <p:nvSpPr>
          <p:cNvPr id="4" name="Inhaltsplatzhalter 2">
            <a:extLst>
              <a:ext uri="{FF2B5EF4-FFF2-40B4-BE49-F238E27FC236}">
                <a16:creationId xmlns:a16="http://schemas.microsoft.com/office/drawing/2014/main" id="{9FD584DA-F775-47B8-A1D7-6556AD5FCBD2}"/>
              </a:ext>
            </a:extLst>
          </p:cNvPr>
          <p:cNvSpPr>
            <a:spLocks noGrp="1"/>
          </p:cNvSpPr>
          <p:nvPr>
            <p:ph sz="half" idx="2" hasCustomPrompt="1"/>
          </p:nvPr>
        </p:nvSpPr>
        <p:spPr>
          <a:xfrm>
            <a:off x="432000" y="2023668"/>
            <a:ext cx="5472000" cy="4168332"/>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12" name="Linker Platzhalter für Vergleich 2">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300000" y="1516359"/>
            <a:ext cx="5472000" cy="358775"/>
          </a:xfrm>
        </p:spPr>
        <p:txBody>
          <a:bodyPr rtlCol="0"/>
          <a:lstStyle>
            <a:lvl1pPr marL="0" indent="0">
              <a:buNone/>
              <a:defRPr sz="2400" b="1"/>
            </a:lvl1pPr>
          </a:lstStyle>
          <a:p>
            <a:pPr lvl="0" rtl="0"/>
            <a:r>
              <a:rPr lang="de-DE" noProof="0"/>
              <a:t>Textmasterformate bearbeiten</a:t>
            </a:r>
          </a:p>
        </p:txBody>
      </p:sp>
      <p:sp>
        <p:nvSpPr>
          <p:cNvPr id="8" name="Textplatzhalter 4">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299887" y="2020359"/>
            <a:ext cx="5472113" cy="4170891"/>
          </a:xfrm>
        </p:spPr>
        <p:txBody>
          <a:bodyPr rtlCol="0"/>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5" name="Fußzeilenplatzhalt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de-DE" noProof="0" dirty="0"/>
              <a:t>Fußzeile hinzufügen</a:t>
            </a:r>
          </a:p>
        </p:txBody>
      </p:sp>
      <p:sp>
        <p:nvSpPr>
          <p:cNvPr id="6" name="Foliennummernplatzhalt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rtlCol="0"/>
          <a:lstStyle/>
          <a:p>
            <a:pPr rtl="0"/>
            <a:fld id="{19B51A1E-902D-48AF-9020-955120F399B6}" type="slidenum">
              <a:rPr lang="de-DE" noProof="0" smtClean="0"/>
              <a:pPr rtl="0"/>
              <a:t>‹Nr.›</a:t>
            </a:fld>
            <a:endParaRPr lang="de-DE" noProof="0" dirty="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oßes Foto">
    <p:spTree>
      <p:nvGrpSpPr>
        <p:cNvPr id="1" name=""/>
        <p:cNvGrpSpPr/>
        <p:nvPr/>
      </p:nvGrpSpPr>
      <p:grpSpPr>
        <a:xfrm>
          <a:off x="0" y="0"/>
          <a:ext cx="0" cy="0"/>
          <a:chOff x="0" y="0"/>
          <a:chExt cx="0" cy="0"/>
        </a:xfrm>
      </p:grpSpPr>
      <p:sp>
        <p:nvSpPr>
          <p:cNvPr id="7" name="Bildplatzhalt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de-DE" noProof="0" dirty="0"/>
              <a:t>Ihr Foto einfügen oder ziehen und ablegen</a:t>
            </a:r>
          </a:p>
        </p:txBody>
      </p:sp>
      <p:sp>
        <p:nvSpPr>
          <p:cNvPr id="3" name="Inhaltsplatzhalt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096000" y="5359400"/>
            <a:ext cx="5664000" cy="565899"/>
          </a:xfrm>
          <a:solidFill>
            <a:schemeClr val="tx1"/>
          </a:solidFill>
        </p:spPr>
        <p:txBody>
          <a:bodyPr lIns="180000" tIns="180000" rIns="180000" bIns="180000" rtlCol="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de-DE" noProof="0"/>
              <a:t>Geben Sie Ihre Beschriftung ein</a:t>
            </a:r>
          </a:p>
        </p:txBody>
      </p:sp>
      <p:sp>
        <p:nvSpPr>
          <p:cNvPr id="4" name="Fußzeilenplatzhalt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de-DE" noProof="0" dirty="0"/>
              <a:t>Fußzeile hinzufügen</a:t>
            </a:r>
          </a:p>
        </p:txBody>
      </p:sp>
      <p:sp>
        <p:nvSpPr>
          <p:cNvPr id="2" name="Foliennummernplatzhalt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rtlCol="0"/>
          <a:lstStyle/>
          <a:p>
            <a:pPr rtl="0"/>
            <a:fld id="{19B51A1E-902D-48AF-9020-955120F399B6}" type="slidenum">
              <a:rPr lang="de-DE" noProof="0" smtClean="0"/>
              <a:pPr rtl="0"/>
              <a:t>‹Nr.›</a:t>
            </a:fld>
            <a:endParaRPr lang="de-DE" noProof="0" dirty="0"/>
          </a:p>
        </p:txBody>
      </p:sp>
      <p:sp>
        <p:nvSpPr>
          <p:cNvPr id="5" name="Titel 4">
            <a:extLst>
              <a:ext uri="{FF2B5EF4-FFF2-40B4-BE49-F238E27FC236}">
                <a16:creationId xmlns:a16="http://schemas.microsoft.com/office/drawing/2014/main" id="{7F8E7C83-06D7-4C5B-85B7-0E5713B4FAB3}"/>
              </a:ext>
            </a:extLst>
          </p:cNvPr>
          <p:cNvSpPr>
            <a:spLocks noGrp="1"/>
          </p:cNvSpPr>
          <p:nvPr>
            <p:ph type="title" hasCustomPrompt="1"/>
          </p:nvPr>
        </p:nvSpPr>
        <p:spPr/>
        <p:txBody>
          <a:bodyPr rtlCol="0"/>
          <a:lstStyle/>
          <a:p>
            <a:pPr rtl="0"/>
            <a:r>
              <a:rPr lang="de-DE" noProof="0"/>
              <a:t>Titelmasterformat durch Klicken bearbeiten</a:t>
            </a:r>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ielen Dank">
    <p:bg>
      <p:bgPr>
        <a:solidFill>
          <a:schemeClr val="bg1">
            <a:lumMod val="95000"/>
          </a:schemeClr>
        </a:solidFill>
        <a:effectLst/>
      </p:bgPr>
    </p:bg>
    <p:spTree>
      <p:nvGrpSpPr>
        <p:cNvPr id="1" name=""/>
        <p:cNvGrpSpPr/>
        <p:nvPr/>
      </p:nvGrpSpPr>
      <p:grpSpPr>
        <a:xfrm>
          <a:off x="0" y="0"/>
          <a:ext cx="0" cy="0"/>
          <a:chOff x="0" y="0"/>
          <a:chExt cx="0" cy="0"/>
        </a:xfrm>
      </p:grpSpPr>
      <p:sp>
        <p:nvSpPr>
          <p:cNvPr id="41" name="Bildplatzhalt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de-DE" noProof="0" dirty="0"/>
              <a:t>Ihr Foto einfügen oder ziehen und ablegen</a:t>
            </a:r>
          </a:p>
        </p:txBody>
      </p:sp>
      <p:sp>
        <p:nvSpPr>
          <p:cNvPr id="2" name="Titel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80000" tIns="180000" rIns="252000" bIns="180000" rtlCol="0" anchor="t">
            <a:noAutofit/>
          </a:bodyPr>
          <a:lstStyle>
            <a:lvl1pPr algn="r">
              <a:defRPr lang="en-ZA" sz="5500" b="1" spc="-300" dirty="0"/>
            </a:lvl1pPr>
          </a:lstStyle>
          <a:p>
            <a:pPr lvl="0" algn="r" rtl="0"/>
            <a:r>
              <a:rPr lang="de-DE" noProof="0"/>
              <a:t>Vielen Dank</a:t>
            </a:r>
          </a:p>
        </p:txBody>
      </p:sp>
      <p:sp>
        <p:nvSpPr>
          <p:cNvPr id="9" name="Textplatzhalter 5">
            <a:extLst>
              <a:ext uri="{FF2B5EF4-FFF2-40B4-BE49-F238E27FC236}">
                <a16:creationId xmlns:a16="http://schemas.microsoft.com/office/drawing/2014/main"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rtlCol="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de-DE" noProof="0"/>
              <a:t>Vollständiger Name</a:t>
            </a:r>
          </a:p>
        </p:txBody>
      </p:sp>
      <p:sp>
        <p:nvSpPr>
          <p:cNvPr id="10" name="Textplatzhalter 6">
            <a:extLst>
              <a:ext uri="{FF2B5EF4-FFF2-40B4-BE49-F238E27FC236}">
                <a16:creationId xmlns:a16="http://schemas.microsoft.com/office/drawing/2014/main"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rtlCol="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de-DE" noProof="0"/>
              <a:t>Telefonnummer</a:t>
            </a:r>
          </a:p>
        </p:txBody>
      </p:sp>
      <p:sp>
        <p:nvSpPr>
          <p:cNvPr id="11" name="Textplatzhalter 7">
            <a:extLst>
              <a:ext uri="{FF2B5EF4-FFF2-40B4-BE49-F238E27FC236}">
                <a16:creationId xmlns:a16="http://schemas.microsoft.com/office/drawing/2014/main"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rtlCol="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de-DE" noProof="0"/>
              <a:t>E-Mail-Adresse oder Handle für soziale Medien</a:t>
            </a:r>
          </a:p>
        </p:txBody>
      </p:sp>
      <p:sp>
        <p:nvSpPr>
          <p:cNvPr id="12" name="Textplatzhalter 8">
            <a:extLst>
              <a:ext uri="{FF2B5EF4-FFF2-40B4-BE49-F238E27FC236}">
                <a16:creationId xmlns:a16="http://schemas.microsoft.com/office/drawing/2014/main"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rtlCol="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de-DE" noProof="0"/>
              <a:t>Firmenwebsite</a:t>
            </a:r>
          </a:p>
        </p:txBody>
      </p:sp>
      <p:sp>
        <p:nvSpPr>
          <p:cNvPr id="15" name="Rechteck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14" name="Rechteck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13" name="Rechteck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8" name="Rechteck 7">
            <a:extLst>
              <a:ext uri="{FF2B5EF4-FFF2-40B4-BE49-F238E27FC236}">
                <a16:creationId xmlns:a16="http://schemas.microsoft.com/office/drawing/2014/main"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5" name="Foliennummernplatzhalter 4">
            <a:extLst>
              <a:ext uri="{FF2B5EF4-FFF2-40B4-BE49-F238E27FC236}">
                <a16:creationId xmlns:a16="http://schemas.microsoft.com/office/drawing/2014/main" id="{222FB6A7-1E80-487C-93E6-DCAA8751EF21}"/>
              </a:ext>
            </a:extLst>
          </p:cNvPr>
          <p:cNvSpPr>
            <a:spLocks noGrp="1"/>
          </p:cNvSpPr>
          <p:nvPr>
            <p:ph type="sldNum" sz="quarter" idx="20"/>
          </p:nvPr>
        </p:nvSpPr>
        <p:spPr/>
        <p:txBody>
          <a:bodyPr rtlCol="0"/>
          <a:lstStyle/>
          <a:p>
            <a:pPr rtl="0"/>
            <a:fld id="{19B51A1E-902D-48AF-9020-955120F399B6}" type="slidenum">
              <a:rPr lang="de-DE" noProof="0" smtClean="0"/>
              <a:pPr rtl="0"/>
              <a:t>‹Nr.›</a:t>
            </a:fld>
            <a:endParaRPr lang="de-DE" noProof="0" dirty="0"/>
          </a:p>
        </p:txBody>
      </p:sp>
    </p:spTree>
    <p:extLst>
      <p:ext uri="{BB962C8B-B14F-4D97-AF65-F5344CB8AC3E}">
        <p14:creationId xmlns:p14="http://schemas.microsoft.com/office/powerpoint/2010/main" val="204966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rtlCol="0"/>
          <a:lstStyle>
            <a:lvl1pPr>
              <a:defRPr>
                <a:solidFill>
                  <a:schemeClr val="tx1">
                    <a:lumMod val="75000"/>
                    <a:lumOff val="25000"/>
                  </a:schemeClr>
                </a:solidFill>
              </a:defRPr>
            </a:lvl1pPr>
          </a:lstStyle>
          <a:p>
            <a:pPr rtl="0"/>
            <a:r>
              <a:rPr lang="de-DE" noProof="0"/>
              <a:t>Seitentitel durch Klicken bearbeiten</a:t>
            </a:r>
          </a:p>
        </p:txBody>
      </p:sp>
      <p:sp>
        <p:nvSpPr>
          <p:cNvPr id="7" name="Untertitel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de-DE" noProof="0"/>
              <a:t>Untertitel</a:t>
            </a:r>
          </a:p>
        </p:txBody>
      </p:sp>
      <p:sp>
        <p:nvSpPr>
          <p:cNvPr id="3" name="Inhaltsplatzhalter 2">
            <a:extLst>
              <a:ext uri="{FF2B5EF4-FFF2-40B4-BE49-F238E27FC236}">
                <a16:creationId xmlns:a16="http://schemas.microsoft.com/office/drawing/2014/main" id="{B1948E38-8FB0-4E51-A01C-C88794372E50}"/>
              </a:ext>
            </a:extLst>
          </p:cNvPr>
          <p:cNvSpPr>
            <a:spLocks noGrp="1"/>
          </p:cNvSpPr>
          <p:nvPr>
            <p:ph idx="1" hasCustomPrompt="1"/>
          </p:nvPr>
        </p:nvSpPr>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4" name="Fußzeilenplatzhalt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rtlCol="0"/>
          <a:lstStyle/>
          <a:p>
            <a:pPr rtl="0"/>
            <a:r>
              <a:rPr lang="de-DE" noProof="0" dirty="0"/>
              <a:t>Fußzeile hinzufügen</a:t>
            </a:r>
          </a:p>
        </p:txBody>
      </p:sp>
      <p:sp>
        <p:nvSpPr>
          <p:cNvPr id="5" name="Foliennummernplatzhalt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rtlCol="0"/>
          <a:lstStyle/>
          <a:p>
            <a:pPr rtl="0"/>
            <a:fld id="{19B51A1E-902D-48AF-9020-955120F399B6}" type="slidenum">
              <a:rPr lang="de-DE" noProof="0" smtClean="0"/>
              <a:pPr rtl="0"/>
              <a:t>‹Nr.›</a:t>
            </a:fld>
            <a:endParaRPr lang="de-DE" noProof="0" dirty="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3EB0D177-9AA4-42F4-9CD7-CD206217CA6D}"/>
              </a:ext>
            </a:extLst>
          </p:cNvPr>
          <p:cNvSpPr/>
          <p:nvPr userDrawn="1"/>
        </p:nvSpPr>
        <p:spPr>
          <a:xfrm>
            <a:off x="9780101" y="6371351"/>
            <a:ext cx="1979897" cy="431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28" name="Rechteck 27">
            <a:extLst>
              <a:ext uri="{FF2B5EF4-FFF2-40B4-BE49-F238E27FC236}">
                <a16:creationId xmlns:a16="http://schemas.microsoft.com/office/drawing/2014/main" id="{C825DB53-D610-4A40-AFDC-EBC47DB613CE}"/>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31" name="Freihandform: Form 30">
            <a:extLst>
              <a:ext uri="{FF2B5EF4-FFF2-40B4-BE49-F238E27FC236}">
                <a16:creationId xmlns:a16="http://schemas.microsoft.com/office/drawing/2014/main" id="{C2B9A6A4-83D0-40B1-8B15-964C84BF0705}"/>
              </a:ext>
            </a:extLst>
          </p:cNvPr>
          <p:cNvSpPr/>
          <p:nvPr userDrawn="1"/>
        </p:nvSpPr>
        <p:spPr>
          <a:xfrm>
            <a:off x="0" y="6371351"/>
            <a:ext cx="9780102"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2" name="Titelplatzhalt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pPr rtl="0"/>
            <a:r>
              <a:rPr lang="de-DE" noProof="0"/>
              <a:t>Seitentitel durch Klicken bearbeiten</a:t>
            </a:r>
          </a:p>
        </p:txBody>
      </p:sp>
      <p:sp>
        <p:nvSpPr>
          <p:cNvPr id="3" name="Textplatzhalt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5" name="Fußzeilenplatzhalt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439820"/>
            <a:ext cx="5664000" cy="29506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pPr rtl="0"/>
            <a:r>
              <a:rPr lang="de-DE" noProof="0" dirty="0"/>
              <a:t>Fußzeile hinzufügen</a:t>
            </a:r>
          </a:p>
        </p:txBody>
      </p:sp>
      <p:sp>
        <p:nvSpPr>
          <p:cNvPr id="6" name="Foliennummernplatzhalt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760000" y="6371351"/>
            <a:ext cx="432000" cy="432000"/>
          </a:xfrm>
          <a:prstGeom prst="rect">
            <a:avLst/>
          </a:prstGeom>
          <a:solidFill>
            <a:schemeClr val="tx1">
              <a:lumMod val="75000"/>
              <a:lumOff val="25000"/>
            </a:schemeClr>
          </a:solidFill>
        </p:spPr>
        <p:txBody>
          <a:bodyPr vert="horz" lIns="0" tIns="0" rIns="0" bIns="0" rtlCol="0" anchor="ctr"/>
          <a:lstStyle>
            <a:lvl1pPr algn="ctr">
              <a:defRPr sz="1200">
                <a:solidFill>
                  <a:schemeClr val="bg1"/>
                </a:solidFill>
                <a:latin typeface="+mj-lt"/>
              </a:defRPr>
            </a:lvl1pPr>
          </a:lstStyle>
          <a:p>
            <a:pPr rtl="0"/>
            <a:fld id="{19B51A1E-902D-48AF-9020-955120F399B6}" type="slidenum">
              <a:rPr lang="de-DE" noProof="0" smtClean="0"/>
              <a:pPr rtl="0"/>
              <a:t>‹Nr.›</a:t>
            </a:fld>
            <a:endParaRPr lang="de-DE" noProof="0" dirty="0"/>
          </a:p>
        </p:txBody>
      </p:sp>
      <p:sp>
        <p:nvSpPr>
          <p:cNvPr id="4" name="Textfeld 3">
            <a:extLst>
              <a:ext uri="{FF2B5EF4-FFF2-40B4-BE49-F238E27FC236}">
                <a16:creationId xmlns:a16="http://schemas.microsoft.com/office/drawing/2014/main" id="{34FDC6F9-37F9-4E25-AECA-D307B8421C73}"/>
              </a:ext>
            </a:extLst>
          </p:cNvPr>
          <p:cNvSpPr txBox="1"/>
          <p:nvPr userDrawn="1"/>
        </p:nvSpPr>
        <p:spPr>
          <a:xfrm>
            <a:off x="10243100" y="6422491"/>
            <a:ext cx="1053900" cy="380860"/>
          </a:xfrm>
          <a:prstGeom prst="rect">
            <a:avLst/>
          </a:prstGeom>
          <a:noFill/>
        </p:spPr>
        <p:txBody>
          <a:bodyPr wrap="square" tIns="108000" bIns="0" rtlCol="0" anchor="ctr">
            <a:spAutoFit/>
          </a:bodyPr>
          <a:lstStyle/>
          <a:p>
            <a:pPr algn="r" rtl="0">
              <a:lnSpc>
                <a:spcPts val="1000"/>
              </a:lnSpc>
            </a:pPr>
            <a:r>
              <a:rPr lang="de-DE" sz="2500" b="1" i="0" spc="-100" noProof="0" dirty="0">
                <a:solidFill>
                  <a:schemeClr val="accent1"/>
                </a:solidFill>
                <a:latin typeface="+mj-lt"/>
              </a:rPr>
              <a:t>TREY</a:t>
            </a:r>
            <a:r>
              <a:rPr lang="de-DE" sz="1600" b="1" i="0" spc="-100" noProof="0" dirty="0">
                <a:solidFill>
                  <a:schemeClr val="accent1"/>
                </a:solidFill>
                <a:latin typeface="+mj-lt"/>
              </a:rPr>
              <a:t> </a:t>
            </a:r>
            <a:br>
              <a:rPr lang="de-DE" sz="1600" b="1" i="0" spc="-100" baseline="0" noProof="0" dirty="0">
                <a:solidFill>
                  <a:schemeClr val="accent1"/>
                </a:solidFill>
                <a:latin typeface="+mj-lt"/>
              </a:rPr>
            </a:br>
            <a:r>
              <a:rPr lang="de-DE" sz="1200" b="0" i="0" spc="140" noProof="0" dirty="0">
                <a:solidFill>
                  <a:schemeClr val="tx1">
                    <a:lumMod val="75000"/>
                    <a:lumOff val="25000"/>
                  </a:schemeClr>
                </a:solidFill>
                <a:latin typeface="+mj-lt"/>
              </a:rPr>
              <a:t>research</a:t>
            </a:r>
          </a:p>
        </p:txBody>
      </p:sp>
      <p:sp>
        <p:nvSpPr>
          <p:cNvPr id="9" name="Rechteck 8">
            <a:extLst>
              <a:ext uri="{FF2B5EF4-FFF2-40B4-BE49-F238E27FC236}">
                <a16:creationId xmlns:a16="http://schemas.microsoft.com/office/drawing/2014/main" id="{4BC39664-EB8B-4A32-915A-D4308F79277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29" name="Rechteck 28">
            <a:extLst>
              <a:ext uri="{FF2B5EF4-FFF2-40B4-BE49-F238E27FC236}">
                <a16:creationId xmlns:a16="http://schemas.microsoft.com/office/drawing/2014/main" id="{9B49670D-8F18-44A8-B217-67B412095C0D}"/>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cxnSp>
        <p:nvCxnSpPr>
          <p:cNvPr id="18" name="Gerader Verbinder 17">
            <a:extLst>
              <a:ext uri="{FF2B5EF4-FFF2-40B4-BE49-F238E27FC236}">
                <a16:creationId xmlns:a16="http://schemas.microsoft.com/office/drawing/2014/main" id="{030FA059-EC32-4FFF-9673-48849B2FA43A}"/>
              </a:ext>
            </a:extLst>
          </p:cNvPr>
          <p:cNvCxnSpPr>
            <a:cxnSpLocks/>
          </p:cNvCxnSpPr>
          <p:nvPr userDrawn="1"/>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6" r:id="rId5"/>
    <p:sldLayoutId id="2147483659" r:id="rId6"/>
    <p:sldLayoutId id="2147483660" r:id="rId7"/>
    <p:sldLayoutId id="2147483664" r:id="rId8"/>
    <p:sldLayoutId id="2147483650" r:id="rId9"/>
    <p:sldLayoutId id="2147483652" r:id="rId10"/>
    <p:sldLayoutId id="2147483656" r:id="rId11"/>
    <p:sldLayoutId id="2147483657" r:id="rId12"/>
    <p:sldLayoutId id="2147483654" r:id="rId13"/>
    <p:sldLayoutId id="2147483655" r:id="rId14"/>
  </p:sldLayoutIdLst>
  <p:hf hdr="0" dt="0"/>
  <p:txStyles>
    <p:title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hyperlink" Target="https://www.urlaubsguru.de/reisemagazin/world-happiness-report/" TargetMode="External"/><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image" Target="../media/image13.svg"/><Relationship Id="rId11" Type="http://schemas.openxmlformats.org/officeDocument/2006/relationships/image" Target="../media/image1.png"/><Relationship Id="rId5" Type="http://schemas.openxmlformats.org/officeDocument/2006/relationships/image" Target="../media/image12.png"/><Relationship Id="rId15" Type="http://schemas.openxmlformats.org/officeDocument/2006/relationships/hyperlink" Target="https://www.auswandern-handbuch.de/world-happiness-report-in-welchen-laendern-die-menschen-am-gluecklichsten-sind/" TargetMode="External"/><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hyperlink" Target="https://www.kaggle.com/datasets/ajaypalsinghlo/world-happiness-report-2023?resource=download"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hyperlink" Target="https://worldhappiness.repor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4">
            <a:extLst>
              <a:ext uri="{FF2B5EF4-FFF2-40B4-BE49-F238E27FC236}">
                <a16:creationId xmlns:a16="http://schemas.microsoft.com/office/drawing/2014/main" id="{1F6661A4-4699-905E-6280-AF82F1B2B78E}"/>
              </a:ext>
            </a:extLst>
          </p:cNvPr>
          <p:cNvSpPr>
            <a:spLocks noGrp="1"/>
          </p:cNvSpPr>
          <p:nvPr>
            <p:ph type="ftr" sz="quarter" idx="11"/>
          </p:nvPr>
        </p:nvSpPr>
        <p:spPr>
          <a:xfrm>
            <a:off x="432000" y="6439820"/>
            <a:ext cx="5664000" cy="295062"/>
          </a:xfrm>
        </p:spPr>
        <p:txBody>
          <a:bodyPr anchor="ctr">
            <a:normAutofit/>
          </a:bodyPr>
          <a:lstStyle/>
          <a:p>
            <a:pPr rtl="0">
              <a:spcAft>
                <a:spcPts val="600"/>
              </a:spcAft>
            </a:pPr>
            <a:r>
              <a:rPr lang="de-DE" noProof="0" dirty="0"/>
              <a:t>28.08.2023</a:t>
            </a:r>
          </a:p>
        </p:txBody>
      </p:sp>
      <p:sp>
        <p:nvSpPr>
          <p:cNvPr id="16" name="Slide Number Placeholder 5">
            <a:extLst>
              <a:ext uri="{FF2B5EF4-FFF2-40B4-BE49-F238E27FC236}">
                <a16:creationId xmlns:a16="http://schemas.microsoft.com/office/drawing/2014/main" id="{0F50506A-9928-0425-A315-C37956C24726}"/>
              </a:ext>
            </a:extLst>
          </p:cNvPr>
          <p:cNvSpPr>
            <a:spLocks noGrp="1"/>
          </p:cNvSpPr>
          <p:nvPr>
            <p:ph type="sldNum" sz="quarter" idx="12"/>
          </p:nvPr>
        </p:nvSpPr>
        <p:spPr>
          <a:xfrm>
            <a:off x="11760000" y="6371351"/>
            <a:ext cx="432000" cy="432000"/>
          </a:xfrm>
        </p:spPr>
        <p:txBody>
          <a:bodyPr anchor="ctr">
            <a:normAutofit/>
          </a:bodyPr>
          <a:lstStyle/>
          <a:p>
            <a:pPr rtl="0">
              <a:spcAft>
                <a:spcPts val="600"/>
              </a:spcAft>
            </a:pPr>
            <a:fld id="{19B51A1E-902D-48AF-9020-955120F399B6}" type="slidenum">
              <a:rPr lang="de-DE" noProof="0" smtClean="0"/>
              <a:pPr rtl="0">
                <a:spcAft>
                  <a:spcPts val="600"/>
                </a:spcAft>
              </a:pPr>
              <a:t>1</a:t>
            </a:fld>
            <a:endParaRPr lang="de-DE" noProof="0" dirty="0"/>
          </a:p>
        </p:txBody>
      </p:sp>
      <p:pic>
        <p:nvPicPr>
          <p:cNvPr id="10" name="Grafik 9">
            <a:extLst>
              <a:ext uri="{FF2B5EF4-FFF2-40B4-BE49-F238E27FC236}">
                <a16:creationId xmlns:a16="http://schemas.microsoft.com/office/drawing/2014/main" id="{F00CE8B0-7BBA-068C-878D-85CC6E3E1A78}"/>
              </a:ext>
            </a:extLst>
          </p:cNvPr>
          <p:cNvPicPr>
            <a:picLocks noChangeAspect="1"/>
          </p:cNvPicPr>
          <p:nvPr/>
        </p:nvPicPr>
        <p:blipFill>
          <a:blip r:embed="rId3"/>
          <a:stretch>
            <a:fillRect/>
          </a:stretch>
        </p:blipFill>
        <p:spPr>
          <a:xfrm>
            <a:off x="9784672" y="6371351"/>
            <a:ext cx="1975328" cy="432000"/>
          </a:xfrm>
          <a:prstGeom prst="rect">
            <a:avLst/>
          </a:prstGeom>
        </p:spPr>
      </p:pic>
      <p:pic>
        <p:nvPicPr>
          <p:cNvPr id="6" name="Grafik 5">
            <a:extLst>
              <a:ext uri="{FF2B5EF4-FFF2-40B4-BE49-F238E27FC236}">
                <a16:creationId xmlns:a16="http://schemas.microsoft.com/office/drawing/2014/main" id="{99D05532-323A-E966-A91B-4299AEAB75F1}"/>
              </a:ext>
            </a:extLst>
          </p:cNvPr>
          <p:cNvPicPr>
            <a:picLocks noChangeAspect="1"/>
          </p:cNvPicPr>
          <p:nvPr/>
        </p:nvPicPr>
        <p:blipFill>
          <a:blip r:embed="rId4"/>
          <a:stretch>
            <a:fillRect/>
          </a:stretch>
        </p:blipFill>
        <p:spPr>
          <a:xfrm>
            <a:off x="0" y="11289"/>
            <a:ext cx="7689144" cy="6163733"/>
          </a:xfrm>
          <a:prstGeom prst="rect">
            <a:avLst/>
          </a:prstGeom>
        </p:spPr>
      </p:pic>
      <p:sp>
        <p:nvSpPr>
          <p:cNvPr id="3" name="Titel 2">
            <a:extLst>
              <a:ext uri="{FF2B5EF4-FFF2-40B4-BE49-F238E27FC236}">
                <a16:creationId xmlns:a16="http://schemas.microsoft.com/office/drawing/2014/main" id="{200B3D2B-613A-41BE-987D-E6A1324B456D}"/>
              </a:ext>
            </a:extLst>
          </p:cNvPr>
          <p:cNvSpPr>
            <a:spLocks noGrp="1"/>
          </p:cNvSpPr>
          <p:nvPr>
            <p:ph type="ctrTitle"/>
          </p:nvPr>
        </p:nvSpPr>
        <p:spPr>
          <a:xfrm>
            <a:off x="5335480" y="2204791"/>
            <a:ext cx="6856520" cy="2020979"/>
          </a:xfrm>
        </p:spPr>
        <p:txBody>
          <a:bodyPr rtlCol="0" anchor="t">
            <a:normAutofit/>
          </a:bodyPr>
          <a:lstStyle/>
          <a:p>
            <a:pPr rtl="0"/>
            <a:r>
              <a:rPr lang="de-DE" sz="4000" dirty="0"/>
              <a:t>Globales Glück</a:t>
            </a:r>
            <a:br>
              <a:rPr lang="de-DE" sz="4000" dirty="0"/>
            </a:br>
            <a:r>
              <a:rPr lang="de-DE" sz="4000" dirty="0"/>
              <a:t>World Happiges Report 2023</a:t>
            </a:r>
          </a:p>
        </p:txBody>
      </p:sp>
      <p:sp>
        <p:nvSpPr>
          <p:cNvPr id="4" name="Untertitel 3">
            <a:extLst>
              <a:ext uri="{FF2B5EF4-FFF2-40B4-BE49-F238E27FC236}">
                <a16:creationId xmlns:a16="http://schemas.microsoft.com/office/drawing/2014/main" id="{4772945D-CA91-4CFE-8EB7-941C7618C994}"/>
              </a:ext>
            </a:extLst>
          </p:cNvPr>
          <p:cNvSpPr>
            <a:spLocks noGrp="1"/>
          </p:cNvSpPr>
          <p:nvPr>
            <p:ph type="body" sz="quarter" idx="13"/>
          </p:nvPr>
        </p:nvSpPr>
        <p:spPr>
          <a:xfrm>
            <a:off x="6235700" y="4148860"/>
            <a:ext cx="5956300" cy="1100565"/>
          </a:xfrm>
        </p:spPr>
        <p:txBody>
          <a:bodyPr rtlCol="0">
            <a:normAutofit/>
          </a:bodyPr>
          <a:lstStyle/>
          <a:p>
            <a:pPr rtl="0"/>
            <a:r>
              <a:rPr lang="de-DE" dirty="0"/>
              <a:t>Brigitte Geiger</a:t>
            </a:r>
          </a:p>
        </p:txBody>
      </p:sp>
    </p:spTree>
    <p:extLst>
      <p:ext uri="{BB962C8B-B14F-4D97-AF65-F5344CB8AC3E}">
        <p14:creationId xmlns:p14="http://schemas.microsoft.com/office/powerpoint/2010/main" val="3989923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Titel 13">
            <a:extLst>
              <a:ext uri="{FF2B5EF4-FFF2-40B4-BE49-F238E27FC236}">
                <a16:creationId xmlns:a16="http://schemas.microsoft.com/office/drawing/2014/main" id="{6C38D7A9-9299-4108-BB08-026F4B9CAE7B}"/>
              </a:ext>
            </a:extLst>
          </p:cNvPr>
          <p:cNvSpPr>
            <a:spLocks noGrp="1"/>
          </p:cNvSpPr>
          <p:nvPr>
            <p:ph type="ctrTitle"/>
          </p:nvPr>
        </p:nvSpPr>
        <p:spPr/>
        <p:txBody>
          <a:bodyPr rtlCol="0"/>
          <a:lstStyle/>
          <a:p>
            <a:pPr rtl="0"/>
            <a:r>
              <a:rPr lang="de-DE" sz="5600" dirty="0"/>
              <a:t>Vielen Dank</a:t>
            </a:r>
          </a:p>
        </p:txBody>
      </p:sp>
      <p:sp>
        <p:nvSpPr>
          <p:cNvPr id="4" name="Textplatzhalter 3">
            <a:extLst>
              <a:ext uri="{FF2B5EF4-FFF2-40B4-BE49-F238E27FC236}">
                <a16:creationId xmlns:a16="http://schemas.microsoft.com/office/drawing/2014/main" id="{60828E04-9C2A-4859-8050-C2DF67A249CB}"/>
              </a:ext>
            </a:extLst>
          </p:cNvPr>
          <p:cNvSpPr>
            <a:spLocks noGrp="1"/>
          </p:cNvSpPr>
          <p:nvPr>
            <p:ph type="body" sz="quarter" idx="15"/>
          </p:nvPr>
        </p:nvSpPr>
        <p:spPr/>
        <p:txBody>
          <a:bodyPr rtlCol="0"/>
          <a:lstStyle/>
          <a:p>
            <a:pPr rtl="0"/>
            <a:r>
              <a:rPr lang="de-DE" dirty="0"/>
              <a:t>Brigitte Geiger</a:t>
            </a:r>
          </a:p>
        </p:txBody>
      </p:sp>
      <p:pic>
        <p:nvPicPr>
          <p:cNvPr id="8" name="Grafik 7" descr="Benutzer" title="Symbol – Name des Referenten">
            <a:extLst>
              <a:ext uri="{FF2B5EF4-FFF2-40B4-BE49-F238E27FC236}">
                <a16:creationId xmlns:a16="http://schemas.microsoft.com/office/drawing/2014/main" id="{111541C4-DB03-4E53-994D-499C7D73C4DF}"/>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1485495" y="4006655"/>
            <a:ext cx="218900" cy="218900"/>
          </a:xfrm>
          <a:prstGeom prst="rect">
            <a:avLst/>
          </a:prstGeom>
        </p:spPr>
      </p:pic>
      <p:sp>
        <p:nvSpPr>
          <p:cNvPr id="5" name="Textplatzhalter 4">
            <a:extLst>
              <a:ext uri="{FF2B5EF4-FFF2-40B4-BE49-F238E27FC236}">
                <a16:creationId xmlns:a16="http://schemas.microsoft.com/office/drawing/2014/main" id="{11265965-2271-4C1C-BD0A-6F85F80FF9A6}"/>
              </a:ext>
            </a:extLst>
          </p:cNvPr>
          <p:cNvSpPr>
            <a:spLocks noGrp="1"/>
          </p:cNvSpPr>
          <p:nvPr>
            <p:ph type="body" sz="quarter" idx="16"/>
          </p:nvPr>
        </p:nvSpPr>
        <p:spPr/>
        <p:txBody>
          <a:bodyPr rtlCol="0"/>
          <a:lstStyle/>
          <a:p>
            <a:pPr rtl="0"/>
            <a:r>
              <a:rPr lang="de-DE" dirty="0"/>
              <a:t>+49 1777422536</a:t>
            </a:r>
          </a:p>
        </p:txBody>
      </p:sp>
      <p:pic>
        <p:nvPicPr>
          <p:cNvPr id="10" name="Grafik 9" descr="Smartphone" title="Symbol – Telefonnummer des Referenten">
            <a:extLst>
              <a:ext uri="{FF2B5EF4-FFF2-40B4-BE49-F238E27FC236}">
                <a16:creationId xmlns:a16="http://schemas.microsoft.com/office/drawing/2014/main" id="{A29DE31C-E099-4579-BB03-675E0A40C5F2}"/>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1485495" y="4355103"/>
            <a:ext cx="218900" cy="218900"/>
          </a:xfrm>
          <a:prstGeom prst="rect">
            <a:avLst/>
          </a:prstGeom>
        </p:spPr>
      </p:pic>
      <p:sp>
        <p:nvSpPr>
          <p:cNvPr id="6" name="Textplatzhalter 5">
            <a:extLst>
              <a:ext uri="{FF2B5EF4-FFF2-40B4-BE49-F238E27FC236}">
                <a16:creationId xmlns:a16="http://schemas.microsoft.com/office/drawing/2014/main" id="{50A3BCC3-A277-4C0B-9EBA-EB53990D8EBD}"/>
              </a:ext>
            </a:extLst>
          </p:cNvPr>
          <p:cNvSpPr>
            <a:spLocks noGrp="1"/>
          </p:cNvSpPr>
          <p:nvPr>
            <p:ph type="body" sz="quarter" idx="17"/>
          </p:nvPr>
        </p:nvSpPr>
        <p:spPr>
          <a:xfrm>
            <a:off x="8458200" y="4655739"/>
            <a:ext cx="2910342" cy="492680"/>
          </a:xfrm>
        </p:spPr>
        <p:txBody>
          <a:bodyPr rtlCol="0"/>
          <a:lstStyle/>
          <a:p>
            <a:pPr rtl="0"/>
            <a:r>
              <a:rPr lang="de-DE" dirty="0"/>
              <a:t>BrigitteGeiger@data-craft-student.de</a:t>
            </a:r>
          </a:p>
        </p:txBody>
      </p:sp>
      <p:pic>
        <p:nvPicPr>
          <p:cNvPr id="9" name="Grafik 8" descr="Umschlag" title="Symbol – E-Mail des Referenten">
            <a:extLst>
              <a:ext uri="{FF2B5EF4-FFF2-40B4-BE49-F238E27FC236}">
                <a16:creationId xmlns:a16="http://schemas.microsoft.com/office/drawing/2014/main" id="{773C1382-ACE1-460F-A1B6-AB761A7D2E6B}"/>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11485495" y="4703551"/>
            <a:ext cx="218900" cy="218900"/>
          </a:xfrm>
          <a:prstGeom prst="rect">
            <a:avLst/>
          </a:prstGeom>
        </p:spPr>
      </p:pic>
      <p:sp>
        <p:nvSpPr>
          <p:cNvPr id="16" name="Textplatzhalter 15">
            <a:extLst>
              <a:ext uri="{FF2B5EF4-FFF2-40B4-BE49-F238E27FC236}">
                <a16:creationId xmlns:a16="http://schemas.microsoft.com/office/drawing/2014/main" id="{FD8A1232-50A8-4535-AAF9-7F4180EAA0DD}"/>
              </a:ext>
            </a:extLst>
          </p:cNvPr>
          <p:cNvSpPr>
            <a:spLocks noGrp="1"/>
          </p:cNvSpPr>
          <p:nvPr>
            <p:ph type="body" sz="quarter" idx="18"/>
          </p:nvPr>
        </p:nvSpPr>
        <p:spPr>
          <a:xfrm>
            <a:off x="8458200" y="5180637"/>
            <a:ext cx="2910342" cy="316800"/>
          </a:xfrm>
        </p:spPr>
        <p:txBody>
          <a:bodyPr rtlCol="0"/>
          <a:lstStyle/>
          <a:p>
            <a:pPr rtl="0"/>
            <a:r>
              <a:rPr lang="de-DE" dirty="0" err="1"/>
              <a:t>DataCraftGmbH</a:t>
            </a:r>
            <a:endParaRPr lang="de-DE" dirty="0"/>
          </a:p>
        </p:txBody>
      </p:sp>
      <p:pic>
        <p:nvPicPr>
          <p:cNvPr id="11" name="Grafik 10" descr="Link">
            <a:extLst>
              <a:ext uri="{FF2B5EF4-FFF2-40B4-BE49-F238E27FC236}">
                <a16:creationId xmlns:a16="http://schemas.microsoft.com/office/drawing/2014/main" id="{0718E6E0-05A2-479C-AEA8-1A385EB73474}"/>
              </a:ext>
            </a:extLst>
          </p:cNvPr>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11485495" y="5154285"/>
            <a:ext cx="244786" cy="244786"/>
          </a:xfrm>
          <a:prstGeom prst="rect">
            <a:avLst/>
          </a:prstGeom>
        </p:spPr>
      </p:pic>
      <p:sp>
        <p:nvSpPr>
          <p:cNvPr id="12" name="Foliennummernplatzhalter 11">
            <a:extLst>
              <a:ext uri="{FF2B5EF4-FFF2-40B4-BE49-F238E27FC236}">
                <a16:creationId xmlns:a16="http://schemas.microsoft.com/office/drawing/2014/main" id="{91814EC9-246A-4C6E-941E-5774FE72F08E}"/>
              </a:ext>
            </a:extLst>
          </p:cNvPr>
          <p:cNvSpPr>
            <a:spLocks noGrp="1"/>
          </p:cNvSpPr>
          <p:nvPr>
            <p:ph type="sldNum" sz="quarter" idx="20"/>
          </p:nvPr>
        </p:nvSpPr>
        <p:spPr/>
        <p:txBody>
          <a:bodyPr rtlCol="0"/>
          <a:lstStyle/>
          <a:p>
            <a:pPr rtl="0"/>
            <a:fld id="{19B51A1E-902D-48AF-9020-955120F399B6}" type="slidenum">
              <a:rPr lang="de-DE" smtClean="0"/>
              <a:pPr rtl="0"/>
              <a:t>10</a:t>
            </a:fld>
            <a:endParaRPr lang="de-DE"/>
          </a:p>
        </p:txBody>
      </p:sp>
      <p:pic>
        <p:nvPicPr>
          <p:cNvPr id="2" name="Grafik 1">
            <a:extLst>
              <a:ext uri="{FF2B5EF4-FFF2-40B4-BE49-F238E27FC236}">
                <a16:creationId xmlns:a16="http://schemas.microsoft.com/office/drawing/2014/main" id="{DDF4816E-B5FC-04F8-352B-1874AD367D83}"/>
              </a:ext>
            </a:extLst>
          </p:cNvPr>
          <p:cNvPicPr>
            <a:picLocks noChangeAspect="1"/>
          </p:cNvPicPr>
          <p:nvPr/>
        </p:nvPicPr>
        <p:blipFill>
          <a:blip r:embed="rId11"/>
          <a:stretch>
            <a:fillRect/>
          </a:stretch>
        </p:blipFill>
        <p:spPr>
          <a:xfrm>
            <a:off x="9784672" y="6371351"/>
            <a:ext cx="1975328" cy="432000"/>
          </a:xfrm>
          <a:prstGeom prst="rect">
            <a:avLst/>
          </a:prstGeom>
        </p:spPr>
      </p:pic>
      <p:pic>
        <p:nvPicPr>
          <p:cNvPr id="18" name="Grafik 17">
            <a:extLst>
              <a:ext uri="{FF2B5EF4-FFF2-40B4-BE49-F238E27FC236}">
                <a16:creationId xmlns:a16="http://schemas.microsoft.com/office/drawing/2014/main" id="{471D14E7-C8B3-0B9E-02A0-B7F4742943BE}"/>
              </a:ext>
            </a:extLst>
          </p:cNvPr>
          <p:cNvPicPr>
            <a:picLocks noChangeAspect="1"/>
          </p:cNvPicPr>
          <p:nvPr/>
        </p:nvPicPr>
        <p:blipFill>
          <a:blip r:embed="rId12"/>
          <a:stretch>
            <a:fillRect/>
          </a:stretch>
        </p:blipFill>
        <p:spPr>
          <a:xfrm>
            <a:off x="0" y="1"/>
            <a:ext cx="8458200" cy="6803350"/>
          </a:xfrm>
          <a:prstGeom prst="rect">
            <a:avLst/>
          </a:prstGeom>
        </p:spPr>
      </p:pic>
      <p:sp>
        <p:nvSpPr>
          <p:cNvPr id="19" name="Inhaltsplatzhalter 3">
            <a:extLst>
              <a:ext uri="{FF2B5EF4-FFF2-40B4-BE49-F238E27FC236}">
                <a16:creationId xmlns:a16="http://schemas.microsoft.com/office/drawing/2014/main" id="{3D5BA4EF-EB31-B263-B708-8DFA52FE59D9}"/>
              </a:ext>
            </a:extLst>
          </p:cNvPr>
          <p:cNvSpPr txBox="1">
            <a:spLocks/>
          </p:cNvSpPr>
          <p:nvPr/>
        </p:nvSpPr>
        <p:spPr>
          <a:xfrm>
            <a:off x="251934" y="5180637"/>
            <a:ext cx="6963733" cy="1622714"/>
          </a:xfrm>
          <a:prstGeom prst="rect">
            <a:avLst/>
          </a:prstGeom>
        </p:spPr>
        <p:txBody>
          <a:bodyPr rtlCol="0"/>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1050" dirty="0">
                <a:solidFill>
                  <a:srgbClr val="002060"/>
                </a:solidFill>
                <a:hlinkClick r:id="rId13">
                  <a:extLst>
                    <a:ext uri="{A12FA001-AC4F-418D-AE19-62706E023703}">
                      <ahyp:hlinkClr xmlns:ahyp="http://schemas.microsoft.com/office/drawing/2018/hyperlinkcolor" val="tx"/>
                    </a:ext>
                  </a:extLst>
                </a:hlinkClick>
              </a:rPr>
              <a:t>https://www.urlaubsguru.de/reisemagazin/world-happiness-report/</a:t>
            </a:r>
            <a:endParaRPr lang="de-DE" sz="1050" dirty="0">
              <a:solidFill>
                <a:srgbClr val="002060"/>
              </a:solidFill>
            </a:endParaRPr>
          </a:p>
          <a:p>
            <a:endParaRPr lang="de-DE" sz="1050" dirty="0">
              <a:solidFill>
                <a:srgbClr val="002060"/>
              </a:solidFill>
            </a:endParaRPr>
          </a:p>
          <a:p>
            <a:r>
              <a:rPr lang="de-DE" sz="1050" dirty="0">
                <a:solidFill>
                  <a:srgbClr val="002060"/>
                </a:solidFill>
              </a:rPr>
              <a:t>https://www.bdae.com/journal/2022-warum-skandinavier-die-gluecklichsten-menschen-der-welt-sind</a:t>
            </a:r>
          </a:p>
          <a:p>
            <a:r>
              <a:rPr lang="de-DE" sz="1050" dirty="0">
                <a:solidFill>
                  <a:srgbClr val="002060"/>
                </a:solidFill>
                <a:hlinkClick r:id="rId14">
                  <a:extLst>
                    <a:ext uri="{A12FA001-AC4F-418D-AE19-62706E023703}">
                      <ahyp:hlinkClr xmlns:ahyp="http://schemas.microsoft.com/office/drawing/2018/hyperlinkcolor" val="tx"/>
                    </a:ext>
                  </a:extLst>
                </a:hlinkClick>
              </a:rPr>
              <a:t>https://www.kaggle.com/datasets/ajaypalsinghlo/world-happiness-report-2023?resource=download</a:t>
            </a:r>
            <a:endParaRPr lang="de-DE" sz="1050" dirty="0">
              <a:solidFill>
                <a:srgbClr val="002060"/>
              </a:solidFill>
            </a:endParaRPr>
          </a:p>
          <a:p>
            <a:r>
              <a:rPr lang="de-DE" sz="1050" dirty="0">
                <a:solidFill>
                  <a:srgbClr val="002060"/>
                </a:solidFill>
                <a:hlinkClick r:id="rId15">
                  <a:extLst>
                    <a:ext uri="{A12FA001-AC4F-418D-AE19-62706E023703}">
                      <ahyp:hlinkClr xmlns:ahyp="http://schemas.microsoft.com/office/drawing/2018/hyperlinkcolor" val="tx"/>
                    </a:ext>
                  </a:extLst>
                </a:hlinkClick>
              </a:rPr>
              <a:t>https://www.auswandern-handbuch.de/world-happiness-report-in-welchen-laendern-die-menschen-am-gluecklichsten-sind</a:t>
            </a:r>
            <a:r>
              <a:rPr lang="de-DE" dirty="0">
                <a:solidFill>
                  <a:srgbClr val="002060"/>
                </a:solidFill>
                <a:hlinkClick r:id="rId15">
                  <a:extLst>
                    <a:ext uri="{A12FA001-AC4F-418D-AE19-62706E023703}">
                      <ahyp:hlinkClr xmlns:ahyp="http://schemas.microsoft.com/office/drawing/2018/hyperlinkcolor" val="tx"/>
                    </a:ext>
                  </a:extLst>
                </a:hlinkClick>
              </a:rPr>
              <a:t>/</a:t>
            </a:r>
            <a:endParaRPr lang="de-DE" dirty="0">
              <a:solidFill>
                <a:srgbClr val="002060"/>
              </a:solidFill>
            </a:endParaRPr>
          </a:p>
          <a:p>
            <a:endParaRPr lang="de-DE" dirty="0"/>
          </a:p>
        </p:txBody>
      </p:sp>
    </p:spTree>
    <p:extLst>
      <p:ext uri="{BB962C8B-B14F-4D97-AF65-F5344CB8AC3E}">
        <p14:creationId xmlns:p14="http://schemas.microsoft.com/office/powerpoint/2010/main" val="4153678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304E83-A4F0-49C5-BB01-F5773509A2B3}"/>
              </a:ext>
            </a:extLst>
          </p:cNvPr>
          <p:cNvSpPr>
            <a:spLocks noGrp="1"/>
          </p:cNvSpPr>
          <p:nvPr>
            <p:ph type="title"/>
          </p:nvPr>
        </p:nvSpPr>
        <p:spPr>
          <a:xfrm>
            <a:off x="272801" y="531778"/>
            <a:ext cx="11340000" cy="1474821"/>
          </a:xfrm>
        </p:spPr>
        <p:txBody>
          <a:bodyPr rtlCol="0"/>
          <a:lstStyle/>
          <a:p>
            <a:pPr rtl="0"/>
            <a:r>
              <a:rPr lang="de-DE" sz="3200" b="1" dirty="0">
                <a:solidFill>
                  <a:srgbClr val="323231"/>
                </a:solidFill>
                <a:latin typeface="Open Sans" panose="020B0606030504020204" pitchFamily="34" charset="0"/>
                <a:ea typeface="Open Sans" panose="020B0606030504020204" pitchFamily="34" charset="0"/>
                <a:cs typeface="Open Sans" panose="020B0606030504020204" pitchFamily="34" charset="0"/>
              </a:rPr>
              <a:t>Jedes Jahr veröffentlichen internationale Experten den „World Happiness Report“ und halten in dem Ranking die glücklichsten</a:t>
            </a:r>
            <a:r>
              <a:rPr lang="de-DE" dirty="0">
                <a:solidFill>
                  <a:srgbClr val="323231"/>
                </a:solidFill>
                <a:latin typeface="Open Sans" panose="020B0606030504020204" pitchFamily="34" charset="0"/>
                <a:ea typeface="Open Sans" panose="020B0606030504020204" pitchFamily="34" charset="0"/>
                <a:cs typeface="Open Sans" panose="020B0606030504020204" pitchFamily="34" charset="0"/>
              </a:rPr>
              <a:t> </a:t>
            </a:r>
            <a:r>
              <a:rPr lang="de-DE" sz="3200" b="1" dirty="0">
                <a:solidFill>
                  <a:srgbClr val="323231"/>
                </a:solidFill>
                <a:latin typeface="Open Sans" panose="020B0606030504020204" pitchFamily="34" charset="0"/>
                <a:ea typeface="Open Sans" panose="020B0606030504020204" pitchFamily="34" charset="0"/>
                <a:cs typeface="Open Sans" panose="020B0606030504020204" pitchFamily="34" charset="0"/>
              </a:rPr>
              <a:t>Länder der Welt fest.</a:t>
            </a:r>
            <a:endParaRPr lang="de-DE" dirty="0"/>
          </a:p>
        </p:txBody>
      </p:sp>
      <p:sp>
        <p:nvSpPr>
          <p:cNvPr id="12" name="Rechteck 11" descr="Akzentblock links">
            <a:extLst>
              <a:ext uri="{FF2B5EF4-FFF2-40B4-BE49-F238E27FC236}">
                <a16:creationId xmlns:a16="http://schemas.microsoft.com/office/drawing/2014/main" id="{7F65E93D-09FF-42EE-B9DD-750638966686}"/>
              </a:ext>
              <a:ext uri="{C183D7F6-B498-43B3-948B-1728B52AA6E4}">
                <adec:decorative xmlns:adec="http://schemas.microsoft.com/office/drawing/2017/decorative" val="1"/>
              </a:ext>
            </a:extLst>
          </p:cNvPr>
          <p:cNvSpPr/>
          <p:nvPr/>
        </p:nvSpPr>
        <p:spPr>
          <a:xfrm>
            <a:off x="272800" y="2081177"/>
            <a:ext cx="11339987" cy="1991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de-DE" dirty="0"/>
          </a:p>
        </p:txBody>
      </p:sp>
      <p:cxnSp>
        <p:nvCxnSpPr>
          <p:cNvPr id="11" name="Gerader Verbinder 10" descr="Folientrennlinie">
            <a:extLst>
              <a:ext uri="{FF2B5EF4-FFF2-40B4-BE49-F238E27FC236}">
                <a16:creationId xmlns:a16="http://schemas.microsoft.com/office/drawing/2014/main" id="{5A563457-1EC8-4978-BCCB-AFD88C9ED04C}"/>
              </a:ext>
              <a:ext uri="{C183D7F6-B498-43B3-948B-1728B52AA6E4}">
                <adec:decorative xmlns:adec="http://schemas.microsoft.com/office/drawing/2017/decorative" val="1"/>
              </a:ext>
            </a:extLst>
          </p:cNvPr>
          <p:cNvCxnSpPr/>
          <p:nvPr/>
        </p:nvCxnSpPr>
        <p:spPr>
          <a:xfrm>
            <a:off x="6096000" y="2385613"/>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8" name="Foliennummernplatzhalt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760000" y="6371351"/>
            <a:ext cx="432000" cy="432000"/>
          </a:xfrm>
        </p:spPr>
        <p:txBody>
          <a:bodyPr rtlCol="0"/>
          <a:lstStyle/>
          <a:p>
            <a:pPr rtl="0"/>
            <a:fld id="{19B51A1E-902D-48AF-9020-955120F399B6}" type="slidenum">
              <a:rPr lang="de-DE" smtClean="0"/>
              <a:pPr rtl="0"/>
              <a:t>2</a:t>
            </a:fld>
            <a:endParaRPr lang="de-DE" dirty="0"/>
          </a:p>
        </p:txBody>
      </p:sp>
      <p:sp>
        <p:nvSpPr>
          <p:cNvPr id="17" name="Rectangle 1">
            <a:extLst>
              <a:ext uri="{FF2B5EF4-FFF2-40B4-BE49-F238E27FC236}">
                <a16:creationId xmlns:a16="http://schemas.microsoft.com/office/drawing/2014/main" id="{318DB6F7-BDAE-80BC-8D53-125FA2407148}"/>
              </a:ext>
            </a:extLst>
          </p:cNvPr>
          <p:cNvSpPr>
            <a:spLocks noChangeArrowheads="1"/>
          </p:cNvSpPr>
          <p:nvPr/>
        </p:nvSpPr>
        <p:spPr bwMode="auto">
          <a:xfrm>
            <a:off x="0" y="0"/>
            <a:ext cx="12192000" cy="45720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sz="1000" b="0" i="0" u="none" strike="noStrike" cap="none" normalizeH="0" baseline="0" dirty="0">
                <a:ln>
                  <a:noFill/>
                </a:ln>
                <a:solidFill>
                  <a:srgbClr val="A9B7C6"/>
                </a:solidFill>
                <a:effectLst/>
                <a:latin typeface="Arial Unicode MS"/>
              </a:rPr>
            </a:b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pic>
        <p:nvPicPr>
          <p:cNvPr id="18" name="Grafik 17">
            <a:extLst>
              <a:ext uri="{FF2B5EF4-FFF2-40B4-BE49-F238E27FC236}">
                <a16:creationId xmlns:a16="http://schemas.microsoft.com/office/drawing/2014/main" id="{E0D876A4-5AFB-D683-88CF-5BA2D96255F9}"/>
              </a:ext>
            </a:extLst>
          </p:cNvPr>
          <p:cNvPicPr>
            <a:picLocks noChangeAspect="1"/>
          </p:cNvPicPr>
          <p:nvPr/>
        </p:nvPicPr>
        <p:blipFill>
          <a:blip r:embed="rId3"/>
          <a:stretch>
            <a:fillRect/>
          </a:stretch>
        </p:blipFill>
        <p:spPr>
          <a:xfrm>
            <a:off x="9784672" y="6371351"/>
            <a:ext cx="1975328" cy="432000"/>
          </a:xfrm>
          <a:prstGeom prst="rect">
            <a:avLst/>
          </a:prstGeom>
        </p:spPr>
      </p:pic>
      <p:sp>
        <p:nvSpPr>
          <p:cNvPr id="21" name="Textfeld 20">
            <a:extLst>
              <a:ext uri="{FF2B5EF4-FFF2-40B4-BE49-F238E27FC236}">
                <a16:creationId xmlns:a16="http://schemas.microsoft.com/office/drawing/2014/main" id="{4BBE9225-64F8-1FBA-6041-DF4892218142}"/>
              </a:ext>
            </a:extLst>
          </p:cNvPr>
          <p:cNvSpPr txBox="1"/>
          <p:nvPr/>
        </p:nvSpPr>
        <p:spPr>
          <a:xfrm>
            <a:off x="272799" y="2710090"/>
            <a:ext cx="11339983" cy="3046988"/>
          </a:xfrm>
          <a:prstGeom prst="rect">
            <a:avLst/>
          </a:prstGeom>
          <a:noFill/>
        </p:spPr>
        <p:txBody>
          <a:bodyPr wrap="square">
            <a:spAutoFit/>
          </a:bodyPr>
          <a:lstStyle/>
          <a:p>
            <a:pPr marL="0" indent="0" rtl="0">
              <a:buNone/>
            </a:pPr>
            <a:r>
              <a:rPr lang="de-DE" sz="2400" b="1" dirty="0">
                <a:solidFill>
                  <a:srgbClr val="323231"/>
                </a:solidFill>
                <a:latin typeface="Open Sans" panose="020B0606030504020204" pitchFamily="34" charset="0"/>
                <a:ea typeface="Open Sans" panose="020B0606030504020204" pitchFamily="34" charset="0"/>
                <a:cs typeface="Open Sans" panose="020B0606030504020204" pitchFamily="34" charset="0"/>
              </a:rPr>
              <a:t>Was braucht es, um glücklich zu sein? </a:t>
            </a:r>
          </a:p>
          <a:p>
            <a:pPr marL="0" indent="0" rtl="0">
              <a:buNone/>
            </a:pPr>
            <a:endParaRPr lang="de-DE" sz="2400" b="1" dirty="0">
              <a:solidFill>
                <a:srgbClr val="323231"/>
              </a:solidFill>
              <a:latin typeface="Open Sans" panose="020B0606030504020204" pitchFamily="34" charset="0"/>
              <a:ea typeface="Open Sans" panose="020B0606030504020204" pitchFamily="34" charset="0"/>
              <a:cs typeface="Open Sans" panose="020B0606030504020204" pitchFamily="34" charset="0"/>
            </a:endParaRPr>
          </a:p>
          <a:p>
            <a:pPr marL="0" indent="0" rtl="0">
              <a:buNone/>
            </a:pPr>
            <a:r>
              <a:rPr lang="de-DE" sz="2400" b="1" dirty="0">
                <a:solidFill>
                  <a:srgbClr val="323231"/>
                </a:solidFill>
                <a:latin typeface="Open Sans" panose="020B0606030504020204" pitchFamily="34" charset="0"/>
                <a:ea typeface="Open Sans" panose="020B0606030504020204" pitchFamily="34" charset="0"/>
                <a:cs typeface="Open Sans" panose="020B0606030504020204" pitchFamily="34" charset="0"/>
              </a:rPr>
              <a:t>Welche Kriterien werden dabei betrachtet?</a:t>
            </a:r>
          </a:p>
          <a:p>
            <a:pPr marL="0" indent="0" rtl="0">
              <a:buNone/>
            </a:pPr>
            <a:endParaRPr lang="de-DE" sz="2400" b="1" dirty="0">
              <a:solidFill>
                <a:srgbClr val="323231"/>
              </a:solidFill>
              <a:latin typeface="Open Sans" panose="020B0606030504020204" pitchFamily="34" charset="0"/>
              <a:ea typeface="Open Sans" panose="020B0606030504020204" pitchFamily="34" charset="0"/>
              <a:cs typeface="Open Sans" panose="020B0606030504020204" pitchFamily="34" charset="0"/>
            </a:endParaRPr>
          </a:p>
          <a:p>
            <a:pPr marL="0" indent="0" rtl="0">
              <a:buNone/>
            </a:pPr>
            <a:r>
              <a:rPr lang="de-DE" sz="2400" b="1" dirty="0">
                <a:solidFill>
                  <a:srgbClr val="323231"/>
                </a:solidFill>
                <a:latin typeface="Open Sans" panose="020B0606030504020204" pitchFamily="34" charset="0"/>
                <a:ea typeface="Open Sans" panose="020B0606030504020204" pitchFamily="34" charset="0"/>
                <a:cs typeface="Open Sans" panose="020B0606030504020204" pitchFamily="34" charset="0"/>
              </a:rPr>
              <a:t>Und welche Länder schneiden dabei besonders gut ab?</a:t>
            </a:r>
            <a:br>
              <a:rPr lang="de-DE" sz="2400" b="1" dirty="0">
                <a:solidFill>
                  <a:srgbClr val="323231"/>
                </a:solidFill>
                <a:latin typeface="Open Sans" panose="020B0606030504020204" pitchFamily="34" charset="0"/>
                <a:ea typeface="Open Sans" panose="020B0606030504020204" pitchFamily="34" charset="0"/>
                <a:cs typeface="Open Sans" panose="020B0606030504020204" pitchFamily="34" charset="0"/>
              </a:rPr>
            </a:br>
            <a:r>
              <a:rPr lang="de-DE" sz="2400" b="1" dirty="0">
                <a:solidFill>
                  <a:srgbClr val="323231"/>
                </a:solidFill>
                <a:latin typeface="Open Sans" panose="020B0606030504020204" pitchFamily="34" charset="0"/>
                <a:ea typeface="Open Sans" panose="020B0606030504020204" pitchFamily="34" charset="0"/>
                <a:cs typeface="Open Sans" panose="020B0606030504020204" pitchFamily="34" charset="0"/>
              </a:rPr>
              <a:t>Vergleiche  der Jahre 2018-2019/2023</a:t>
            </a:r>
          </a:p>
          <a:p>
            <a:pPr marL="0" indent="0">
              <a:buNone/>
            </a:pPr>
            <a:r>
              <a:rPr lang="de-DE" sz="2400" b="1" dirty="0">
                <a:latin typeface="Open Sans" panose="020B0606030504020204" pitchFamily="34" charset="0"/>
                <a:ea typeface="Open Sans" panose="020B0606030504020204" pitchFamily="34" charset="0"/>
                <a:cs typeface="Open Sans" panose="020B0606030504020204" pitchFamily="34" charset="0"/>
              </a:rPr>
              <a:t>  </a:t>
            </a:r>
          </a:p>
          <a:p>
            <a:pPr marL="0" indent="0">
              <a:buNone/>
            </a:pPr>
            <a:r>
              <a:rPr lang="de-DE" sz="2400" b="1" dirty="0">
                <a:latin typeface="Open Sans" panose="020B0606030504020204" pitchFamily="34" charset="0"/>
                <a:ea typeface="Open Sans" panose="020B0606030504020204" pitchFamily="34" charset="0"/>
                <a:cs typeface="Open Sans" panose="020B0606030504020204" pitchFamily="34" charset="0"/>
              </a:rPr>
              <a:t>Warum Skandinavier die glücklichsten Menschen der Welt sind?</a:t>
            </a:r>
          </a:p>
        </p:txBody>
      </p:sp>
      <p:sp>
        <p:nvSpPr>
          <p:cNvPr id="22" name="Footer Placeholder 4">
            <a:extLst>
              <a:ext uri="{FF2B5EF4-FFF2-40B4-BE49-F238E27FC236}">
                <a16:creationId xmlns:a16="http://schemas.microsoft.com/office/drawing/2014/main" id="{EC97DC6E-D824-3B9B-7E04-8A8D9E8C1992}"/>
              </a:ext>
            </a:extLst>
          </p:cNvPr>
          <p:cNvSpPr txBox="1">
            <a:spLocks/>
          </p:cNvSpPr>
          <p:nvPr/>
        </p:nvSpPr>
        <p:spPr>
          <a:xfrm>
            <a:off x="432000" y="6439820"/>
            <a:ext cx="5664000" cy="295062"/>
          </a:xfrm>
          <a:prstGeom prst="rect">
            <a:avLst/>
          </a:prstGeom>
        </p:spPr>
        <p:txBody>
          <a:bodyPr anchor="ctr">
            <a:normAutofit fontScale="85000" lnSpcReduction="20000"/>
          </a:bodyPr>
          <a:ls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de-DE" dirty="0"/>
              <a:t>28.08.2023</a:t>
            </a:r>
          </a:p>
        </p:txBody>
      </p:sp>
    </p:spTree>
    <p:extLst>
      <p:ext uri="{BB962C8B-B14F-4D97-AF65-F5344CB8AC3E}">
        <p14:creationId xmlns:p14="http://schemas.microsoft.com/office/powerpoint/2010/main" val="3188837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304E83-A4F0-49C5-BB01-F5773509A2B3}"/>
              </a:ext>
            </a:extLst>
          </p:cNvPr>
          <p:cNvSpPr>
            <a:spLocks noGrp="1"/>
          </p:cNvSpPr>
          <p:nvPr>
            <p:ph type="title"/>
          </p:nvPr>
        </p:nvSpPr>
        <p:spPr>
          <a:xfrm>
            <a:off x="432000" y="432000"/>
            <a:ext cx="11340000" cy="716792"/>
          </a:xfrm>
        </p:spPr>
        <p:txBody>
          <a:bodyPr rtlCol="0"/>
          <a:lstStyle/>
          <a:p>
            <a:pPr marL="0" indent="0" rtl="0">
              <a:buNone/>
            </a:pPr>
            <a:r>
              <a:rPr lang="de-DE" sz="3200" b="1" dirty="0">
                <a:solidFill>
                  <a:srgbClr val="323231"/>
                </a:solidFill>
                <a:latin typeface="Open Sans" panose="020B0606030504020204" pitchFamily="34" charset="0"/>
                <a:ea typeface="Open Sans" panose="020B0606030504020204" pitchFamily="34" charset="0"/>
                <a:cs typeface="Open Sans" panose="020B0606030504020204" pitchFamily="34" charset="0"/>
              </a:rPr>
              <a:t>Was braucht es, um glücklich zu sein? </a:t>
            </a:r>
          </a:p>
        </p:txBody>
      </p:sp>
      <p:sp>
        <p:nvSpPr>
          <p:cNvPr id="12" name="Rechteck 11" descr="Akzentblock links">
            <a:extLst>
              <a:ext uri="{FF2B5EF4-FFF2-40B4-BE49-F238E27FC236}">
                <a16:creationId xmlns:a16="http://schemas.microsoft.com/office/drawing/2014/main" id="{7F65E93D-09FF-42EE-B9DD-750638966686}"/>
              </a:ext>
              <a:ext uri="{C183D7F6-B498-43B3-948B-1728B52AA6E4}">
                <adec:decorative xmlns:adec="http://schemas.microsoft.com/office/drawing/2017/decorative" val="1"/>
              </a:ext>
            </a:extLst>
          </p:cNvPr>
          <p:cNvSpPr/>
          <p:nvPr/>
        </p:nvSpPr>
        <p:spPr>
          <a:xfrm>
            <a:off x="431999" y="1230823"/>
            <a:ext cx="10981067" cy="2367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de-DE" dirty="0"/>
          </a:p>
        </p:txBody>
      </p:sp>
      <p:cxnSp>
        <p:nvCxnSpPr>
          <p:cNvPr id="11" name="Gerader Verbinder 10" descr="Folientrennlinie">
            <a:extLst>
              <a:ext uri="{FF2B5EF4-FFF2-40B4-BE49-F238E27FC236}">
                <a16:creationId xmlns:a16="http://schemas.microsoft.com/office/drawing/2014/main" id="{5A563457-1EC8-4978-BCCB-AFD88C9ED04C}"/>
              </a:ext>
              <a:ext uri="{C183D7F6-B498-43B3-948B-1728B52AA6E4}">
                <adec:decorative xmlns:adec="http://schemas.microsoft.com/office/drawing/2017/decorative" val="1"/>
              </a:ext>
            </a:extLst>
          </p:cNvPr>
          <p:cNvCxnSpPr/>
          <p:nvPr/>
        </p:nvCxnSpPr>
        <p:spPr>
          <a:xfrm>
            <a:off x="6096000" y="2363035"/>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8" name="Foliennummernplatzhalt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760000" y="6371351"/>
            <a:ext cx="432000" cy="432000"/>
          </a:xfrm>
        </p:spPr>
        <p:txBody>
          <a:bodyPr rtlCol="0"/>
          <a:lstStyle/>
          <a:p>
            <a:pPr rtl="0"/>
            <a:fld id="{19B51A1E-902D-48AF-9020-955120F399B6}" type="slidenum">
              <a:rPr lang="de-DE" smtClean="0"/>
              <a:pPr rtl="0"/>
              <a:t>3</a:t>
            </a:fld>
            <a:endParaRPr lang="de-DE" dirty="0"/>
          </a:p>
        </p:txBody>
      </p:sp>
      <p:sp>
        <p:nvSpPr>
          <p:cNvPr id="17" name="Rectangle 1">
            <a:extLst>
              <a:ext uri="{FF2B5EF4-FFF2-40B4-BE49-F238E27FC236}">
                <a16:creationId xmlns:a16="http://schemas.microsoft.com/office/drawing/2014/main" id="{318DB6F7-BDAE-80BC-8D53-125FA2407148}"/>
              </a:ext>
            </a:extLst>
          </p:cNvPr>
          <p:cNvSpPr>
            <a:spLocks noChangeArrowheads="1"/>
          </p:cNvSpPr>
          <p:nvPr/>
        </p:nvSpPr>
        <p:spPr bwMode="auto">
          <a:xfrm>
            <a:off x="0" y="0"/>
            <a:ext cx="12192000" cy="45720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sz="1000" b="0" i="0" u="none" strike="noStrike" cap="none" normalizeH="0" baseline="0" dirty="0">
                <a:ln>
                  <a:noFill/>
                </a:ln>
                <a:solidFill>
                  <a:srgbClr val="A9B7C6"/>
                </a:solidFill>
                <a:effectLst/>
                <a:latin typeface="Arial Unicode MS"/>
              </a:rPr>
            </a:b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pic>
        <p:nvPicPr>
          <p:cNvPr id="18" name="Grafik 17">
            <a:extLst>
              <a:ext uri="{FF2B5EF4-FFF2-40B4-BE49-F238E27FC236}">
                <a16:creationId xmlns:a16="http://schemas.microsoft.com/office/drawing/2014/main" id="{E0D876A4-5AFB-D683-88CF-5BA2D96255F9}"/>
              </a:ext>
            </a:extLst>
          </p:cNvPr>
          <p:cNvPicPr>
            <a:picLocks noChangeAspect="1"/>
          </p:cNvPicPr>
          <p:nvPr/>
        </p:nvPicPr>
        <p:blipFill>
          <a:blip r:embed="rId3"/>
          <a:stretch>
            <a:fillRect/>
          </a:stretch>
        </p:blipFill>
        <p:spPr>
          <a:xfrm>
            <a:off x="9784672" y="6371351"/>
            <a:ext cx="1975328" cy="432000"/>
          </a:xfrm>
          <a:prstGeom prst="rect">
            <a:avLst/>
          </a:prstGeom>
        </p:spPr>
      </p:pic>
      <p:pic>
        <p:nvPicPr>
          <p:cNvPr id="22" name="Grafik 21">
            <a:extLst>
              <a:ext uri="{FF2B5EF4-FFF2-40B4-BE49-F238E27FC236}">
                <a16:creationId xmlns:a16="http://schemas.microsoft.com/office/drawing/2014/main" id="{45F6B23A-FF78-036E-A307-959BB368B4F7}"/>
              </a:ext>
            </a:extLst>
          </p:cNvPr>
          <p:cNvPicPr>
            <a:picLocks noChangeAspect="1"/>
          </p:cNvPicPr>
          <p:nvPr/>
        </p:nvPicPr>
        <p:blipFill>
          <a:blip r:embed="rId4"/>
          <a:stretch>
            <a:fillRect/>
          </a:stretch>
        </p:blipFill>
        <p:spPr>
          <a:xfrm>
            <a:off x="431998" y="1467557"/>
            <a:ext cx="8920673" cy="4903794"/>
          </a:xfrm>
          <a:prstGeom prst="rect">
            <a:avLst/>
          </a:prstGeom>
        </p:spPr>
      </p:pic>
      <p:pic>
        <p:nvPicPr>
          <p:cNvPr id="24" name="Grafik 23">
            <a:extLst>
              <a:ext uri="{FF2B5EF4-FFF2-40B4-BE49-F238E27FC236}">
                <a16:creationId xmlns:a16="http://schemas.microsoft.com/office/drawing/2014/main" id="{349DA83C-7233-31EE-1A8D-9D4AAF8FE247}"/>
              </a:ext>
            </a:extLst>
          </p:cNvPr>
          <p:cNvPicPr>
            <a:picLocks noChangeAspect="1"/>
          </p:cNvPicPr>
          <p:nvPr/>
        </p:nvPicPr>
        <p:blipFill>
          <a:blip r:embed="rId5"/>
          <a:stretch>
            <a:fillRect/>
          </a:stretch>
        </p:blipFill>
        <p:spPr>
          <a:xfrm>
            <a:off x="6353483" y="1922415"/>
            <a:ext cx="3885540" cy="3417839"/>
          </a:xfrm>
          <a:prstGeom prst="rect">
            <a:avLst/>
          </a:prstGeom>
          <a:scene3d>
            <a:camera prst="orthographicFront"/>
            <a:lightRig rig="threePt" dir="t"/>
          </a:scene3d>
          <a:sp3d contourW="12700">
            <a:bevelB w="6350" h="82550"/>
            <a:contourClr>
              <a:schemeClr val="tx1"/>
            </a:contourClr>
          </a:sp3d>
        </p:spPr>
      </p:pic>
      <p:sp>
        <p:nvSpPr>
          <p:cNvPr id="30" name="Footer Placeholder 4">
            <a:extLst>
              <a:ext uri="{FF2B5EF4-FFF2-40B4-BE49-F238E27FC236}">
                <a16:creationId xmlns:a16="http://schemas.microsoft.com/office/drawing/2014/main" id="{B1FF314D-FA66-7872-F177-1F7A129BFBF8}"/>
              </a:ext>
            </a:extLst>
          </p:cNvPr>
          <p:cNvSpPr txBox="1">
            <a:spLocks/>
          </p:cNvSpPr>
          <p:nvPr/>
        </p:nvSpPr>
        <p:spPr>
          <a:xfrm>
            <a:off x="432000" y="6439820"/>
            <a:ext cx="5664000" cy="295062"/>
          </a:xfrm>
          <a:prstGeom prst="rect">
            <a:avLst/>
          </a:prstGeom>
        </p:spPr>
        <p:txBody>
          <a:bodyPr anchor="ctr">
            <a:normAutofit fontScale="85000" lnSpcReduction="20000"/>
          </a:bodyPr>
          <a:ls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de-DE" dirty="0"/>
              <a:t>28.08.2023</a:t>
            </a:r>
          </a:p>
        </p:txBody>
      </p:sp>
    </p:spTree>
    <p:extLst>
      <p:ext uri="{BB962C8B-B14F-4D97-AF65-F5344CB8AC3E}">
        <p14:creationId xmlns:p14="http://schemas.microsoft.com/office/powerpoint/2010/main" val="1814523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304E83-A4F0-49C5-BB01-F5773509A2B3}"/>
              </a:ext>
            </a:extLst>
          </p:cNvPr>
          <p:cNvSpPr>
            <a:spLocks noGrp="1"/>
          </p:cNvSpPr>
          <p:nvPr>
            <p:ph type="title"/>
          </p:nvPr>
        </p:nvSpPr>
        <p:spPr>
          <a:xfrm>
            <a:off x="432000" y="432000"/>
            <a:ext cx="11340000" cy="716792"/>
          </a:xfrm>
        </p:spPr>
        <p:txBody>
          <a:bodyPr rtlCol="0"/>
          <a:lstStyle/>
          <a:p>
            <a:pPr marL="0" indent="0" rtl="0">
              <a:buNone/>
            </a:pPr>
            <a:r>
              <a:rPr lang="de-DE" sz="3200" b="1" dirty="0">
                <a:solidFill>
                  <a:srgbClr val="323231"/>
                </a:solidFill>
                <a:latin typeface="Open Sans" panose="020B0606030504020204" pitchFamily="34" charset="0"/>
                <a:ea typeface="Open Sans" panose="020B0606030504020204" pitchFamily="34" charset="0"/>
                <a:cs typeface="Open Sans" panose="020B0606030504020204" pitchFamily="34" charset="0"/>
              </a:rPr>
              <a:t>Welche Kriterien wurden dabei betrachtet?</a:t>
            </a:r>
          </a:p>
        </p:txBody>
      </p:sp>
      <p:sp>
        <p:nvSpPr>
          <p:cNvPr id="12" name="Rechteck 11" descr="Akzentblock links">
            <a:extLst>
              <a:ext uri="{FF2B5EF4-FFF2-40B4-BE49-F238E27FC236}">
                <a16:creationId xmlns:a16="http://schemas.microsoft.com/office/drawing/2014/main" id="{7F65E93D-09FF-42EE-B9DD-750638966686}"/>
              </a:ext>
              <a:ext uri="{C183D7F6-B498-43B3-948B-1728B52AA6E4}">
                <adec:decorative xmlns:adec="http://schemas.microsoft.com/office/drawing/2017/decorative" val="1"/>
              </a:ext>
            </a:extLst>
          </p:cNvPr>
          <p:cNvSpPr/>
          <p:nvPr/>
        </p:nvSpPr>
        <p:spPr>
          <a:xfrm>
            <a:off x="432000" y="1230822"/>
            <a:ext cx="11139112" cy="270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r>
              <a:rPr lang="de-DE" sz="1000" dirty="0">
                <a:latin typeface="Open Sans" panose="020B0606030504020204" pitchFamily="34" charset="0"/>
                <a:ea typeface="Open Sans" panose="020B0606030504020204" pitchFamily="34" charset="0"/>
                <a:cs typeface="Open Sans" panose="020B0606030504020204" pitchFamily="34" charset="0"/>
              </a:rPr>
              <a:t>Eine Schätzung der Kerndichte von 6 Faktoren die zur Betrachtung herangezogen wurden</a:t>
            </a:r>
          </a:p>
        </p:txBody>
      </p:sp>
      <p:cxnSp>
        <p:nvCxnSpPr>
          <p:cNvPr id="11" name="Gerader Verbinder 10" descr="Folientrennlinie">
            <a:extLst>
              <a:ext uri="{FF2B5EF4-FFF2-40B4-BE49-F238E27FC236}">
                <a16:creationId xmlns:a16="http://schemas.microsoft.com/office/drawing/2014/main" id="{5A563457-1EC8-4978-BCCB-AFD88C9ED04C}"/>
              </a:ext>
              <a:ext uri="{C183D7F6-B498-43B3-948B-1728B52AA6E4}">
                <adec:decorative xmlns:adec="http://schemas.microsoft.com/office/drawing/2017/decorative" val="1"/>
              </a:ext>
            </a:extLst>
          </p:cNvPr>
          <p:cNvCxnSpPr/>
          <p:nvPr/>
        </p:nvCxnSpPr>
        <p:spPr>
          <a:xfrm>
            <a:off x="6096000" y="2363035"/>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8" name="Foliennummernplatzhalt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760000" y="6371351"/>
            <a:ext cx="432000" cy="432000"/>
          </a:xfrm>
        </p:spPr>
        <p:txBody>
          <a:bodyPr rtlCol="0"/>
          <a:lstStyle/>
          <a:p>
            <a:pPr rtl="0"/>
            <a:fld id="{19B51A1E-902D-48AF-9020-955120F399B6}" type="slidenum">
              <a:rPr lang="de-DE" smtClean="0"/>
              <a:pPr rtl="0"/>
              <a:t>4</a:t>
            </a:fld>
            <a:endParaRPr lang="de-DE" dirty="0"/>
          </a:p>
        </p:txBody>
      </p:sp>
      <p:sp>
        <p:nvSpPr>
          <p:cNvPr id="17" name="Rectangle 1">
            <a:extLst>
              <a:ext uri="{FF2B5EF4-FFF2-40B4-BE49-F238E27FC236}">
                <a16:creationId xmlns:a16="http://schemas.microsoft.com/office/drawing/2014/main" id="{318DB6F7-BDAE-80BC-8D53-125FA2407148}"/>
              </a:ext>
            </a:extLst>
          </p:cNvPr>
          <p:cNvSpPr>
            <a:spLocks noChangeArrowheads="1"/>
          </p:cNvSpPr>
          <p:nvPr/>
        </p:nvSpPr>
        <p:spPr bwMode="auto">
          <a:xfrm>
            <a:off x="0" y="0"/>
            <a:ext cx="12192000" cy="45720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sz="1000" b="0" i="0" u="none" strike="noStrike" cap="none" normalizeH="0" baseline="0" dirty="0">
                <a:ln>
                  <a:noFill/>
                </a:ln>
                <a:solidFill>
                  <a:srgbClr val="A9B7C6"/>
                </a:solidFill>
                <a:effectLst/>
                <a:latin typeface="Arial Unicode MS"/>
              </a:rPr>
            </a:b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pic>
        <p:nvPicPr>
          <p:cNvPr id="18" name="Grafik 17">
            <a:extLst>
              <a:ext uri="{FF2B5EF4-FFF2-40B4-BE49-F238E27FC236}">
                <a16:creationId xmlns:a16="http://schemas.microsoft.com/office/drawing/2014/main" id="{E0D876A4-5AFB-D683-88CF-5BA2D96255F9}"/>
              </a:ext>
            </a:extLst>
          </p:cNvPr>
          <p:cNvPicPr>
            <a:picLocks noChangeAspect="1"/>
          </p:cNvPicPr>
          <p:nvPr/>
        </p:nvPicPr>
        <p:blipFill>
          <a:blip r:embed="rId3"/>
          <a:stretch>
            <a:fillRect/>
          </a:stretch>
        </p:blipFill>
        <p:spPr>
          <a:xfrm>
            <a:off x="9784672" y="6371351"/>
            <a:ext cx="1975328" cy="432000"/>
          </a:xfrm>
          <a:prstGeom prst="rect">
            <a:avLst/>
          </a:prstGeom>
        </p:spPr>
      </p:pic>
      <p:sp>
        <p:nvSpPr>
          <p:cNvPr id="19" name="Footer Placeholder 4">
            <a:extLst>
              <a:ext uri="{FF2B5EF4-FFF2-40B4-BE49-F238E27FC236}">
                <a16:creationId xmlns:a16="http://schemas.microsoft.com/office/drawing/2014/main" id="{4D4F9D13-6DFB-1B25-E712-3671280585C0}"/>
              </a:ext>
            </a:extLst>
          </p:cNvPr>
          <p:cNvSpPr txBox="1">
            <a:spLocks/>
          </p:cNvSpPr>
          <p:nvPr/>
        </p:nvSpPr>
        <p:spPr>
          <a:xfrm>
            <a:off x="432000" y="6439820"/>
            <a:ext cx="5664000" cy="295062"/>
          </a:xfrm>
          <a:prstGeom prst="rect">
            <a:avLst/>
          </a:prstGeom>
        </p:spPr>
        <p:txBody>
          <a:bodyPr anchor="ctr">
            <a:normAutofit fontScale="85000" lnSpcReduction="20000"/>
          </a:bodyPr>
          <a:ls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de-DE" dirty="0"/>
              <a:t>28.08.2023</a:t>
            </a:r>
          </a:p>
        </p:txBody>
      </p:sp>
      <p:pic>
        <p:nvPicPr>
          <p:cNvPr id="22" name="Grafik 21">
            <a:extLst>
              <a:ext uri="{FF2B5EF4-FFF2-40B4-BE49-F238E27FC236}">
                <a16:creationId xmlns:a16="http://schemas.microsoft.com/office/drawing/2014/main" id="{4EA0887A-6926-6429-982E-CC68794F93DC}"/>
              </a:ext>
            </a:extLst>
          </p:cNvPr>
          <p:cNvPicPr>
            <a:picLocks noChangeAspect="1"/>
          </p:cNvPicPr>
          <p:nvPr/>
        </p:nvPicPr>
        <p:blipFill>
          <a:blip r:embed="rId4"/>
          <a:stretch>
            <a:fillRect/>
          </a:stretch>
        </p:blipFill>
        <p:spPr>
          <a:xfrm>
            <a:off x="252494" y="1501422"/>
            <a:ext cx="11318617" cy="4869929"/>
          </a:xfrm>
          <a:prstGeom prst="rect">
            <a:avLst/>
          </a:prstGeom>
        </p:spPr>
      </p:pic>
    </p:spTree>
    <p:extLst>
      <p:ext uri="{BB962C8B-B14F-4D97-AF65-F5344CB8AC3E}">
        <p14:creationId xmlns:p14="http://schemas.microsoft.com/office/powerpoint/2010/main" val="2494816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304E83-A4F0-49C5-BB01-F5773509A2B3}"/>
              </a:ext>
            </a:extLst>
          </p:cNvPr>
          <p:cNvSpPr>
            <a:spLocks noGrp="1"/>
          </p:cNvSpPr>
          <p:nvPr>
            <p:ph type="title"/>
          </p:nvPr>
        </p:nvSpPr>
        <p:spPr>
          <a:xfrm>
            <a:off x="432000" y="432000"/>
            <a:ext cx="11340000" cy="716792"/>
          </a:xfrm>
        </p:spPr>
        <p:txBody>
          <a:bodyPr rtlCol="0"/>
          <a:lstStyle/>
          <a:p>
            <a:pPr marL="0" indent="0" rtl="0">
              <a:buNone/>
            </a:pPr>
            <a:r>
              <a:rPr lang="de-DE" sz="2800" b="1" dirty="0">
                <a:solidFill>
                  <a:srgbClr val="323231"/>
                </a:solidFill>
                <a:latin typeface="Open Sans" panose="020B0606030504020204" pitchFamily="34" charset="0"/>
                <a:ea typeface="Open Sans" panose="020B0606030504020204" pitchFamily="34" charset="0"/>
                <a:cs typeface="Open Sans" panose="020B0606030504020204" pitchFamily="34" charset="0"/>
              </a:rPr>
              <a:t>Verteilung der Glückpunktzahlen der Top 10 Länder 2019/2023</a:t>
            </a:r>
          </a:p>
        </p:txBody>
      </p:sp>
      <p:sp>
        <p:nvSpPr>
          <p:cNvPr id="12" name="Rechteck 11" descr="Akzentblock links">
            <a:extLst>
              <a:ext uri="{FF2B5EF4-FFF2-40B4-BE49-F238E27FC236}">
                <a16:creationId xmlns:a16="http://schemas.microsoft.com/office/drawing/2014/main" id="{7F65E93D-09FF-42EE-B9DD-750638966686}"/>
              </a:ext>
              <a:ext uri="{C183D7F6-B498-43B3-948B-1728B52AA6E4}">
                <adec:decorative xmlns:adec="http://schemas.microsoft.com/office/drawing/2017/decorative" val="1"/>
              </a:ext>
            </a:extLst>
          </p:cNvPr>
          <p:cNvSpPr/>
          <p:nvPr/>
        </p:nvSpPr>
        <p:spPr>
          <a:xfrm>
            <a:off x="352977" y="1013492"/>
            <a:ext cx="11161689" cy="2462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de-DE" dirty="0"/>
          </a:p>
        </p:txBody>
      </p:sp>
      <p:cxnSp>
        <p:nvCxnSpPr>
          <p:cNvPr id="11" name="Gerader Verbinder 10" descr="Folientrennlinie">
            <a:extLst>
              <a:ext uri="{FF2B5EF4-FFF2-40B4-BE49-F238E27FC236}">
                <a16:creationId xmlns:a16="http://schemas.microsoft.com/office/drawing/2014/main" id="{5A563457-1EC8-4978-BCCB-AFD88C9ED04C}"/>
              </a:ext>
              <a:ext uri="{C183D7F6-B498-43B3-948B-1728B52AA6E4}">
                <adec:decorative xmlns:adec="http://schemas.microsoft.com/office/drawing/2017/decorative" val="1"/>
              </a:ext>
            </a:extLst>
          </p:cNvPr>
          <p:cNvCxnSpPr/>
          <p:nvPr/>
        </p:nvCxnSpPr>
        <p:spPr>
          <a:xfrm>
            <a:off x="6096000" y="2363035"/>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8" name="Foliennummernplatzhalt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760000" y="6371351"/>
            <a:ext cx="432000" cy="432000"/>
          </a:xfrm>
        </p:spPr>
        <p:txBody>
          <a:bodyPr rtlCol="0"/>
          <a:lstStyle/>
          <a:p>
            <a:pPr rtl="0"/>
            <a:fld id="{19B51A1E-902D-48AF-9020-955120F399B6}" type="slidenum">
              <a:rPr lang="de-DE" smtClean="0"/>
              <a:pPr rtl="0"/>
              <a:t>5</a:t>
            </a:fld>
            <a:endParaRPr lang="de-DE" dirty="0"/>
          </a:p>
        </p:txBody>
      </p:sp>
      <p:sp>
        <p:nvSpPr>
          <p:cNvPr id="17" name="Rectangle 1">
            <a:extLst>
              <a:ext uri="{FF2B5EF4-FFF2-40B4-BE49-F238E27FC236}">
                <a16:creationId xmlns:a16="http://schemas.microsoft.com/office/drawing/2014/main" id="{318DB6F7-BDAE-80BC-8D53-125FA2407148}"/>
              </a:ext>
            </a:extLst>
          </p:cNvPr>
          <p:cNvSpPr>
            <a:spLocks noChangeArrowheads="1"/>
          </p:cNvSpPr>
          <p:nvPr/>
        </p:nvSpPr>
        <p:spPr bwMode="auto">
          <a:xfrm>
            <a:off x="0" y="0"/>
            <a:ext cx="12192000" cy="45720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sz="1000" b="0" i="0" u="none" strike="noStrike" cap="none" normalizeH="0" baseline="0" dirty="0">
                <a:ln>
                  <a:noFill/>
                </a:ln>
                <a:solidFill>
                  <a:srgbClr val="A9B7C6"/>
                </a:solidFill>
                <a:effectLst/>
                <a:latin typeface="Arial Unicode MS"/>
              </a:rPr>
            </a:b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pic>
        <p:nvPicPr>
          <p:cNvPr id="18" name="Grafik 17">
            <a:extLst>
              <a:ext uri="{FF2B5EF4-FFF2-40B4-BE49-F238E27FC236}">
                <a16:creationId xmlns:a16="http://schemas.microsoft.com/office/drawing/2014/main" id="{E0D876A4-5AFB-D683-88CF-5BA2D96255F9}"/>
              </a:ext>
            </a:extLst>
          </p:cNvPr>
          <p:cNvPicPr>
            <a:picLocks noChangeAspect="1"/>
          </p:cNvPicPr>
          <p:nvPr/>
        </p:nvPicPr>
        <p:blipFill>
          <a:blip r:embed="rId3"/>
          <a:stretch>
            <a:fillRect/>
          </a:stretch>
        </p:blipFill>
        <p:spPr>
          <a:xfrm>
            <a:off x="9784672" y="6371351"/>
            <a:ext cx="1975328" cy="432000"/>
          </a:xfrm>
          <a:prstGeom prst="rect">
            <a:avLst/>
          </a:prstGeom>
        </p:spPr>
      </p:pic>
      <p:sp>
        <p:nvSpPr>
          <p:cNvPr id="3" name="Rectangle 1">
            <a:extLst>
              <a:ext uri="{FF2B5EF4-FFF2-40B4-BE49-F238E27FC236}">
                <a16:creationId xmlns:a16="http://schemas.microsoft.com/office/drawing/2014/main" id="{062A7700-712C-3221-6F5A-47B3AA30522F}"/>
              </a:ext>
            </a:extLst>
          </p:cNvPr>
          <p:cNvSpPr>
            <a:spLocks noChangeArrowheads="1"/>
          </p:cNvSpPr>
          <p:nvPr/>
        </p:nvSpPr>
        <p:spPr bwMode="auto">
          <a:xfrm>
            <a:off x="432000" y="6192479"/>
            <a:ext cx="6914445" cy="24622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rgbClr val="808080"/>
                </a:solidFill>
                <a:effectLst/>
                <a:latin typeface="Arial Unicode MS"/>
              </a:rPr>
              <a:t># Sehen Sie sich die Verteilung der Glückswerte an, indem Sie Mittelwerte (rot) und Medianwerte (schwarz) einzeichnen</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pic>
        <p:nvPicPr>
          <p:cNvPr id="5" name="Grafik 4">
            <a:extLst>
              <a:ext uri="{FF2B5EF4-FFF2-40B4-BE49-F238E27FC236}">
                <a16:creationId xmlns:a16="http://schemas.microsoft.com/office/drawing/2014/main" id="{1D7F1C2C-AE2F-B381-DD36-6F4044C5CB64}"/>
              </a:ext>
            </a:extLst>
          </p:cNvPr>
          <p:cNvPicPr>
            <a:picLocks noChangeAspect="1"/>
          </p:cNvPicPr>
          <p:nvPr/>
        </p:nvPicPr>
        <p:blipFill>
          <a:blip r:embed="rId4"/>
          <a:stretch>
            <a:fillRect/>
          </a:stretch>
        </p:blipFill>
        <p:spPr>
          <a:xfrm>
            <a:off x="183644" y="1291817"/>
            <a:ext cx="5799465" cy="4799986"/>
          </a:xfrm>
          <a:prstGeom prst="rect">
            <a:avLst/>
          </a:prstGeom>
        </p:spPr>
      </p:pic>
      <p:pic>
        <p:nvPicPr>
          <p:cNvPr id="7" name="Grafik 6">
            <a:extLst>
              <a:ext uri="{FF2B5EF4-FFF2-40B4-BE49-F238E27FC236}">
                <a16:creationId xmlns:a16="http://schemas.microsoft.com/office/drawing/2014/main" id="{26D1813D-4E43-0A1D-C1EA-A390212D0011}"/>
              </a:ext>
            </a:extLst>
          </p:cNvPr>
          <p:cNvPicPr>
            <a:picLocks noChangeAspect="1"/>
          </p:cNvPicPr>
          <p:nvPr/>
        </p:nvPicPr>
        <p:blipFill>
          <a:blip r:embed="rId5"/>
          <a:stretch>
            <a:fillRect/>
          </a:stretch>
        </p:blipFill>
        <p:spPr>
          <a:xfrm>
            <a:off x="6376763" y="1259711"/>
            <a:ext cx="5137904" cy="4832091"/>
          </a:xfrm>
          <a:prstGeom prst="rect">
            <a:avLst/>
          </a:prstGeom>
        </p:spPr>
      </p:pic>
      <p:sp>
        <p:nvSpPr>
          <p:cNvPr id="9" name="Footer Placeholder 4">
            <a:extLst>
              <a:ext uri="{FF2B5EF4-FFF2-40B4-BE49-F238E27FC236}">
                <a16:creationId xmlns:a16="http://schemas.microsoft.com/office/drawing/2014/main" id="{626EEE64-6DCD-52EC-4E76-B45F3664B5D4}"/>
              </a:ext>
            </a:extLst>
          </p:cNvPr>
          <p:cNvSpPr txBox="1">
            <a:spLocks/>
          </p:cNvSpPr>
          <p:nvPr/>
        </p:nvSpPr>
        <p:spPr>
          <a:xfrm>
            <a:off x="432000" y="6439820"/>
            <a:ext cx="5664000" cy="295062"/>
          </a:xfrm>
          <a:prstGeom prst="rect">
            <a:avLst/>
          </a:prstGeom>
        </p:spPr>
        <p:txBody>
          <a:bodyPr anchor="ctr">
            <a:normAutofit fontScale="85000" lnSpcReduction="20000"/>
          </a:bodyPr>
          <a:ls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de-DE" dirty="0"/>
              <a:t>28.08.2023</a:t>
            </a:r>
          </a:p>
        </p:txBody>
      </p:sp>
    </p:spTree>
    <p:extLst>
      <p:ext uri="{BB962C8B-B14F-4D97-AF65-F5344CB8AC3E}">
        <p14:creationId xmlns:p14="http://schemas.microsoft.com/office/powerpoint/2010/main" val="117963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304E83-A4F0-49C5-BB01-F5773509A2B3}"/>
              </a:ext>
            </a:extLst>
          </p:cNvPr>
          <p:cNvSpPr>
            <a:spLocks noGrp="1"/>
          </p:cNvSpPr>
          <p:nvPr>
            <p:ph type="title"/>
          </p:nvPr>
        </p:nvSpPr>
        <p:spPr>
          <a:xfrm>
            <a:off x="432000" y="432000"/>
            <a:ext cx="11340000" cy="716792"/>
          </a:xfrm>
        </p:spPr>
        <p:txBody>
          <a:bodyPr rtlCol="0"/>
          <a:lstStyle/>
          <a:p>
            <a:pPr rtl="0"/>
            <a:r>
              <a:rPr lang="de-DE" dirty="0"/>
              <a:t>Vergleich der Jahre 2018/2019   und  Gegenüberstellung des Jahres 2023</a:t>
            </a:r>
          </a:p>
        </p:txBody>
      </p:sp>
      <p:sp>
        <p:nvSpPr>
          <p:cNvPr id="12" name="Rechteck 11" descr="Akzentblock links">
            <a:extLst>
              <a:ext uri="{FF2B5EF4-FFF2-40B4-BE49-F238E27FC236}">
                <a16:creationId xmlns:a16="http://schemas.microsoft.com/office/drawing/2014/main" id="{7F65E93D-09FF-42EE-B9DD-750638966686}"/>
              </a:ext>
              <a:ext uri="{C183D7F6-B498-43B3-948B-1728B52AA6E4}">
                <adec:decorative xmlns:adec="http://schemas.microsoft.com/office/drawing/2017/decorative" val="1"/>
              </a:ext>
            </a:extLst>
          </p:cNvPr>
          <p:cNvSpPr/>
          <p:nvPr/>
        </p:nvSpPr>
        <p:spPr>
          <a:xfrm>
            <a:off x="432000" y="1230822"/>
            <a:ext cx="5460052" cy="25747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de-DE" dirty="0"/>
          </a:p>
        </p:txBody>
      </p:sp>
      <p:sp>
        <p:nvSpPr>
          <p:cNvPr id="5" name="Inhaltsplatzhalter 4">
            <a:extLst>
              <a:ext uri="{FF2B5EF4-FFF2-40B4-BE49-F238E27FC236}">
                <a16:creationId xmlns:a16="http://schemas.microsoft.com/office/drawing/2014/main" id="{CEEB3BAE-C0B2-447C-B8BE-96C6BD84D658}"/>
              </a:ext>
            </a:extLst>
          </p:cNvPr>
          <p:cNvSpPr>
            <a:spLocks noGrp="1"/>
          </p:cNvSpPr>
          <p:nvPr>
            <p:ph sz="half" idx="2"/>
          </p:nvPr>
        </p:nvSpPr>
        <p:spPr>
          <a:xfrm>
            <a:off x="432000" y="1990391"/>
            <a:ext cx="2584577" cy="3945337"/>
          </a:xfrm>
        </p:spPr>
        <p:txBody>
          <a:bodyPr rtlCol="0"/>
          <a:lstStyle/>
          <a:p>
            <a:pPr algn="l">
              <a:buFont typeface="Arial" panose="020B0604020202020204" pitchFamily="34" charset="0"/>
              <a:buChar char="•"/>
            </a:pPr>
            <a:r>
              <a:rPr lang="de-DE" b="1" i="0" dirty="0">
                <a:solidFill>
                  <a:srgbClr val="323231"/>
                </a:solidFill>
                <a:effectLst/>
                <a:latin typeface="Asap"/>
              </a:rPr>
              <a:t>Platz 1:</a:t>
            </a:r>
            <a:r>
              <a:rPr lang="de-DE" b="0" i="0" dirty="0">
                <a:solidFill>
                  <a:srgbClr val="323231"/>
                </a:solidFill>
                <a:effectLst/>
                <a:latin typeface="Asap"/>
              </a:rPr>
              <a:t>    Finnland</a:t>
            </a:r>
          </a:p>
          <a:p>
            <a:pPr algn="l">
              <a:buFont typeface="Arial" panose="020B0604020202020204" pitchFamily="34" charset="0"/>
              <a:buChar char="•"/>
            </a:pPr>
            <a:r>
              <a:rPr lang="de-DE" b="1" i="0" dirty="0">
                <a:solidFill>
                  <a:srgbClr val="323231"/>
                </a:solidFill>
                <a:effectLst/>
                <a:latin typeface="Asap"/>
              </a:rPr>
              <a:t>Platz 2:</a:t>
            </a:r>
            <a:r>
              <a:rPr lang="de-DE" b="0" i="0" dirty="0">
                <a:solidFill>
                  <a:srgbClr val="323231"/>
                </a:solidFill>
                <a:effectLst/>
                <a:latin typeface="Asap"/>
              </a:rPr>
              <a:t>    Norwegen</a:t>
            </a:r>
          </a:p>
          <a:p>
            <a:pPr algn="l">
              <a:buFont typeface="Arial" panose="020B0604020202020204" pitchFamily="34" charset="0"/>
              <a:buChar char="•"/>
            </a:pPr>
            <a:r>
              <a:rPr lang="de-DE" b="1" i="0" dirty="0">
                <a:solidFill>
                  <a:srgbClr val="323231"/>
                </a:solidFill>
                <a:effectLst/>
                <a:latin typeface="Asap"/>
              </a:rPr>
              <a:t>Platz 3:</a:t>
            </a:r>
            <a:r>
              <a:rPr lang="de-DE" b="0" i="0" dirty="0">
                <a:solidFill>
                  <a:srgbClr val="323231"/>
                </a:solidFill>
                <a:effectLst/>
                <a:latin typeface="Asap"/>
              </a:rPr>
              <a:t>    Dänemark</a:t>
            </a:r>
          </a:p>
          <a:p>
            <a:pPr algn="l">
              <a:buFont typeface="Arial" panose="020B0604020202020204" pitchFamily="34" charset="0"/>
              <a:buChar char="•"/>
            </a:pPr>
            <a:r>
              <a:rPr lang="de-DE" b="1" i="0" dirty="0">
                <a:solidFill>
                  <a:srgbClr val="323231"/>
                </a:solidFill>
                <a:effectLst/>
                <a:latin typeface="Asap"/>
              </a:rPr>
              <a:t>Platz 4: </a:t>
            </a:r>
            <a:r>
              <a:rPr lang="de-DE" b="0" i="0" dirty="0">
                <a:solidFill>
                  <a:srgbClr val="323231"/>
                </a:solidFill>
                <a:effectLst/>
                <a:latin typeface="Asap"/>
              </a:rPr>
              <a:t>   Iceland</a:t>
            </a:r>
          </a:p>
          <a:p>
            <a:pPr algn="l">
              <a:buFont typeface="Arial" panose="020B0604020202020204" pitchFamily="34" charset="0"/>
              <a:buChar char="•"/>
            </a:pPr>
            <a:r>
              <a:rPr lang="de-DE" b="1" i="0" dirty="0">
                <a:solidFill>
                  <a:srgbClr val="323231"/>
                </a:solidFill>
                <a:effectLst/>
                <a:latin typeface="Asap"/>
              </a:rPr>
              <a:t>Platz 5:</a:t>
            </a:r>
            <a:r>
              <a:rPr lang="de-DE" b="0" i="0" dirty="0">
                <a:solidFill>
                  <a:srgbClr val="323231"/>
                </a:solidFill>
                <a:effectLst/>
                <a:latin typeface="Asap"/>
              </a:rPr>
              <a:t>    Schwitzerland</a:t>
            </a:r>
          </a:p>
          <a:p>
            <a:pPr algn="l">
              <a:buFont typeface="Arial" panose="020B0604020202020204" pitchFamily="34" charset="0"/>
              <a:buChar char="•"/>
            </a:pPr>
            <a:r>
              <a:rPr lang="de-DE" b="1" i="0" dirty="0">
                <a:solidFill>
                  <a:srgbClr val="323231"/>
                </a:solidFill>
                <a:effectLst/>
                <a:latin typeface="Asap"/>
              </a:rPr>
              <a:t>Platz 6:</a:t>
            </a:r>
            <a:r>
              <a:rPr lang="de-DE" b="0" i="0" dirty="0">
                <a:solidFill>
                  <a:srgbClr val="323231"/>
                </a:solidFill>
                <a:effectLst/>
                <a:latin typeface="Asap"/>
              </a:rPr>
              <a:t>    Netherlands</a:t>
            </a:r>
          </a:p>
          <a:p>
            <a:pPr algn="l">
              <a:buFont typeface="Arial" panose="020B0604020202020204" pitchFamily="34" charset="0"/>
              <a:buChar char="•"/>
            </a:pPr>
            <a:r>
              <a:rPr lang="de-DE" b="1" i="0" dirty="0">
                <a:solidFill>
                  <a:srgbClr val="323231"/>
                </a:solidFill>
                <a:effectLst/>
                <a:latin typeface="Asap"/>
              </a:rPr>
              <a:t>Platz 7: </a:t>
            </a:r>
            <a:r>
              <a:rPr lang="de-DE" b="0" i="0" dirty="0">
                <a:solidFill>
                  <a:srgbClr val="323231"/>
                </a:solidFill>
                <a:effectLst/>
                <a:latin typeface="Asap"/>
              </a:rPr>
              <a:t>   Canada</a:t>
            </a:r>
          </a:p>
          <a:p>
            <a:pPr algn="l">
              <a:buFont typeface="Arial" panose="020B0604020202020204" pitchFamily="34" charset="0"/>
              <a:buChar char="•"/>
            </a:pPr>
            <a:r>
              <a:rPr lang="de-DE" b="1" i="0" dirty="0">
                <a:solidFill>
                  <a:srgbClr val="323231"/>
                </a:solidFill>
                <a:effectLst/>
                <a:latin typeface="Asap"/>
              </a:rPr>
              <a:t>Platz 8:    </a:t>
            </a:r>
            <a:r>
              <a:rPr lang="de-DE" b="0" i="0" dirty="0">
                <a:solidFill>
                  <a:srgbClr val="323231"/>
                </a:solidFill>
                <a:effectLst/>
                <a:latin typeface="Asap"/>
              </a:rPr>
              <a:t>New Zealand</a:t>
            </a:r>
          </a:p>
          <a:p>
            <a:pPr algn="l">
              <a:buFont typeface="Arial" panose="020B0604020202020204" pitchFamily="34" charset="0"/>
              <a:buChar char="•"/>
            </a:pPr>
            <a:r>
              <a:rPr lang="de-DE" b="1" i="0" dirty="0">
                <a:solidFill>
                  <a:srgbClr val="323231"/>
                </a:solidFill>
                <a:effectLst/>
                <a:latin typeface="Asap"/>
              </a:rPr>
              <a:t>Platz 9:</a:t>
            </a:r>
            <a:r>
              <a:rPr lang="de-DE" b="0" i="0" dirty="0">
                <a:solidFill>
                  <a:srgbClr val="323231"/>
                </a:solidFill>
                <a:effectLst/>
                <a:latin typeface="Asap"/>
              </a:rPr>
              <a:t>    Sweden</a:t>
            </a:r>
          </a:p>
          <a:p>
            <a:pPr algn="l">
              <a:buFont typeface="Arial" panose="020B0604020202020204" pitchFamily="34" charset="0"/>
              <a:buChar char="•"/>
            </a:pPr>
            <a:r>
              <a:rPr lang="de-DE" b="1" i="0" dirty="0">
                <a:solidFill>
                  <a:srgbClr val="323231"/>
                </a:solidFill>
                <a:effectLst/>
                <a:latin typeface="Asap"/>
              </a:rPr>
              <a:t>Platz 10:</a:t>
            </a:r>
            <a:r>
              <a:rPr lang="de-DE" b="0" i="0" dirty="0">
                <a:solidFill>
                  <a:srgbClr val="323231"/>
                </a:solidFill>
                <a:effectLst/>
                <a:latin typeface="Asap"/>
              </a:rPr>
              <a:t>  Australia</a:t>
            </a:r>
          </a:p>
        </p:txBody>
      </p:sp>
      <p:cxnSp>
        <p:nvCxnSpPr>
          <p:cNvPr id="11" name="Gerader Verbinder 10" descr="Folientrennlinie">
            <a:extLst>
              <a:ext uri="{FF2B5EF4-FFF2-40B4-BE49-F238E27FC236}">
                <a16:creationId xmlns:a16="http://schemas.microsoft.com/office/drawing/2014/main" id="{5A563457-1EC8-4978-BCCB-AFD88C9ED04C}"/>
              </a:ext>
              <a:ext uri="{C183D7F6-B498-43B3-948B-1728B52AA6E4}">
                <adec:decorative xmlns:adec="http://schemas.microsoft.com/office/drawing/2017/decorative" val="1"/>
              </a:ext>
            </a:extLst>
          </p:cNvPr>
          <p:cNvCxnSpPr/>
          <p:nvPr/>
        </p:nvCxnSpPr>
        <p:spPr>
          <a:xfrm>
            <a:off x="6096000" y="2363035"/>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Rechteck 12" descr="Akzentleiste rechts&#10;">
            <a:extLst>
              <a:ext uri="{FF2B5EF4-FFF2-40B4-BE49-F238E27FC236}">
                <a16:creationId xmlns:a16="http://schemas.microsoft.com/office/drawing/2014/main" id="{A7CD04AE-9A8B-4DED-855D-F51B510D0B69}"/>
              </a:ext>
              <a:ext uri="{C183D7F6-B498-43B3-948B-1728B52AA6E4}">
                <adec:decorative xmlns:adec="http://schemas.microsoft.com/office/drawing/2017/decorative" val="1"/>
              </a:ext>
            </a:extLst>
          </p:cNvPr>
          <p:cNvSpPr/>
          <p:nvPr/>
        </p:nvSpPr>
        <p:spPr>
          <a:xfrm>
            <a:off x="6299945" y="1235274"/>
            <a:ext cx="4707723" cy="25302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de-DE" dirty="0"/>
          </a:p>
        </p:txBody>
      </p:sp>
      <p:sp>
        <p:nvSpPr>
          <p:cNvPr id="6" name="Textplatzhalter 5">
            <a:extLst>
              <a:ext uri="{FF2B5EF4-FFF2-40B4-BE49-F238E27FC236}">
                <a16:creationId xmlns:a16="http://schemas.microsoft.com/office/drawing/2014/main" id="{B237D1CA-B91A-410E-A968-D017BBE99F99}"/>
              </a:ext>
            </a:extLst>
          </p:cNvPr>
          <p:cNvSpPr>
            <a:spLocks noGrp="1"/>
          </p:cNvSpPr>
          <p:nvPr>
            <p:ph type="body" sz="quarter" idx="13"/>
          </p:nvPr>
        </p:nvSpPr>
        <p:spPr>
          <a:xfrm>
            <a:off x="6299945" y="1488297"/>
            <a:ext cx="4899859" cy="435622"/>
          </a:xfrm>
        </p:spPr>
        <p:txBody>
          <a:bodyPr rtlCol="0"/>
          <a:lstStyle/>
          <a:p>
            <a:pPr rtl="0"/>
            <a:r>
              <a:rPr lang="de-DE" dirty="0"/>
              <a:t> Rangliste Happy Country 2023</a:t>
            </a:r>
          </a:p>
        </p:txBody>
      </p:sp>
      <p:sp>
        <p:nvSpPr>
          <p:cNvPr id="7" name="Textplatzhalter 6">
            <a:extLst>
              <a:ext uri="{FF2B5EF4-FFF2-40B4-BE49-F238E27FC236}">
                <a16:creationId xmlns:a16="http://schemas.microsoft.com/office/drawing/2014/main" id="{26A87885-D672-4CF9-A78D-CFE98385B03A}"/>
              </a:ext>
            </a:extLst>
          </p:cNvPr>
          <p:cNvSpPr>
            <a:spLocks noGrp="1"/>
          </p:cNvSpPr>
          <p:nvPr>
            <p:ph type="body" sz="quarter" idx="12"/>
          </p:nvPr>
        </p:nvSpPr>
        <p:spPr>
          <a:xfrm>
            <a:off x="6299945" y="1990389"/>
            <a:ext cx="4899859" cy="3945339"/>
          </a:xfrm>
        </p:spPr>
        <p:txBody>
          <a:bodyPr rtlCol="0"/>
          <a:lstStyle/>
          <a:p>
            <a:pPr algn="l">
              <a:buFont typeface="Arial" panose="020B0604020202020204" pitchFamily="34" charset="0"/>
              <a:buChar char="•"/>
            </a:pPr>
            <a:r>
              <a:rPr lang="de-DE" b="1" i="0" dirty="0">
                <a:solidFill>
                  <a:srgbClr val="323231"/>
                </a:solidFill>
                <a:effectLst/>
                <a:latin typeface="Asap"/>
              </a:rPr>
              <a:t>Platz 1:</a:t>
            </a:r>
            <a:r>
              <a:rPr lang="de-DE" b="0" i="0" dirty="0">
                <a:solidFill>
                  <a:srgbClr val="323231"/>
                </a:solidFill>
                <a:effectLst/>
                <a:latin typeface="Asap"/>
              </a:rPr>
              <a:t>   Finnland</a:t>
            </a:r>
          </a:p>
          <a:p>
            <a:pPr algn="l">
              <a:buFont typeface="Arial" panose="020B0604020202020204" pitchFamily="34" charset="0"/>
              <a:buChar char="•"/>
            </a:pPr>
            <a:r>
              <a:rPr lang="de-DE" b="1" i="0" dirty="0">
                <a:solidFill>
                  <a:srgbClr val="323231"/>
                </a:solidFill>
                <a:effectLst/>
                <a:latin typeface="Asap"/>
              </a:rPr>
              <a:t>Platz 2:</a:t>
            </a:r>
            <a:r>
              <a:rPr lang="de-DE" b="0" i="0" dirty="0">
                <a:solidFill>
                  <a:srgbClr val="323231"/>
                </a:solidFill>
                <a:effectLst/>
                <a:latin typeface="Asap"/>
              </a:rPr>
              <a:t>   Dänemark</a:t>
            </a:r>
          </a:p>
          <a:p>
            <a:pPr algn="l">
              <a:buFont typeface="Arial" panose="020B0604020202020204" pitchFamily="34" charset="0"/>
              <a:buChar char="•"/>
            </a:pPr>
            <a:r>
              <a:rPr lang="de-DE" b="1" i="0" dirty="0">
                <a:solidFill>
                  <a:srgbClr val="323231"/>
                </a:solidFill>
                <a:effectLst/>
                <a:latin typeface="Asap"/>
              </a:rPr>
              <a:t>Platz 3:</a:t>
            </a:r>
            <a:r>
              <a:rPr lang="de-DE" b="0" i="0" dirty="0">
                <a:solidFill>
                  <a:srgbClr val="323231"/>
                </a:solidFill>
                <a:effectLst/>
                <a:latin typeface="Asap"/>
              </a:rPr>
              <a:t>   Island</a:t>
            </a:r>
          </a:p>
          <a:p>
            <a:pPr algn="l">
              <a:buFont typeface="Arial" panose="020B0604020202020204" pitchFamily="34" charset="0"/>
              <a:buChar char="•"/>
            </a:pPr>
            <a:r>
              <a:rPr lang="de-DE" b="1" i="0" dirty="0">
                <a:solidFill>
                  <a:srgbClr val="323231"/>
                </a:solidFill>
                <a:effectLst/>
                <a:latin typeface="Asap"/>
              </a:rPr>
              <a:t>Platz 4: </a:t>
            </a:r>
            <a:r>
              <a:rPr lang="de-DE" b="0" i="0" dirty="0">
                <a:solidFill>
                  <a:srgbClr val="323231"/>
                </a:solidFill>
                <a:effectLst/>
                <a:latin typeface="Asap"/>
              </a:rPr>
              <a:t>  Israel</a:t>
            </a:r>
          </a:p>
          <a:p>
            <a:pPr algn="l">
              <a:buFont typeface="Arial" panose="020B0604020202020204" pitchFamily="34" charset="0"/>
              <a:buChar char="•"/>
            </a:pPr>
            <a:r>
              <a:rPr lang="de-DE" b="1" i="0" dirty="0">
                <a:solidFill>
                  <a:srgbClr val="323231"/>
                </a:solidFill>
                <a:effectLst/>
                <a:latin typeface="Asap"/>
              </a:rPr>
              <a:t>Platz 5:</a:t>
            </a:r>
            <a:r>
              <a:rPr lang="de-DE" b="0" i="0" dirty="0">
                <a:solidFill>
                  <a:srgbClr val="323231"/>
                </a:solidFill>
                <a:effectLst/>
                <a:latin typeface="Asap"/>
              </a:rPr>
              <a:t>   Niederlande</a:t>
            </a:r>
          </a:p>
          <a:p>
            <a:pPr algn="l">
              <a:buFont typeface="Arial" panose="020B0604020202020204" pitchFamily="34" charset="0"/>
              <a:buChar char="•"/>
            </a:pPr>
            <a:r>
              <a:rPr lang="de-DE" b="1" i="0" dirty="0">
                <a:solidFill>
                  <a:srgbClr val="323231"/>
                </a:solidFill>
                <a:effectLst/>
                <a:latin typeface="Asap"/>
              </a:rPr>
              <a:t>Platz 6:</a:t>
            </a:r>
            <a:r>
              <a:rPr lang="de-DE" b="0" i="0" dirty="0">
                <a:solidFill>
                  <a:srgbClr val="323231"/>
                </a:solidFill>
                <a:effectLst/>
                <a:latin typeface="Asap"/>
              </a:rPr>
              <a:t>   Schweden</a:t>
            </a:r>
          </a:p>
          <a:p>
            <a:pPr algn="l">
              <a:buFont typeface="Arial" panose="020B0604020202020204" pitchFamily="34" charset="0"/>
              <a:buChar char="•"/>
            </a:pPr>
            <a:r>
              <a:rPr lang="de-DE" b="1" i="0" dirty="0">
                <a:solidFill>
                  <a:srgbClr val="323231"/>
                </a:solidFill>
                <a:effectLst/>
                <a:latin typeface="Asap"/>
              </a:rPr>
              <a:t>Platz 7: </a:t>
            </a:r>
            <a:r>
              <a:rPr lang="de-DE" b="0" i="0" dirty="0">
                <a:solidFill>
                  <a:srgbClr val="323231"/>
                </a:solidFill>
                <a:effectLst/>
                <a:latin typeface="Asap"/>
              </a:rPr>
              <a:t>  Norwegen</a:t>
            </a:r>
          </a:p>
          <a:p>
            <a:pPr algn="l">
              <a:buFont typeface="Arial" panose="020B0604020202020204" pitchFamily="34" charset="0"/>
              <a:buChar char="•"/>
            </a:pPr>
            <a:r>
              <a:rPr lang="de-DE" b="1" i="0" dirty="0">
                <a:solidFill>
                  <a:srgbClr val="323231"/>
                </a:solidFill>
                <a:effectLst/>
                <a:latin typeface="Asap"/>
              </a:rPr>
              <a:t>Platz 8:   </a:t>
            </a:r>
            <a:r>
              <a:rPr lang="de-DE" b="0" i="0" dirty="0">
                <a:solidFill>
                  <a:srgbClr val="323231"/>
                </a:solidFill>
                <a:effectLst/>
                <a:latin typeface="Asap"/>
              </a:rPr>
              <a:t>Schweiz</a:t>
            </a:r>
          </a:p>
          <a:p>
            <a:pPr algn="l">
              <a:buFont typeface="Arial" panose="020B0604020202020204" pitchFamily="34" charset="0"/>
              <a:buChar char="•"/>
            </a:pPr>
            <a:r>
              <a:rPr lang="de-DE" b="1" i="0" dirty="0">
                <a:solidFill>
                  <a:srgbClr val="323231"/>
                </a:solidFill>
                <a:effectLst/>
                <a:latin typeface="Asap"/>
              </a:rPr>
              <a:t>Platz 9:</a:t>
            </a:r>
            <a:r>
              <a:rPr lang="de-DE" b="0" i="0" dirty="0">
                <a:solidFill>
                  <a:srgbClr val="323231"/>
                </a:solidFill>
                <a:effectLst/>
                <a:latin typeface="Asap"/>
              </a:rPr>
              <a:t>   Luxemburg</a:t>
            </a:r>
          </a:p>
          <a:p>
            <a:pPr algn="l">
              <a:buFont typeface="Arial" panose="020B0604020202020204" pitchFamily="34" charset="0"/>
              <a:buChar char="•"/>
            </a:pPr>
            <a:r>
              <a:rPr lang="de-DE" b="1" i="0" dirty="0">
                <a:solidFill>
                  <a:srgbClr val="323231"/>
                </a:solidFill>
                <a:effectLst/>
                <a:latin typeface="Asap"/>
              </a:rPr>
              <a:t>Platz 10:</a:t>
            </a:r>
            <a:r>
              <a:rPr lang="de-DE" b="0" i="0" dirty="0">
                <a:solidFill>
                  <a:srgbClr val="323231"/>
                </a:solidFill>
                <a:effectLst/>
                <a:latin typeface="Asap"/>
              </a:rPr>
              <a:t> Neuseeland</a:t>
            </a:r>
          </a:p>
        </p:txBody>
      </p:sp>
      <p:sp>
        <p:nvSpPr>
          <p:cNvPr id="8" name="Foliennummernplatzhalt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760000" y="6371351"/>
            <a:ext cx="432000" cy="432000"/>
          </a:xfrm>
        </p:spPr>
        <p:txBody>
          <a:bodyPr rtlCol="0"/>
          <a:lstStyle/>
          <a:p>
            <a:pPr rtl="0"/>
            <a:fld id="{19B51A1E-902D-48AF-9020-955120F399B6}" type="slidenum">
              <a:rPr lang="de-DE" smtClean="0"/>
              <a:pPr rtl="0"/>
              <a:t>6</a:t>
            </a:fld>
            <a:endParaRPr lang="de-DE" dirty="0"/>
          </a:p>
        </p:txBody>
      </p:sp>
      <p:sp>
        <p:nvSpPr>
          <p:cNvPr id="9" name="Textplatzhalter 5">
            <a:extLst>
              <a:ext uri="{FF2B5EF4-FFF2-40B4-BE49-F238E27FC236}">
                <a16:creationId xmlns:a16="http://schemas.microsoft.com/office/drawing/2014/main" id="{ED9CDB90-282B-DC8C-3627-3CBEC26485DE}"/>
              </a:ext>
            </a:extLst>
          </p:cNvPr>
          <p:cNvSpPr txBox="1">
            <a:spLocks/>
          </p:cNvSpPr>
          <p:nvPr/>
        </p:nvSpPr>
        <p:spPr>
          <a:xfrm>
            <a:off x="420057" y="1488296"/>
            <a:ext cx="5472000" cy="358775"/>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t> Rangliste Happy Country 2018/2019</a:t>
            </a:r>
          </a:p>
        </p:txBody>
      </p:sp>
      <p:sp>
        <p:nvSpPr>
          <p:cNvPr id="17" name="Rectangle 1">
            <a:extLst>
              <a:ext uri="{FF2B5EF4-FFF2-40B4-BE49-F238E27FC236}">
                <a16:creationId xmlns:a16="http://schemas.microsoft.com/office/drawing/2014/main" id="{318DB6F7-BDAE-80BC-8D53-125FA2407148}"/>
              </a:ext>
            </a:extLst>
          </p:cNvPr>
          <p:cNvSpPr>
            <a:spLocks noChangeArrowheads="1"/>
          </p:cNvSpPr>
          <p:nvPr/>
        </p:nvSpPr>
        <p:spPr bwMode="auto">
          <a:xfrm>
            <a:off x="0" y="0"/>
            <a:ext cx="12192000" cy="45720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sz="1000" b="0" i="0" u="none" strike="noStrike" cap="none" normalizeH="0" baseline="0" dirty="0">
                <a:ln>
                  <a:noFill/>
                </a:ln>
                <a:solidFill>
                  <a:srgbClr val="A9B7C6"/>
                </a:solidFill>
                <a:effectLst/>
                <a:latin typeface="Arial Unicode MS"/>
              </a:rPr>
            </a:b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pic>
        <p:nvPicPr>
          <p:cNvPr id="18" name="Grafik 17">
            <a:extLst>
              <a:ext uri="{FF2B5EF4-FFF2-40B4-BE49-F238E27FC236}">
                <a16:creationId xmlns:a16="http://schemas.microsoft.com/office/drawing/2014/main" id="{E0D876A4-5AFB-D683-88CF-5BA2D96255F9}"/>
              </a:ext>
            </a:extLst>
          </p:cNvPr>
          <p:cNvPicPr>
            <a:picLocks noChangeAspect="1"/>
          </p:cNvPicPr>
          <p:nvPr/>
        </p:nvPicPr>
        <p:blipFill>
          <a:blip r:embed="rId3"/>
          <a:stretch>
            <a:fillRect/>
          </a:stretch>
        </p:blipFill>
        <p:spPr>
          <a:xfrm>
            <a:off x="9784672" y="6371351"/>
            <a:ext cx="1975328" cy="432000"/>
          </a:xfrm>
          <a:prstGeom prst="rect">
            <a:avLst/>
          </a:prstGeom>
        </p:spPr>
      </p:pic>
      <p:sp>
        <p:nvSpPr>
          <p:cNvPr id="20" name="Inhaltsplatzhalter 4">
            <a:extLst>
              <a:ext uri="{FF2B5EF4-FFF2-40B4-BE49-F238E27FC236}">
                <a16:creationId xmlns:a16="http://schemas.microsoft.com/office/drawing/2014/main" id="{4D2AA8A7-DCE4-B0CB-256E-476F8E0E1532}"/>
              </a:ext>
            </a:extLst>
          </p:cNvPr>
          <p:cNvSpPr txBox="1">
            <a:spLocks/>
          </p:cNvSpPr>
          <p:nvPr/>
        </p:nvSpPr>
        <p:spPr>
          <a:xfrm>
            <a:off x="3307475" y="1990389"/>
            <a:ext cx="2584577" cy="3945339"/>
          </a:xfrm>
          <a:prstGeom prst="rect">
            <a:avLst/>
          </a:prstGeom>
        </p:spPr>
        <p:txBody>
          <a:bodyPr vert="horz" lIns="0" tIns="0" rIns="0" bIns="0" rtlCol="0">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b="1" dirty="0">
                <a:solidFill>
                  <a:srgbClr val="323231"/>
                </a:solidFill>
                <a:latin typeface="Asap"/>
              </a:rPr>
              <a:t>Platz 1:</a:t>
            </a:r>
            <a:r>
              <a:rPr lang="de-DE" dirty="0">
                <a:solidFill>
                  <a:srgbClr val="323231"/>
                </a:solidFill>
                <a:latin typeface="Asap"/>
              </a:rPr>
              <a:t>    Finnland</a:t>
            </a:r>
          </a:p>
          <a:p>
            <a:r>
              <a:rPr lang="de-DE" b="1" dirty="0">
                <a:solidFill>
                  <a:srgbClr val="323231"/>
                </a:solidFill>
                <a:latin typeface="Asap"/>
              </a:rPr>
              <a:t>Platz 2:</a:t>
            </a:r>
            <a:r>
              <a:rPr lang="de-DE" dirty="0">
                <a:solidFill>
                  <a:srgbClr val="323231"/>
                </a:solidFill>
                <a:latin typeface="Asap"/>
              </a:rPr>
              <a:t>    </a:t>
            </a:r>
            <a:r>
              <a:rPr lang="de-DE" b="0" i="0" dirty="0">
                <a:solidFill>
                  <a:srgbClr val="323231"/>
                </a:solidFill>
                <a:effectLst/>
                <a:latin typeface="Asap"/>
              </a:rPr>
              <a:t>Dänemark</a:t>
            </a:r>
            <a:endParaRPr lang="de-DE" dirty="0">
              <a:solidFill>
                <a:srgbClr val="323231"/>
              </a:solidFill>
              <a:latin typeface="Asap"/>
            </a:endParaRPr>
          </a:p>
          <a:p>
            <a:r>
              <a:rPr lang="de-DE" b="1" dirty="0">
                <a:solidFill>
                  <a:srgbClr val="323231"/>
                </a:solidFill>
                <a:latin typeface="Asap"/>
              </a:rPr>
              <a:t>Platz 3:</a:t>
            </a:r>
            <a:r>
              <a:rPr lang="de-DE" dirty="0">
                <a:solidFill>
                  <a:srgbClr val="323231"/>
                </a:solidFill>
                <a:latin typeface="Asap"/>
              </a:rPr>
              <a:t>    Norwegen</a:t>
            </a:r>
          </a:p>
          <a:p>
            <a:r>
              <a:rPr lang="de-DE" b="1" dirty="0">
                <a:solidFill>
                  <a:srgbClr val="323231"/>
                </a:solidFill>
                <a:latin typeface="Asap"/>
              </a:rPr>
              <a:t>Platz 4: </a:t>
            </a:r>
            <a:r>
              <a:rPr lang="de-DE" dirty="0">
                <a:solidFill>
                  <a:srgbClr val="323231"/>
                </a:solidFill>
                <a:latin typeface="Asap"/>
              </a:rPr>
              <a:t>   Iceland</a:t>
            </a:r>
          </a:p>
          <a:p>
            <a:r>
              <a:rPr lang="de-DE" b="1" dirty="0">
                <a:solidFill>
                  <a:srgbClr val="323231"/>
                </a:solidFill>
                <a:latin typeface="Asap"/>
              </a:rPr>
              <a:t>Platz 5:</a:t>
            </a:r>
            <a:r>
              <a:rPr lang="de-DE" dirty="0">
                <a:solidFill>
                  <a:srgbClr val="323231"/>
                </a:solidFill>
                <a:latin typeface="Asap"/>
              </a:rPr>
              <a:t>    Netherlands</a:t>
            </a:r>
          </a:p>
          <a:p>
            <a:r>
              <a:rPr lang="de-DE" b="1" dirty="0">
                <a:solidFill>
                  <a:srgbClr val="323231"/>
                </a:solidFill>
                <a:latin typeface="Asap"/>
              </a:rPr>
              <a:t>Platz 6:</a:t>
            </a:r>
            <a:r>
              <a:rPr lang="de-DE" dirty="0">
                <a:solidFill>
                  <a:srgbClr val="323231"/>
                </a:solidFill>
                <a:latin typeface="Asap"/>
              </a:rPr>
              <a:t>    </a:t>
            </a:r>
            <a:r>
              <a:rPr lang="de-DE" b="0" i="0" dirty="0">
                <a:solidFill>
                  <a:srgbClr val="323231"/>
                </a:solidFill>
                <a:effectLst/>
                <a:latin typeface="Asap"/>
              </a:rPr>
              <a:t>Schwitzerland</a:t>
            </a:r>
            <a:endParaRPr lang="de-DE" dirty="0">
              <a:solidFill>
                <a:srgbClr val="323231"/>
              </a:solidFill>
              <a:latin typeface="Asap"/>
            </a:endParaRPr>
          </a:p>
          <a:p>
            <a:r>
              <a:rPr lang="de-DE" b="1" dirty="0">
                <a:solidFill>
                  <a:srgbClr val="323231"/>
                </a:solidFill>
                <a:latin typeface="Asap"/>
              </a:rPr>
              <a:t>Platz 7: </a:t>
            </a:r>
            <a:r>
              <a:rPr lang="de-DE" dirty="0">
                <a:solidFill>
                  <a:srgbClr val="323231"/>
                </a:solidFill>
                <a:latin typeface="Asap"/>
              </a:rPr>
              <a:t>   Schweden</a:t>
            </a:r>
          </a:p>
          <a:p>
            <a:r>
              <a:rPr lang="de-DE" b="1" dirty="0">
                <a:solidFill>
                  <a:srgbClr val="323231"/>
                </a:solidFill>
                <a:latin typeface="Asap"/>
              </a:rPr>
              <a:t>Platz 8:    </a:t>
            </a:r>
            <a:r>
              <a:rPr lang="de-DE" dirty="0">
                <a:solidFill>
                  <a:srgbClr val="323231"/>
                </a:solidFill>
                <a:latin typeface="Asap"/>
              </a:rPr>
              <a:t>New Zealand</a:t>
            </a:r>
          </a:p>
          <a:p>
            <a:r>
              <a:rPr lang="de-DE" b="1" dirty="0">
                <a:solidFill>
                  <a:srgbClr val="323231"/>
                </a:solidFill>
                <a:latin typeface="Asap"/>
              </a:rPr>
              <a:t>Platz 9:</a:t>
            </a:r>
            <a:r>
              <a:rPr lang="de-DE" dirty="0">
                <a:solidFill>
                  <a:srgbClr val="323231"/>
                </a:solidFill>
                <a:latin typeface="Asap"/>
              </a:rPr>
              <a:t>    Canada</a:t>
            </a:r>
          </a:p>
          <a:p>
            <a:r>
              <a:rPr lang="de-DE" b="1" dirty="0">
                <a:solidFill>
                  <a:srgbClr val="323231"/>
                </a:solidFill>
                <a:latin typeface="Asap"/>
              </a:rPr>
              <a:t>Platz 10:</a:t>
            </a:r>
            <a:r>
              <a:rPr lang="de-DE" dirty="0">
                <a:solidFill>
                  <a:srgbClr val="323231"/>
                </a:solidFill>
                <a:latin typeface="Asap"/>
              </a:rPr>
              <a:t>  Austria</a:t>
            </a:r>
          </a:p>
        </p:txBody>
      </p:sp>
      <p:sp>
        <p:nvSpPr>
          <p:cNvPr id="3" name="Footer Placeholder 4">
            <a:extLst>
              <a:ext uri="{FF2B5EF4-FFF2-40B4-BE49-F238E27FC236}">
                <a16:creationId xmlns:a16="http://schemas.microsoft.com/office/drawing/2014/main" id="{750E9F8C-A309-DC1D-4BBE-E22E61DA87FE}"/>
              </a:ext>
            </a:extLst>
          </p:cNvPr>
          <p:cNvSpPr txBox="1">
            <a:spLocks/>
          </p:cNvSpPr>
          <p:nvPr/>
        </p:nvSpPr>
        <p:spPr>
          <a:xfrm>
            <a:off x="432000" y="6439820"/>
            <a:ext cx="5664000" cy="295062"/>
          </a:xfrm>
          <a:prstGeom prst="rect">
            <a:avLst/>
          </a:prstGeom>
        </p:spPr>
        <p:txBody>
          <a:bodyPr anchor="ctr">
            <a:normAutofit fontScale="85000" lnSpcReduction="20000"/>
          </a:bodyPr>
          <a:ls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de-DE" dirty="0"/>
              <a:t>28.08.2023</a:t>
            </a:r>
          </a:p>
        </p:txBody>
      </p:sp>
    </p:spTree>
    <p:extLst>
      <p:ext uri="{BB962C8B-B14F-4D97-AF65-F5344CB8AC3E}">
        <p14:creationId xmlns:p14="http://schemas.microsoft.com/office/powerpoint/2010/main" val="535132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304E83-A4F0-49C5-BB01-F5773509A2B3}"/>
              </a:ext>
            </a:extLst>
          </p:cNvPr>
          <p:cNvSpPr>
            <a:spLocks noGrp="1"/>
          </p:cNvSpPr>
          <p:nvPr>
            <p:ph type="title"/>
          </p:nvPr>
        </p:nvSpPr>
        <p:spPr>
          <a:xfrm>
            <a:off x="432000" y="432000"/>
            <a:ext cx="11340000" cy="716792"/>
          </a:xfrm>
        </p:spPr>
        <p:txBody>
          <a:bodyPr rtlCol="0"/>
          <a:lstStyle/>
          <a:p>
            <a:pPr marL="0" indent="0" rtl="0">
              <a:buNone/>
            </a:pPr>
            <a:r>
              <a:rPr lang="de-DE" sz="3200" b="1" dirty="0">
                <a:solidFill>
                  <a:srgbClr val="323231"/>
                </a:solidFill>
                <a:latin typeface="Open Sans" panose="020B0606030504020204" pitchFamily="34" charset="0"/>
                <a:ea typeface="Open Sans" panose="020B0606030504020204" pitchFamily="34" charset="0"/>
                <a:cs typeface="Open Sans" panose="020B0606030504020204" pitchFamily="34" charset="0"/>
              </a:rPr>
              <a:t>10 Länder schneiden dabei besonders gut ab!</a:t>
            </a:r>
          </a:p>
        </p:txBody>
      </p:sp>
      <p:sp>
        <p:nvSpPr>
          <p:cNvPr id="12" name="Rechteck 11" descr="Akzentblock links">
            <a:extLst>
              <a:ext uri="{FF2B5EF4-FFF2-40B4-BE49-F238E27FC236}">
                <a16:creationId xmlns:a16="http://schemas.microsoft.com/office/drawing/2014/main" id="{7F65E93D-09FF-42EE-B9DD-750638966686}"/>
              </a:ext>
              <a:ext uri="{C183D7F6-B498-43B3-948B-1728B52AA6E4}">
                <adec:decorative xmlns:adec="http://schemas.microsoft.com/office/drawing/2017/decorative" val="1"/>
              </a:ext>
            </a:extLst>
          </p:cNvPr>
          <p:cNvSpPr/>
          <p:nvPr/>
        </p:nvSpPr>
        <p:spPr>
          <a:xfrm>
            <a:off x="432000" y="1230822"/>
            <a:ext cx="11139112" cy="270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de-DE" dirty="0"/>
          </a:p>
        </p:txBody>
      </p:sp>
      <p:cxnSp>
        <p:nvCxnSpPr>
          <p:cNvPr id="11" name="Gerader Verbinder 10" descr="Folientrennlinie">
            <a:extLst>
              <a:ext uri="{FF2B5EF4-FFF2-40B4-BE49-F238E27FC236}">
                <a16:creationId xmlns:a16="http://schemas.microsoft.com/office/drawing/2014/main" id="{5A563457-1EC8-4978-BCCB-AFD88C9ED04C}"/>
              </a:ext>
              <a:ext uri="{C183D7F6-B498-43B3-948B-1728B52AA6E4}">
                <adec:decorative xmlns:adec="http://schemas.microsoft.com/office/drawing/2017/decorative" val="1"/>
              </a:ext>
            </a:extLst>
          </p:cNvPr>
          <p:cNvCxnSpPr/>
          <p:nvPr/>
        </p:nvCxnSpPr>
        <p:spPr>
          <a:xfrm>
            <a:off x="6096000" y="2363035"/>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8" name="Foliennummernplatzhalt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760000" y="6371351"/>
            <a:ext cx="432000" cy="432000"/>
          </a:xfrm>
        </p:spPr>
        <p:txBody>
          <a:bodyPr rtlCol="0"/>
          <a:lstStyle/>
          <a:p>
            <a:pPr rtl="0"/>
            <a:fld id="{19B51A1E-902D-48AF-9020-955120F399B6}" type="slidenum">
              <a:rPr lang="de-DE" smtClean="0"/>
              <a:pPr rtl="0"/>
              <a:t>7</a:t>
            </a:fld>
            <a:endParaRPr lang="de-DE" dirty="0"/>
          </a:p>
        </p:txBody>
      </p:sp>
      <p:sp>
        <p:nvSpPr>
          <p:cNvPr id="17" name="Rectangle 1">
            <a:extLst>
              <a:ext uri="{FF2B5EF4-FFF2-40B4-BE49-F238E27FC236}">
                <a16:creationId xmlns:a16="http://schemas.microsoft.com/office/drawing/2014/main" id="{318DB6F7-BDAE-80BC-8D53-125FA2407148}"/>
              </a:ext>
            </a:extLst>
          </p:cNvPr>
          <p:cNvSpPr>
            <a:spLocks noChangeArrowheads="1"/>
          </p:cNvSpPr>
          <p:nvPr/>
        </p:nvSpPr>
        <p:spPr bwMode="auto">
          <a:xfrm>
            <a:off x="0" y="0"/>
            <a:ext cx="12192000" cy="45720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sz="1000" b="0" i="0" u="none" strike="noStrike" cap="none" normalizeH="0" baseline="0" dirty="0">
                <a:ln>
                  <a:noFill/>
                </a:ln>
                <a:solidFill>
                  <a:srgbClr val="A9B7C6"/>
                </a:solidFill>
                <a:effectLst/>
                <a:latin typeface="Arial Unicode MS"/>
              </a:rPr>
            </a:b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pic>
        <p:nvPicPr>
          <p:cNvPr id="18" name="Grafik 17">
            <a:extLst>
              <a:ext uri="{FF2B5EF4-FFF2-40B4-BE49-F238E27FC236}">
                <a16:creationId xmlns:a16="http://schemas.microsoft.com/office/drawing/2014/main" id="{E0D876A4-5AFB-D683-88CF-5BA2D96255F9}"/>
              </a:ext>
            </a:extLst>
          </p:cNvPr>
          <p:cNvPicPr>
            <a:picLocks noChangeAspect="1"/>
          </p:cNvPicPr>
          <p:nvPr/>
        </p:nvPicPr>
        <p:blipFill>
          <a:blip r:embed="rId3"/>
          <a:stretch>
            <a:fillRect/>
          </a:stretch>
        </p:blipFill>
        <p:spPr>
          <a:xfrm>
            <a:off x="9784672" y="6371351"/>
            <a:ext cx="1975328" cy="432000"/>
          </a:xfrm>
          <a:prstGeom prst="rect">
            <a:avLst/>
          </a:prstGeom>
        </p:spPr>
      </p:pic>
      <p:pic>
        <p:nvPicPr>
          <p:cNvPr id="3" name="Grafik 2">
            <a:extLst>
              <a:ext uri="{FF2B5EF4-FFF2-40B4-BE49-F238E27FC236}">
                <a16:creationId xmlns:a16="http://schemas.microsoft.com/office/drawing/2014/main" id="{949F65A7-E3A9-BF07-4351-907098A13B0E}"/>
              </a:ext>
            </a:extLst>
          </p:cNvPr>
          <p:cNvPicPr>
            <a:picLocks noChangeAspect="1"/>
          </p:cNvPicPr>
          <p:nvPr/>
        </p:nvPicPr>
        <p:blipFill>
          <a:blip r:embed="rId4"/>
          <a:stretch>
            <a:fillRect/>
          </a:stretch>
        </p:blipFill>
        <p:spPr>
          <a:xfrm>
            <a:off x="1444978" y="1580792"/>
            <a:ext cx="7092949" cy="4790559"/>
          </a:xfrm>
          <a:prstGeom prst="rect">
            <a:avLst/>
          </a:prstGeom>
        </p:spPr>
      </p:pic>
      <p:sp>
        <p:nvSpPr>
          <p:cNvPr id="4" name="Footer Placeholder 4">
            <a:extLst>
              <a:ext uri="{FF2B5EF4-FFF2-40B4-BE49-F238E27FC236}">
                <a16:creationId xmlns:a16="http://schemas.microsoft.com/office/drawing/2014/main" id="{EE0955EC-17A2-B3DB-B536-B115A3A645E8}"/>
              </a:ext>
            </a:extLst>
          </p:cNvPr>
          <p:cNvSpPr txBox="1">
            <a:spLocks/>
          </p:cNvSpPr>
          <p:nvPr/>
        </p:nvSpPr>
        <p:spPr>
          <a:xfrm>
            <a:off x="432000" y="6439820"/>
            <a:ext cx="5664000" cy="295062"/>
          </a:xfrm>
          <a:prstGeom prst="rect">
            <a:avLst/>
          </a:prstGeom>
        </p:spPr>
        <p:txBody>
          <a:bodyPr anchor="ctr">
            <a:normAutofit fontScale="85000" lnSpcReduction="20000"/>
          </a:bodyPr>
          <a:ls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de-DE" dirty="0"/>
              <a:t>28.08.2023</a:t>
            </a:r>
          </a:p>
        </p:txBody>
      </p:sp>
    </p:spTree>
    <p:extLst>
      <p:ext uri="{BB962C8B-B14F-4D97-AF65-F5344CB8AC3E}">
        <p14:creationId xmlns:p14="http://schemas.microsoft.com/office/powerpoint/2010/main" val="2520837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304E83-A4F0-49C5-BB01-F5773509A2B3}"/>
              </a:ext>
            </a:extLst>
          </p:cNvPr>
          <p:cNvSpPr>
            <a:spLocks noGrp="1"/>
          </p:cNvSpPr>
          <p:nvPr>
            <p:ph type="title"/>
          </p:nvPr>
        </p:nvSpPr>
        <p:spPr>
          <a:xfrm>
            <a:off x="432000" y="432000"/>
            <a:ext cx="11340000" cy="716792"/>
          </a:xfrm>
        </p:spPr>
        <p:txBody>
          <a:bodyPr rtlCol="0"/>
          <a:lstStyle/>
          <a:p>
            <a:pPr marL="0" indent="0" rtl="0">
              <a:buNone/>
            </a:pPr>
            <a:r>
              <a:rPr lang="de-DE" sz="3200" b="1" dirty="0">
                <a:solidFill>
                  <a:srgbClr val="323231"/>
                </a:solidFill>
                <a:latin typeface="Open Sans" panose="020B0606030504020204" pitchFamily="34" charset="0"/>
                <a:ea typeface="Open Sans" panose="020B0606030504020204" pitchFamily="34" charset="0"/>
                <a:cs typeface="Open Sans" panose="020B0606030504020204" pitchFamily="34" charset="0"/>
              </a:rPr>
              <a:t>11 Länder Überblick aus dem Jahr 2019</a:t>
            </a:r>
          </a:p>
        </p:txBody>
      </p:sp>
      <p:sp>
        <p:nvSpPr>
          <p:cNvPr id="12" name="Rechteck 11" descr="Akzentblock links">
            <a:extLst>
              <a:ext uri="{FF2B5EF4-FFF2-40B4-BE49-F238E27FC236}">
                <a16:creationId xmlns:a16="http://schemas.microsoft.com/office/drawing/2014/main" id="{7F65E93D-09FF-42EE-B9DD-750638966686}"/>
              </a:ext>
              <a:ext uri="{C183D7F6-B498-43B3-948B-1728B52AA6E4}">
                <adec:decorative xmlns:adec="http://schemas.microsoft.com/office/drawing/2017/decorative" val="1"/>
              </a:ext>
            </a:extLst>
          </p:cNvPr>
          <p:cNvSpPr/>
          <p:nvPr/>
        </p:nvSpPr>
        <p:spPr>
          <a:xfrm>
            <a:off x="432000" y="1230822"/>
            <a:ext cx="11139112" cy="270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de-DE" dirty="0"/>
          </a:p>
        </p:txBody>
      </p:sp>
      <p:cxnSp>
        <p:nvCxnSpPr>
          <p:cNvPr id="11" name="Gerader Verbinder 10" descr="Folientrennlinie">
            <a:extLst>
              <a:ext uri="{FF2B5EF4-FFF2-40B4-BE49-F238E27FC236}">
                <a16:creationId xmlns:a16="http://schemas.microsoft.com/office/drawing/2014/main" id="{5A563457-1EC8-4978-BCCB-AFD88C9ED04C}"/>
              </a:ext>
              <a:ext uri="{C183D7F6-B498-43B3-948B-1728B52AA6E4}">
                <adec:decorative xmlns:adec="http://schemas.microsoft.com/office/drawing/2017/decorative" val="1"/>
              </a:ext>
            </a:extLst>
          </p:cNvPr>
          <p:cNvCxnSpPr/>
          <p:nvPr/>
        </p:nvCxnSpPr>
        <p:spPr>
          <a:xfrm>
            <a:off x="6096000" y="2363035"/>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8" name="Foliennummernplatzhalt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760000" y="6371351"/>
            <a:ext cx="432000" cy="432000"/>
          </a:xfrm>
        </p:spPr>
        <p:txBody>
          <a:bodyPr rtlCol="0"/>
          <a:lstStyle/>
          <a:p>
            <a:pPr rtl="0"/>
            <a:fld id="{19B51A1E-902D-48AF-9020-955120F399B6}" type="slidenum">
              <a:rPr lang="de-DE" smtClean="0"/>
              <a:pPr rtl="0"/>
              <a:t>8</a:t>
            </a:fld>
            <a:endParaRPr lang="de-DE" dirty="0"/>
          </a:p>
        </p:txBody>
      </p:sp>
      <p:sp>
        <p:nvSpPr>
          <p:cNvPr id="17" name="Rectangle 1">
            <a:extLst>
              <a:ext uri="{FF2B5EF4-FFF2-40B4-BE49-F238E27FC236}">
                <a16:creationId xmlns:a16="http://schemas.microsoft.com/office/drawing/2014/main" id="{318DB6F7-BDAE-80BC-8D53-125FA2407148}"/>
              </a:ext>
            </a:extLst>
          </p:cNvPr>
          <p:cNvSpPr>
            <a:spLocks noChangeArrowheads="1"/>
          </p:cNvSpPr>
          <p:nvPr/>
        </p:nvSpPr>
        <p:spPr bwMode="auto">
          <a:xfrm>
            <a:off x="0" y="0"/>
            <a:ext cx="12192000" cy="45720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sz="1000" b="0" i="0" u="none" strike="noStrike" cap="none" normalizeH="0" baseline="0" dirty="0">
                <a:ln>
                  <a:noFill/>
                </a:ln>
                <a:solidFill>
                  <a:srgbClr val="A9B7C6"/>
                </a:solidFill>
                <a:effectLst/>
                <a:latin typeface="Arial Unicode MS"/>
              </a:rPr>
            </a:b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pic>
        <p:nvPicPr>
          <p:cNvPr id="18" name="Grafik 17">
            <a:extLst>
              <a:ext uri="{FF2B5EF4-FFF2-40B4-BE49-F238E27FC236}">
                <a16:creationId xmlns:a16="http://schemas.microsoft.com/office/drawing/2014/main" id="{E0D876A4-5AFB-D683-88CF-5BA2D96255F9}"/>
              </a:ext>
            </a:extLst>
          </p:cNvPr>
          <p:cNvPicPr>
            <a:picLocks noChangeAspect="1"/>
          </p:cNvPicPr>
          <p:nvPr/>
        </p:nvPicPr>
        <p:blipFill>
          <a:blip r:embed="rId3"/>
          <a:stretch>
            <a:fillRect/>
          </a:stretch>
        </p:blipFill>
        <p:spPr>
          <a:xfrm>
            <a:off x="9784672" y="6371351"/>
            <a:ext cx="1975328" cy="432000"/>
          </a:xfrm>
          <a:prstGeom prst="rect">
            <a:avLst/>
          </a:prstGeom>
        </p:spPr>
      </p:pic>
      <p:sp>
        <p:nvSpPr>
          <p:cNvPr id="4" name="Footer Placeholder 4">
            <a:extLst>
              <a:ext uri="{FF2B5EF4-FFF2-40B4-BE49-F238E27FC236}">
                <a16:creationId xmlns:a16="http://schemas.microsoft.com/office/drawing/2014/main" id="{EE0955EC-17A2-B3DB-B536-B115A3A645E8}"/>
              </a:ext>
            </a:extLst>
          </p:cNvPr>
          <p:cNvSpPr txBox="1">
            <a:spLocks/>
          </p:cNvSpPr>
          <p:nvPr/>
        </p:nvSpPr>
        <p:spPr>
          <a:xfrm>
            <a:off x="432000" y="6439820"/>
            <a:ext cx="5664000" cy="295062"/>
          </a:xfrm>
          <a:prstGeom prst="rect">
            <a:avLst/>
          </a:prstGeom>
        </p:spPr>
        <p:txBody>
          <a:bodyPr anchor="ctr">
            <a:normAutofit fontScale="85000" lnSpcReduction="20000"/>
          </a:bodyPr>
          <a:ls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de-DE" dirty="0"/>
              <a:t>28.08.2023</a:t>
            </a:r>
          </a:p>
        </p:txBody>
      </p:sp>
      <p:pic>
        <p:nvPicPr>
          <p:cNvPr id="5" name="Inhaltsplatzhalter 10">
            <a:extLst>
              <a:ext uri="{FF2B5EF4-FFF2-40B4-BE49-F238E27FC236}">
                <a16:creationId xmlns:a16="http://schemas.microsoft.com/office/drawing/2014/main" id="{A26A5A66-74DC-82DF-D6D1-148DF14D7462}"/>
              </a:ext>
            </a:extLst>
          </p:cNvPr>
          <p:cNvPicPr>
            <a:picLocks noGrp="1" noChangeAspect="1"/>
          </p:cNvPicPr>
          <p:nvPr>
            <p:ph sz="half" idx="2"/>
          </p:nvPr>
        </p:nvPicPr>
        <p:blipFill>
          <a:blip r:embed="rId4"/>
          <a:stretch>
            <a:fillRect/>
          </a:stretch>
        </p:blipFill>
        <p:spPr>
          <a:xfrm>
            <a:off x="478752" y="1580793"/>
            <a:ext cx="6650017" cy="4790558"/>
          </a:xfrm>
        </p:spPr>
      </p:pic>
    </p:spTree>
    <p:extLst>
      <p:ext uri="{BB962C8B-B14F-4D97-AF65-F5344CB8AC3E}">
        <p14:creationId xmlns:p14="http://schemas.microsoft.com/office/powerpoint/2010/main" val="2329611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304E83-A4F0-49C5-BB01-F5773509A2B3}"/>
              </a:ext>
            </a:extLst>
          </p:cNvPr>
          <p:cNvSpPr>
            <a:spLocks noGrp="1"/>
          </p:cNvSpPr>
          <p:nvPr>
            <p:ph type="title"/>
          </p:nvPr>
        </p:nvSpPr>
        <p:spPr>
          <a:xfrm>
            <a:off x="432000" y="432000"/>
            <a:ext cx="11340000" cy="716792"/>
          </a:xfrm>
        </p:spPr>
        <p:txBody>
          <a:bodyPr rtlCol="0"/>
          <a:lstStyle/>
          <a:p>
            <a:pPr rtl="0"/>
            <a:br>
              <a:rPr lang="de-DE" b="1" i="0" dirty="0">
                <a:effectLst/>
                <a:latin typeface="Open Sans" panose="020B0606030504020204" pitchFamily="34" charset="0"/>
              </a:rPr>
            </a:br>
            <a:r>
              <a:rPr lang="de-DE" b="1" i="0" dirty="0">
                <a:effectLst/>
                <a:latin typeface="Open Sans" panose="020B0606030504020204" pitchFamily="34" charset="0"/>
              </a:rPr>
              <a:t>Die Skandinavier sind die glücklichsten Menschen der Welt !</a:t>
            </a:r>
            <a:br>
              <a:rPr lang="de-DE" b="1" i="0" dirty="0">
                <a:effectLst/>
                <a:latin typeface="Open Sans" panose="020B0606030504020204" pitchFamily="34" charset="0"/>
              </a:rPr>
            </a:br>
            <a:endParaRPr lang="de-DE" dirty="0"/>
          </a:p>
        </p:txBody>
      </p:sp>
      <p:sp>
        <p:nvSpPr>
          <p:cNvPr id="12" name="Rechteck 11" descr="Akzentblock links">
            <a:extLst>
              <a:ext uri="{FF2B5EF4-FFF2-40B4-BE49-F238E27FC236}">
                <a16:creationId xmlns:a16="http://schemas.microsoft.com/office/drawing/2014/main" id="{7F65E93D-09FF-42EE-B9DD-750638966686}"/>
              </a:ext>
              <a:ext uri="{C183D7F6-B498-43B3-948B-1728B52AA6E4}">
                <adec:decorative xmlns:adec="http://schemas.microsoft.com/office/drawing/2017/decorative" val="1"/>
              </a:ext>
            </a:extLst>
          </p:cNvPr>
          <p:cNvSpPr/>
          <p:nvPr/>
        </p:nvSpPr>
        <p:spPr>
          <a:xfrm>
            <a:off x="431999" y="1377483"/>
            <a:ext cx="10878151" cy="2033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de-DE" dirty="0"/>
          </a:p>
        </p:txBody>
      </p:sp>
      <p:sp>
        <p:nvSpPr>
          <p:cNvPr id="8" name="Foliennummernplatzhalt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760000" y="6371351"/>
            <a:ext cx="432000" cy="432000"/>
          </a:xfrm>
        </p:spPr>
        <p:txBody>
          <a:bodyPr rtlCol="0"/>
          <a:lstStyle/>
          <a:p>
            <a:pPr rtl="0"/>
            <a:fld id="{19B51A1E-902D-48AF-9020-955120F399B6}" type="slidenum">
              <a:rPr lang="de-DE" smtClean="0"/>
              <a:pPr rtl="0"/>
              <a:t>9</a:t>
            </a:fld>
            <a:endParaRPr lang="de-DE" dirty="0"/>
          </a:p>
        </p:txBody>
      </p:sp>
      <p:sp>
        <p:nvSpPr>
          <p:cNvPr id="17" name="Rectangle 1">
            <a:extLst>
              <a:ext uri="{FF2B5EF4-FFF2-40B4-BE49-F238E27FC236}">
                <a16:creationId xmlns:a16="http://schemas.microsoft.com/office/drawing/2014/main" id="{318DB6F7-BDAE-80BC-8D53-125FA2407148}"/>
              </a:ext>
            </a:extLst>
          </p:cNvPr>
          <p:cNvSpPr>
            <a:spLocks noChangeArrowheads="1"/>
          </p:cNvSpPr>
          <p:nvPr/>
        </p:nvSpPr>
        <p:spPr bwMode="auto">
          <a:xfrm>
            <a:off x="0" y="0"/>
            <a:ext cx="12192000" cy="45720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sz="1000" b="0" i="0" u="none" strike="noStrike" cap="none" normalizeH="0" baseline="0" dirty="0">
                <a:ln>
                  <a:noFill/>
                </a:ln>
                <a:solidFill>
                  <a:srgbClr val="A9B7C6"/>
                </a:solidFill>
                <a:effectLst/>
                <a:latin typeface="Arial Unicode MS"/>
              </a:rPr>
            </a:b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pic>
        <p:nvPicPr>
          <p:cNvPr id="18" name="Grafik 17">
            <a:extLst>
              <a:ext uri="{FF2B5EF4-FFF2-40B4-BE49-F238E27FC236}">
                <a16:creationId xmlns:a16="http://schemas.microsoft.com/office/drawing/2014/main" id="{E0D876A4-5AFB-D683-88CF-5BA2D96255F9}"/>
              </a:ext>
            </a:extLst>
          </p:cNvPr>
          <p:cNvPicPr>
            <a:picLocks noChangeAspect="1"/>
          </p:cNvPicPr>
          <p:nvPr/>
        </p:nvPicPr>
        <p:blipFill>
          <a:blip r:embed="rId3"/>
          <a:stretch>
            <a:fillRect/>
          </a:stretch>
        </p:blipFill>
        <p:spPr>
          <a:xfrm>
            <a:off x="9784672" y="6371351"/>
            <a:ext cx="1975328" cy="432000"/>
          </a:xfrm>
          <a:prstGeom prst="rect">
            <a:avLst/>
          </a:prstGeom>
        </p:spPr>
      </p:pic>
      <p:sp>
        <p:nvSpPr>
          <p:cNvPr id="21" name="Textfeld 20">
            <a:extLst>
              <a:ext uri="{FF2B5EF4-FFF2-40B4-BE49-F238E27FC236}">
                <a16:creationId xmlns:a16="http://schemas.microsoft.com/office/drawing/2014/main" id="{A895B571-84D1-0A12-5378-E6ECE3DC76C2}"/>
              </a:ext>
            </a:extLst>
          </p:cNvPr>
          <p:cNvSpPr txBox="1"/>
          <p:nvPr/>
        </p:nvSpPr>
        <p:spPr>
          <a:xfrm>
            <a:off x="627307" y="2145149"/>
            <a:ext cx="10611823" cy="3139321"/>
          </a:xfrm>
          <a:prstGeom prst="rect">
            <a:avLst/>
          </a:prstGeom>
          <a:noFill/>
        </p:spPr>
        <p:txBody>
          <a:bodyPr wrap="square">
            <a:spAutoFit/>
          </a:bodyPr>
          <a:lstStyle/>
          <a:p>
            <a:pPr algn="l"/>
            <a:r>
              <a:rPr lang="de-DE" b="1" i="0" dirty="0">
                <a:effectLst/>
                <a:latin typeface="Open Sans" panose="020B0606030504020204" pitchFamily="34" charset="0"/>
              </a:rPr>
              <a:t>Warum Skandinavier die glücklichsten Menschen der Welt sind?</a:t>
            </a:r>
          </a:p>
          <a:p>
            <a:pPr algn="l"/>
            <a:endParaRPr lang="de-DE" b="1" i="0" dirty="0">
              <a:effectLst/>
              <a:latin typeface="Open Sans" panose="020B0606030504020204" pitchFamily="34" charset="0"/>
            </a:endParaRPr>
          </a:p>
          <a:p>
            <a:pPr algn="l"/>
            <a:r>
              <a:rPr lang="de-DE" b="0" i="0" dirty="0">
                <a:solidFill>
                  <a:srgbClr val="707274"/>
                </a:solidFill>
                <a:effectLst/>
                <a:latin typeface="Open Sans" panose="020B0606030504020204" pitchFamily="34" charset="0"/>
              </a:rPr>
              <a:t>Die glücklichsten Menschen der Welt leben in Finnland. Das zeigt unser aktueller </a:t>
            </a:r>
            <a:r>
              <a:rPr lang="de-DE" b="0" i="0" u="none" strike="noStrike" dirty="0">
                <a:solidFill>
                  <a:srgbClr val="FF9F19"/>
                </a:solidFill>
                <a:effectLst/>
                <a:latin typeface="Open Sans" panose="020B0606030504020204" pitchFamily="34" charset="0"/>
                <a:hlinkClick r:id="rId4"/>
              </a:rPr>
              <a:t>World Happiness Report</a:t>
            </a:r>
            <a:r>
              <a:rPr lang="de-DE" b="0" i="0" dirty="0">
                <a:solidFill>
                  <a:srgbClr val="707274"/>
                </a:solidFill>
                <a:effectLst/>
                <a:latin typeface="Open Sans" panose="020B0606030504020204" pitchFamily="34" charset="0"/>
              </a:rPr>
              <a:t>, es wurden wissenschaftliche Daten von 156 Ländern ausgewertet. Aus diesen wurde ein Index errechnet, in den Kriterien wie etwa das Einkommen, die Lebenserwartung oder der Grad der sozialen Absicherung einfließen.</a:t>
            </a:r>
          </a:p>
          <a:p>
            <a:pPr algn="l"/>
            <a:endParaRPr lang="de-DE" b="0" i="0" dirty="0">
              <a:solidFill>
                <a:srgbClr val="707274"/>
              </a:solidFill>
              <a:effectLst/>
              <a:latin typeface="Open Sans" panose="020B0606030504020204" pitchFamily="34" charset="0"/>
            </a:endParaRPr>
          </a:p>
          <a:p>
            <a:pPr algn="l"/>
            <a:r>
              <a:rPr lang="de-DE" b="0" i="0" dirty="0">
                <a:solidFill>
                  <a:srgbClr val="707274"/>
                </a:solidFill>
                <a:effectLst/>
                <a:latin typeface="Open Sans" panose="020B0606030504020204" pitchFamily="34" charset="0"/>
              </a:rPr>
              <a:t>In Deutschlands unmittelbarer Nachbarschaft liegen mit Dänemark und der Schweiz zwei der glücklichsten Länder weltweit. Die Bundesrepublik liegt wie schon im Vorjahr auf Platz 17. Damit sind die Deutschen sogar weniger glücklich als die Briten, aber glücklicher als Franzosen, Spanier und Italiener.</a:t>
            </a:r>
          </a:p>
        </p:txBody>
      </p:sp>
      <p:sp>
        <p:nvSpPr>
          <p:cNvPr id="22" name="Footer Placeholder 4">
            <a:extLst>
              <a:ext uri="{FF2B5EF4-FFF2-40B4-BE49-F238E27FC236}">
                <a16:creationId xmlns:a16="http://schemas.microsoft.com/office/drawing/2014/main" id="{82B29C23-4241-072C-F1D3-82361B3798C6}"/>
              </a:ext>
            </a:extLst>
          </p:cNvPr>
          <p:cNvSpPr txBox="1">
            <a:spLocks/>
          </p:cNvSpPr>
          <p:nvPr/>
        </p:nvSpPr>
        <p:spPr>
          <a:xfrm>
            <a:off x="432000" y="6439820"/>
            <a:ext cx="5664000" cy="295062"/>
          </a:xfrm>
          <a:prstGeom prst="rect">
            <a:avLst/>
          </a:prstGeom>
        </p:spPr>
        <p:txBody>
          <a:bodyPr anchor="ctr">
            <a:normAutofit fontScale="85000" lnSpcReduction="20000"/>
          </a:bodyPr>
          <a:ls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de-DE" dirty="0"/>
              <a:t>28.08.2023</a:t>
            </a:r>
          </a:p>
        </p:txBody>
      </p:sp>
    </p:spTree>
    <p:extLst>
      <p:ext uri="{BB962C8B-B14F-4D97-AF65-F5344CB8AC3E}">
        <p14:creationId xmlns:p14="http://schemas.microsoft.com/office/powerpoint/2010/main" val="3529674566"/>
      </p:ext>
    </p:extLst>
  </p:cSld>
  <p:clrMapOvr>
    <a:masterClrMapping/>
  </p:clrMapOvr>
</p:sld>
</file>

<file path=ppt/theme/theme1.xml><?xml version="1.0" encoding="utf-8"?>
<a:theme xmlns:a="http://schemas.openxmlformats.org/drawingml/2006/main" name="Benutzerdefiniert">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9">
      <a:majorFont>
        <a:latin typeface="Corbel"/>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19715886_TF16411250.potx" id="{675E8371-EC70-4345-8B64-A71003B56298}" vid="{0F92AA19-00D6-4C71-B13F-219D7994A0BF}"/>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9" ma:contentTypeDescription="Create a new document." ma:contentTypeScope="" ma:versionID="76e25e1730b4532ab1d5e5b131a96a5a">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d1e9281a84c4949647088091c718de3"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B2218FC-8412-44B9-9E82-D51F1F531141}">
  <ds:schemaRefs>
    <ds:schemaRef ds:uri="http://purl.org/dc/elements/1.1/"/>
    <ds:schemaRef ds:uri="http://schemas.microsoft.com/sharepoint/v3"/>
    <ds:schemaRef ds:uri="http://schemas.microsoft.com/office/2006/documentManagement/types"/>
    <ds:schemaRef ds:uri="fb0879af-3eba-417a-a55a-ffe6dcd6ca77"/>
    <ds:schemaRef ds:uri="http://schemas.microsoft.com/office/2006/metadata/properties"/>
    <ds:schemaRef ds:uri="http://schemas.microsoft.com/office/infopath/2007/PartnerControls"/>
    <ds:schemaRef ds:uri="6dc4bcd6-49db-4c07-9060-8acfc67cef9f"/>
    <ds:schemaRef ds:uri="http://www.w3.org/XML/1998/namespace"/>
    <ds:schemaRef ds:uri="http://schemas.openxmlformats.org/package/2006/metadata/core-properties"/>
    <ds:schemaRef ds:uri="http://purl.org/dc/dcmitype/"/>
    <ds:schemaRef ds:uri="http://purl.org/dc/terms/"/>
  </ds:schemaRefs>
</ds:datastoreItem>
</file>

<file path=customXml/itemProps2.xml><?xml version="1.0" encoding="utf-8"?>
<ds:datastoreItem xmlns:ds="http://schemas.openxmlformats.org/officeDocument/2006/customXml" ds:itemID="{B64A4C9D-F801-4923-BC6D-E0006F5123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{7766EC93-B96A-4CF7-91B6-B3DE69DBCDEF}tf16411250_win32</Template>
  <TotalTime>0</TotalTime>
  <Words>502</Words>
  <Application>Microsoft Office PowerPoint</Application>
  <PresentationFormat>Breitbild</PresentationFormat>
  <Paragraphs>103</Paragraphs>
  <Slides>10</Slides>
  <Notes>10</Notes>
  <HiddenSlides>0</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10</vt:i4>
      </vt:variant>
    </vt:vector>
  </HeadingPairs>
  <TitlesOfParts>
    <vt:vector size="19" baseType="lpstr">
      <vt:lpstr>Arial</vt:lpstr>
      <vt:lpstr>Arial Unicode MS</vt:lpstr>
      <vt:lpstr>Asap</vt:lpstr>
      <vt:lpstr>Calibri</vt:lpstr>
      <vt:lpstr>Candara</vt:lpstr>
      <vt:lpstr>Corbel</vt:lpstr>
      <vt:lpstr>Open Sans</vt:lpstr>
      <vt:lpstr>Times New Roman</vt:lpstr>
      <vt:lpstr>Benutzerdefiniert</vt:lpstr>
      <vt:lpstr>Globales Glück World Happiges Report 2023</vt:lpstr>
      <vt:lpstr>Jedes Jahr veröffentlichen internationale Experten den „World Happiness Report“ und halten in dem Ranking die glücklichsten Länder der Welt fest.</vt:lpstr>
      <vt:lpstr>Was braucht es, um glücklich zu sein? </vt:lpstr>
      <vt:lpstr>Welche Kriterien wurden dabei betrachtet?</vt:lpstr>
      <vt:lpstr>Verteilung der Glückpunktzahlen der Top 10 Länder 2019/2023</vt:lpstr>
      <vt:lpstr>Vergleich der Jahre 2018/2019   und  Gegenüberstellung des Jahres 2023</vt:lpstr>
      <vt:lpstr>10 Länder schneiden dabei besonders gut ab!</vt:lpstr>
      <vt:lpstr>11 Länder Überblick aus dem Jahr 2019</vt:lpstr>
      <vt:lpstr> Die Skandinavier sind die glücklichsten Menschen der Welt ! </vt:lpstr>
      <vt:lpstr>Vielen Dank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Präsentationstitel</dc:title>
  <dc:creator>Brigitte Geiger</dc:creator>
  <cp:keywords>Globales Glück 2023</cp:keywords>
  <cp:lastModifiedBy>Brigitte Geiger</cp:lastModifiedBy>
  <cp:revision>19</cp:revision>
  <dcterms:created xsi:type="dcterms:W3CDTF">2023-08-28T07:38:40Z</dcterms:created>
  <dcterms:modified xsi:type="dcterms:W3CDTF">2023-08-30T14:49:16Z</dcterms:modified>
</cp:coreProperties>
</file>