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9" r:id="rId2"/>
    <p:sldId id="283" r:id="rId3"/>
    <p:sldId id="285" r:id="rId4"/>
    <p:sldId id="284" r:id="rId5"/>
    <p:sldId id="256" r:id="rId6"/>
    <p:sldId id="257" r:id="rId7"/>
    <p:sldId id="258" r:id="rId8"/>
    <p:sldId id="259" r:id="rId9"/>
    <p:sldId id="260" r:id="rId10"/>
    <p:sldId id="27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1" r:id="rId20"/>
    <p:sldId id="273" r:id="rId21"/>
    <p:sldId id="282" r:id="rId22"/>
    <p:sldId id="281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124" autoAdjust="0"/>
  </p:normalViewPr>
  <p:slideViewPr>
    <p:cSldViewPr snapToGrid="0" snapToObjects="1">
      <p:cViewPr varScale="1">
        <p:scale>
          <a:sx n="75" d="100"/>
          <a:sy n="75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interesting,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zXuXI3" TargetMode="External"/><Relationship Id="rId4" Type="http://schemas.openxmlformats.org/officeDocument/2006/relationships/hyperlink" Target="http://bit.ly/1EzHjpg" TargetMode="External"/><Relationship Id="rId5" Type="http://schemas.openxmlformats.org/officeDocument/2006/relationships/hyperlink" Target="http://bit.ly/1FQ7d9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Ffsco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Demo</a:t>
            </a:r>
            <a:r>
              <a:rPr lang="en-US" dirty="0" smtClean="0"/>
              <a:t>: Data </a:t>
            </a:r>
            <a:r>
              <a:rPr lang="en-US" dirty="0" smtClean="0"/>
              <a:t>management planning </a:t>
            </a:r>
            <a:r>
              <a:rPr lang="en-US" dirty="0" smtClean="0"/>
              <a:t>tools and the Curation Profiles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Profiles are snapshots, and should be viewed </a:t>
            </a:r>
            <a:r>
              <a:rPr lang="en-US" dirty="0" smtClean="0"/>
              <a:t>through narrow </a:t>
            </a:r>
            <a:r>
              <a:rPr lang="en-US" dirty="0"/>
              <a:t>time windows of relevance.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longitudinally they are very helpful guides.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Interviewer’s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thorough 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179757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153372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needs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Profile 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Architectural history, seismology, biophysics, sociology / demographics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interview worksheet first, then completed profile – think in terms of research design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Discussion, small groups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Pick a plan to review (focus on sections 1, 3, 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seems missing?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seems hard, easy, or </a:t>
            </a:r>
            <a:r>
              <a:rPr lang="en-US" dirty="0" smtClean="0"/>
              <a:t>confusing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isn’t on </a:t>
            </a:r>
            <a:r>
              <a:rPr lang="en-US" dirty="0" smtClean="0"/>
              <a:t>the worksheet that </a:t>
            </a:r>
            <a:r>
              <a:rPr lang="en-US" dirty="0"/>
              <a:t>we might also </a:t>
            </a:r>
            <a:r>
              <a:rPr lang="en-US" dirty="0" smtClean="0"/>
              <a:t>want </a:t>
            </a:r>
            <a:r>
              <a:rPr lang="en-US" dirty="0"/>
              <a:t>to include on questionnaire?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</a:t>
            </a:r>
          </a:p>
          <a:p>
            <a:r>
              <a:rPr lang="en-US" dirty="0" smtClean="0"/>
              <a:t>Go to </a:t>
            </a:r>
          </a:p>
          <a:p>
            <a:pPr marL="0" indent="0" algn="ctr">
              <a:buNone/>
            </a:pPr>
            <a:r>
              <a:rPr lang="en-US" sz="5400" dirty="0"/>
              <a:t>http://</a:t>
            </a:r>
            <a:r>
              <a:rPr lang="en-US" sz="5400" dirty="0" err="1"/>
              <a:t>bit.ly</a:t>
            </a:r>
            <a:r>
              <a:rPr lang="en-US" sz="5400" dirty="0"/>
              <a:t>/1AIhtz5</a:t>
            </a:r>
          </a:p>
        </p:txBody>
      </p:sp>
    </p:spTree>
    <p:extLst>
      <p:ext uri="{BB962C8B-B14F-4D97-AF65-F5344CB8AC3E}">
        <p14:creationId xmlns:p14="http://schemas.microsoft.com/office/powerpoint/2010/main" val="271173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(30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lieu of people, we will profile public datasets</a:t>
            </a:r>
          </a:p>
          <a:p>
            <a:r>
              <a:rPr lang="en-US" dirty="0" smtClean="0"/>
              <a:t>Navigate to the “Curation Profiles Data” folder, and open “</a:t>
            </a:r>
            <a:r>
              <a:rPr lang="en-US" dirty="0" err="1" smtClean="0"/>
              <a:t>datasetWorksheet.doc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this to profile one of the datasets linked in your workbook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94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(if workbook not available)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HathiTrust</a:t>
            </a:r>
            <a:r>
              <a:rPr lang="en-US" dirty="0" smtClean="0"/>
              <a:t> data</a:t>
            </a:r>
          </a:p>
          <a:p>
            <a:pPr lvl="1"/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1FfscoC</a:t>
            </a:r>
            <a:r>
              <a:rPr lang="en-US" dirty="0" smtClean="0"/>
              <a:t> for data</a:t>
            </a:r>
          </a:p>
          <a:p>
            <a:pPr lvl="1"/>
            <a:r>
              <a:rPr lang="en-US" dirty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1zXuXI3</a:t>
            </a:r>
            <a:r>
              <a:rPr lang="en-US" dirty="0" smtClean="0"/>
              <a:t> for further reading</a:t>
            </a:r>
          </a:p>
          <a:p>
            <a:pPr lvl="1"/>
            <a:endParaRPr lang="en-US" dirty="0"/>
          </a:p>
          <a:p>
            <a:r>
              <a:rPr lang="en-US" dirty="0" smtClean="0"/>
              <a:t>HK 2011 population data</a:t>
            </a:r>
          </a:p>
          <a:p>
            <a:pPr lvl="1"/>
            <a:r>
              <a:rPr lang="en-US" dirty="0">
                <a:hlinkClick r:id="rId4"/>
              </a:rPr>
              <a:t>http://bit.ly/</a:t>
            </a:r>
            <a:r>
              <a:rPr lang="en-US" dirty="0" smtClean="0">
                <a:hlinkClick r:id="rId4"/>
              </a:rPr>
              <a:t>1EzHjpg</a:t>
            </a:r>
            <a:r>
              <a:rPr lang="en-US" dirty="0" smtClean="0"/>
              <a:t> for main tables</a:t>
            </a:r>
          </a:p>
          <a:p>
            <a:pPr lvl="1"/>
            <a:r>
              <a:rPr lang="en-US" dirty="0">
                <a:hlinkClick r:id="rId5"/>
              </a:rPr>
              <a:t>http://bit.ly/</a:t>
            </a:r>
            <a:r>
              <a:rPr lang="en-US" dirty="0" smtClean="0">
                <a:hlinkClick r:id="rId5"/>
              </a:rPr>
              <a:t>1FQ7d9w</a:t>
            </a:r>
            <a:r>
              <a:rPr lang="en-US" dirty="0" smtClean="0"/>
              <a:t> for district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could interview these </a:t>
            </a:r>
            <a:r>
              <a:rPr lang="en-US" dirty="0" err="1" smtClean="0"/>
              <a:t>datasets’</a:t>
            </a:r>
            <a:r>
              <a:rPr lang="en-US" dirty="0" smtClean="0"/>
              <a:t> creators, what </a:t>
            </a:r>
            <a:r>
              <a:rPr lang="en-US" dirty="0"/>
              <a:t>further questions would you ask?</a:t>
            </a:r>
          </a:p>
          <a:p>
            <a:r>
              <a:rPr lang="en-US" dirty="0"/>
              <a:t>What additional information would you </a:t>
            </a:r>
            <a:r>
              <a:rPr lang="en-US" dirty="0" smtClean="0"/>
              <a:t>need to create a full profile?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Developed by California Digital Libraries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tool to help librarians and researchers create data management plans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55" y="262716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dmptool.org</a:t>
            </a:r>
            <a:r>
              <a:rPr lang="en-US" dirty="0" smtClean="0"/>
              <a:t>, click “log 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“not in list”, 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781"/>
            <a:ext cx="9144000" cy="37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“Create a New DMP”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mptool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9"/>
            <a:ext cx="91440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5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selecting different templates – what are the differences?  What could be used in your work?</a:t>
            </a:r>
          </a:p>
          <a:p>
            <a:r>
              <a:rPr lang="en-US" dirty="0" smtClean="0"/>
              <a:t>Try copying existing templates – when would these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Make a DMP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worksheet from the last activity, make a Data Management Plan using the DMP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2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worksheet provide you with enough information to write a DMP?</a:t>
            </a:r>
            <a:endParaRPr lang="en-US" dirty="0"/>
          </a:p>
          <a:p>
            <a:r>
              <a:rPr lang="en-US" dirty="0" smtClean="0"/>
              <a:t>How would you use this tool in your work?</a:t>
            </a:r>
          </a:p>
          <a:p>
            <a:r>
              <a:rPr lang="en-US" dirty="0" smtClean="0"/>
              <a:t>Would you be interested in creating templates with the </a:t>
            </a:r>
            <a:r>
              <a:rPr lang="en-US" dirty="0" err="1" smtClean="0"/>
              <a:t>DMPTool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Labs:</a:t>
            </a:r>
          </a:p>
          <a:p>
            <a:pPr lvl="1"/>
            <a:r>
              <a:rPr lang="en-US" dirty="0" smtClean="0"/>
              <a:t>Wed: Curation Profiles and </a:t>
            </a:r>
            <a:r>
              <a:rPr lang="en-US" dirty="0" err="1" smtClean="0"/>
              <a:t>DMPTool</a:t>
            </a:r>
            <a:endParaRPr lang="en-US" dirty="0" smtClean="0"/>
          </a:p>
          <a:p>
            <a:pPr lvl="1"/>
            <a:r>
              <a:rPr lang="en-US" dirty="0" smtClean="0"/>
              <a:t>Thurs: Data Curation with Open Refine</a:t>
            </a:r>
          </a:p>
          <a:p>
            <a:pPr lvl="1"/>
            <a:r>
              <a:rPr lang="en-US" dirty="0" smtClean="0"/>
              <a:t>Fri: Systems Analysis for Data Curation </a:t>
            </a:r>
          </a:p>
          <a:p>
            <a:r>
              <a:rPr lang="en-US" dirty="0" smtClean="0"/>
              <a:t>We might not finish everything, but there are resources in book/slides to finish on your own</a:t>
            </a:r>
          </a:p>
          <a:p>
            <a:r>
              <a:rPr lang="en-US" dirty="0" smtClean="0"/>
              <a:t>Hoping to show range of data curation work (policy -&gt; outreach -&gt; technical)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Curation profiles</a:t>
            </a:r>
          </a:p>
          <a:p>
            <a:pPr lvl="1"/>
            <a:r>
              <a:rPr lang="en-US" dirty="0" smtClean="0"/>
              <a:t>Review and discuss</a:t>
            </a:r>
          </a:p>
          <a:p>
            <a:pPr lvl="1"/>
            <a:r>
              <a:rPr lang="en-US" dirty="0" smtClean="0"/>
              <a:t>Use modified worksheet to profile a dataset</a:t>
            </a:r>
          </a:p>
          <a:p>
            <a:r>
              <a:rPr lang="en-US" dirty="0" smtClean="0"/>
              <a:t>DMP Tool</a:t>
            </a:r>
          </a:p>
          <a:p>
            <a:pPr lvl="1"/>
            <a:r>
              <a:rPr lang="en-US" dirty="0" smtClean="0"/>
              <a:t>Create accounts and explore</a:t>
            </a:r>
          </a:p>
        </p:txBody>
      </p:sp>
    </p:spTree>
    <p:extLst>
      <p:ext uri="{BB962C8B-B14F-4D97-AF65-F5344CB8AC3E}">
        <p14:creationId xmlns:p14="http://schemas.microsoft.com/office/powerpoint/2010/main" val="19781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8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</a:t>
            </a:r>
            <a:r>
              <a:rPr lang="en-US" dirty="0" smtClean="0"/>
              <a:t>datasets) </a:t>
            </a:r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123951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Individually: </a:t>
            </a:r>
            <a:r>
              <a:rPr lang="en-US" sz="2600" dirty="0"/>
              <a:t>provide a structure for a </a:t>
            </a:r>
            <a:r>
              <a:rPr lang="en-US" sz="2600" i="1" dirty="0"/>
              <a:t>data interview </a:t>
            </a:r>
            <a:r>
              <a:rPr lang="en-US" sz="2600" dirty="0"/>
              <a:t>between </a:t>
            </a:r>
            <a:r>
              <a:rPr lang="en-US" sz="2600" dirty="0" smtClean="0"/>
              <a:t>library / archive </a:t>
            </a:r>
            <a:r>
              <a:rPr lang="en-US" sz="2600" dirty="0"/>
              <a:t>and lab, or within </a:t>
            </a:r>
            <a:r>
              <a:rPr lang="en-US" sz="2600" dirty="0" smtClean="0"/>
              <a:t>lab.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Institutionally: </a:t>
            </a:r>
            <a:r>
              <a:rPr lang="en-US" sz="2600" dirty="0"/>
              <a:t>guide management and curation of data in repository setting, </a:t>
            </a:r>
            <a:r>
              <a:rPr lang="en-US" sz="2600" dirty="0" smtClean="0"/>
              <a:t>provide </a:t>
            </a:r>
            <a:r>
              <a:rPr lang="en-US" sz="2600" dirty="0"/>
              <a:t>shareable documentation across </a:t>
            </a:r>
            <a:r>
              <a:rPr lang="en-US" sz="2600" dirty="0" smtClean="0"/>
              <a:t>staff &amp; </a:t>
            </a:r>
            <a:r>
              <a:rPr lang="en-US" sz="2600" dirty="0"/>
              <a:t>use cases for systems development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Globally: guide development of </a:t>
            </a:r>
            <a:r>
              <a:rPr lang="en-US" sz="2600" dirty="0"/>
              <a:t>generic adaptable research services at new </a:t>
            </a:r>
            <a:r>
              <a:rPr lang="en-US" sz="2600" dirty="0" smtClean="0"/>
              <a:t>institutions.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527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shouldn’t profiles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</a:t>
            </a:r>
            <a:r>
              <a:rPr lang="en-US" dirty="0" smtClean="0"/>
              <a:t>lab/individual’s holdings</a:t>
            </a:r>
            <a:r>
              <a:rPr lang="en-US" dirty="0"/>
              <a:t> </a:t>
            </a:r>
            <a:r>
              <a:rPr lang="en-US" dirty="0" smtClean="0"/>
              <a:t>- profiles provide depth, </a:t>
            </a:r>
            <a:r>
              <a:rPr lang="en-US" dirty="0"/>
              <a:t>not </a:t>
            </a:r>
            <a:r>
              <a:rPr lang="en-US" dirty="0" smtClean="0"/>
              <a:t>breadth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interpreted as permanent: 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6192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586</TotalTime>
  <Words>1207</Words>
  <Application>Microsoft Macintosh PowerPoint</Application>
  <PresentationFormat>On-screen Show (4:3)</PresentationFormat>
  <Paragraphs>167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DCWS_PPT_Theme</vt:lpstr>
      <vt:lpstr>Demo: Data management planning tools and the Curation Profiles Toolkit</vt:lpstr>
      <vt:lpstr>First:</vt:lpstr>
      <vt:lpstr>Second:</vt:lpstr>
      <vt:lpstr>Today’s Agenda</vt:lpstr>
      <vt:lpstr>What is a profile?</vt:lpstr>
      <vt:lpstr>PowerPoint Presentation</vt:lpstr>
      <vt:lpstr>Completed profiles </vt:lpstr>
      <vt:lpstr>What can profiles do? </vt:lpstr>
      <vt:lpstr>What shouldn’t profiles do?</vt:lpstr>
      <vt:lpstr>PowerPoint Presentation</vt:lpstr>
      <vt:lpstr>What makes a good profile?</vt:lpstr>
      <vt:lpstr>Interviewer’s Manual</vt:lpstr>
      <vt:lpstr>Interview Worksheet </vt:lpstr>
      <vt:lpstr>Interview</vt:lpstr>
      <vt:lpstr>Finished Profile (1 of 3) </vt:lpstr>
      <vt:lpstr>Finished Profile (2 of 3)</vt:lpstr>
      <vt:lpstr>Finished Profile (3 of 3)</vt:lpstr>
      <vt:lpstr>Four Examples of Completed Profiles</vt:lpstr>
      <vt:lpstr>Discussion, small groups (15 min)</vt:lpstr>
      <vt:lpstr>Activity (30 min)</vt:lpstr>
      <vt:lpstr>Links (if workbook not available)</vt:lpstr>
      <vt:lpstr>Discussion</vt:lpstr>
      <vt:lpstr>PowerPoint Presentation</vt:lpstr>
      <vt:lpstr>Go to dmptool.org, click “log in”</vt:lpstr>
      <vt:lpstr>Select “not in list”, create an account</vt:lpstr>
      <vt:lpstr>Select “Create a New DMP”</vt:lpstr>
      <vt:lpstr>Exploring the DMP Tool</vt:lpstr>
      <vt:lpstr>Activity: Make a DMP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andrea thomer</cp:lastModifiedBy>
  <cp:revision>29</cp:revision>
  <dcterms:created xsi:type="dcterms:W3CDTF">2015-01-25T18:46:42Z</dcterms:created>
  <dcterms:modified xsi:type="dcterms:W3CDTF">2015-05-27T18:36:43Z</dcterms:modified>
</cp:coreProperties>
</file>