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182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96F53B-7A86-3B48-905A-1180E51DEE0A}" type="datetimeFigureOut">
              <a:rPr lang="en-US" smtClean="0"/>
              <a:t>5/25/15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9335-4EAD-FA46-BFD3-95840ED58518}" type="slidenum">
              <a:rPr lang="en-US" smtClean="0"/>
              <a:t>‹#›</a:t>
            </a:fld>
            <a:endParaRPr lang="en-US"/>
          </a:p>
        </p:txBody>
      </p:sp>
    </p:spTree>
    <p:extLst>
      <p:ext uri="{BB962C8B-B14F-4D97-AF65-F5344CB8AC3E}">
        <p14:creationId xmlns:p14="http://schemas.microsoft.com/office/powerpoint/2010/main" val="114631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6F53B-7A86-3B48-905A-1180E51DEE0A}" type="datetimeFigureOut">
              <a:rPr lang="en-US" smtClean="0"/>
              <a:t>5/25/15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9335-4EAD-FA46-BFD3-95840ED58518}" type="slidenum">
              <a:rPr lang="en-US" smtClean="0"/>
              <a:t>‹#›</a:t>
            </a:fld>
            <a:endParaRPr lang="en-US"/>
          </a:p>
        </p:txBody>
      </p:sp>
    </p:spTree>
    <p:extLst>
      <p:ext uri="{BB962C8B-B14F-4D97-AF65-F5344CB8AC3E}">
        <p14:creationId xmlns:p14="http://schemas.microsoft.com/office/powerpoint/2010/main" val="269652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6F53B-7A86-3B48-905A-1180E51DEE0A}" type="datetimeFigureOut">
              <a:rPr lang="en-US" smtClean="0"/>
              <a:t>5/25/15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9335-4EAD-FA46-BFD3-95840ED58518}" type="slidenum">
              <a:rPr lang="en-US" smtClean="0"/>
              <a:t>‹#›</a:t>
            </a:fld>
            <a:endParaRPr lang="en-US"/>
          </a:p>
        </p:txBody>
      </p:sp>
    </p:spTree>
    <p:extLst>
      <p:ext uri="{BB962C8B-B14F-4D97-AF65-F5344CB8AC3E}">
        <p14:creationId xmlns:p14="http://schemas.microsoft.com/office/powerpoint/2010/main" val="242205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6F53B-7A86-3B48-905A-1180E51DEE0A}" type="datetimeFigureOut">
              <a:rPr lang="en-US" smtClean="0"/>
              <a:t>5/25/15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9335-4EAD-FA46-BFD3-95840ED58518}" type="slidenum">
              <a:rPr lang="en-US" smtClean="0"/>
              <a:t>‹#›</a:t>
            </a:fld>
            <a:endParaRPr lang="en-US"/>
          </a:p>
        </p:txBody>
      </p:sp>
    </p:spTree>
    <p:extLst>
      <p:ext uri="{BB962C8B-B14F-4D97-AF65-F5344CB8AC3E}">
        <p14:creationId xmlns:p14="http://schemas.microsoft.com/office/powerpoint/2010/main" val="353448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96F53B-7A86-3B48-905A-1180E51DEE0A}" type="datetimeFigureOut">
              <a:rPr lang="en-US" smtClean="0"/>
              <a:t>5/25/15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9335-4EAD-FA46-BFD3-95840ED58518}" type="slidenum">
              <a:rPr lang="en-US" smtClean="0"/>
              <a:t>‹#›</a:t>
            </a:fld>
            <a:endParaRPr lang="en-US"/>
          </a:p>
        </p:txBody>
      </p:sp>
    </p:spTree>
    <p:extLst>
      <p:ext uri="{BB962C8B-B14F-4D97-AF65-F5344CB8AC3E}">
        <p14:creationId xmlns:p14="http://schemas.microsoft.com/office/powerpoint/2010/main" val="129186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96F53B-7A86-3B48-905A-1180E51DEE0A}" type="datetimeFigureOut">
              <a:rPr lang="en-US" smtClean="0"/>
              <a:t>5/25/15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9335-4EAD-FA46-BFD3-95840ED58518}" type="slidenum">
              <a:rPr lang="en-US" smtClean="0"/>
              <a:t>‹#›</a:t>
            </a:fld>
            <a:endParaRPr lang="en-US"/>
          </a:p>
        </p:txBody>
      </p:sp>
    </p:spTree>
    <p:extLst>
      <p:ext uri="{BB962C8B-B14F-4D97-AF65-F5344CB8AC3E}">
        <p14:creationId xmlns:p14="http://schemas.microsoft.com/office/powerpoint/2010/main" val="65064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96F53B-7A86-3B48-905A-1180E51DEE0A}" type="datetimeFigureOut">
              <a:rPr lang="en-US" smtClean="0"/>
              <a:t>5/25/15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39335-4EAD-FA46-BFD3-95840ED58518}" type="slidenum">
              <a:rPr lang="en-US" smtClean="0"/>
              <a:t>‹#›</a:t>
            </a:fld>
            <a:endParaRPr lang="en-US"/>
          </a:p>
        </p:txBody>
      </p:sp>
    </p:spTree>
    <p:extLst>
      <p:ext uri="{BB962C8B-B14F-4D97-AF65-F5344CB8AC3E}">
        <p14:creationId xmlns:p14="http://schemas.microsoft.com/office/powerpoint/2010/main" val="81162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6F53B-7A86-3B48-905A-1180E51DEE0A}" type="datetimeFigureOut">
              <a:rPr lang="en-US" smtClean="0"/>
              <a:t>5/25/15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39335-4EAD-FA46-BFD3-95840ED58518}" type="slidenum">
              <a:rPr lang="en-US" smtClean="0"/>
              <a:t>‹#›</a:t>
            </a:fld>
            <a:endParaRPr lang="en-US"/>
          </a:p>
        </p:txBody>
      </p:sp>
    </p:spTree>
    <p:extLst>
      <p:ext uri="{BB962C8B-B14F-4D97-AF65-F5344CB8AC3E}">
        <p14:creationId xmlns:p14="http://schemas.microsoft.com/office/powerpoint/2010/main" val="193407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6F53B-7A86-3B48-905A-1180E51DEE0A}" type="datetimeFigureOut">
              <a:rPr lang="en-US" smtClean="0"/>
              <a:t>5/25/15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39335-4EAD-FA46-BFD3-95840ED58518}" type="slidenum">
              <a:rPr lang="en-US" smtClean="0"/>
              <a:t>‹#›</a:t>
            </a:fld>
            <a:endParaRPr lang="en-US"/>
          </a:p>
        </p:txBody>
      </p:sp>
    </p:spTree>
    <p:extLst>
      <p:ext uri="{BB962C8B-B14F-4D97-AF65-F5344CB8AC3E}">
        <p14:creationId xmlns:p14="http://schemas.microsoft.com/office/powerpoint/2010/main" val="114594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6F53B-7A86-3B48-905A-1180E51DEE0A}" type="datetimeFigureOut">
              <a:rPr lang="en-US" smtClean="0"/>
              <a:t>5/25/15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9335-4EAD-FA46-BFD3-95840ED58518}" type="slidenum">
              <a:rPr lang="en-US" smtClean="0"/>
              <a:t>‹#›</a:t>
            </a:fld>
            <a:endParaRPr lang="en-US"/>
          </a:p>
        </p:txBody>
      </p:sp>
    </p:spTree>
    <p:extLst>
      <p:ext uri="{BB962C8B-B14F-4D97-AF65-F5344CB8AC3E}">
        <p14:creationId xmlns:p14="http://schemas.microsoft.com/office/powerpoint/2010/main" val="296666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6F53B-7A86-3B48-905A-1180E51DEE0A}" type="datetimeFigureOut">
              <a:rPr lang="en-US" smtClean="0"/>
              <a:t>5/25/15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9335-4EAD-FA46-BFD3-95840ED58518}" type="slidenum">
              <a:rPr lang="en-US" smtClean="0"/>
              <a:t>‹#›</a:t>
            </a:fld>
            <a:endParaRPr lang="en-US"/>
          </a:p>
        </p:txBody>
      </p:sp>
    </p:spTree>
    <p:extLst>
      <p:ext uri="{BB962C8B-B14F-4D97-AF65-F5344CB8AC3E}">
        <p14:creationId xmlns:p14="http://schemas.microsoft.com/office/powerpoint/2010/main" val="1860701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6F53B-7A86-3B48-905A-1180E51DEE0A}" type="datetimeFigureOut">
              <a:rPr lang="en-US" smtClean="0"/>
              <a:t>5/25/15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39335-4EAD-FA46-BFD3-95840ED58518}" type="slidenum">
              <a:rPr lang="en-US" smtClean="0"/>
              <a:t>‹#›</a:t>
            </a:fld>
            <a:endParaRPr lang="en-US"/>
          </a:p>
        </p:txBody>
      </p:sp>
    </p:spTree>
    <p:extLst>
      <p:ext uri="{BB962C8B-B14F-4D97-AF65-F5344CB8AC3E}">
        <p14:creationId xmlns:p14="http://schemas.microsoft.com/office/powerpoint/2010/main" val="423669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Metadata for Data Curation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584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10-20 minutes – Definitions and basic concepts</a:t>
            </a:r>
            <a:endParaRPr lang="en-US" dirty="0"/>
          </a:p>
        </p:txBody>
      </p:sp>
      <p:sp>
        <p:nvSpPr>
          <p:cNvPr id="3" name="Content Placeholder 2"/>
          <p:cNvSpPr>
            <a:spLocks noGrp="1"/>
          </p:cNvSpPr>
          <p:nvPr>
            <p:ph idx="1"/>
          </p:nvPr>
        </p:nvSpPr>
        <p:spPr/>
        <p:txBody>
          <a:bodyPr/>
          <a:lstStyle/>
          <a:p>
            <a:r>
              <a:rPr lang="en-US" dirty="0" smtClean="0"/>
              <a:t>What is metadata?</a:t>
            </a:r>
          </a:p>
          <a:p>
            <a:pPr lvl="1"/>
            <a:r>
              <a:rPr lang="en-US" dirty="0" smtClean="0"/>
              <a:t>Types of metadata (descriptive, structural, administrative, provenance)</a:t>
            </a:r>
          </a:p>
          <a:p>
            <a:endParaRPr lang="en-US" dirty="0" smtClean="0"/>
          </a:p>
        </p:txBody>
      </p:sp>
    </p:spTree>
    <p:extLst>
      <p:ext uri="{BB962C8B-B14F-4D97-AF65-F5344CB8AC3E}">
        <p14:creationId xmlns:p14="http://schemas.microsoft.com/office/powerpoint/2010/main" val="203743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20-30 minutes – Metadata for DC</a:t>
            </a:r>
            <a:endParaRPr lang="en-US" dirty="0"/>
          </a:p>
        </p:txBody>
      </p:sp>
      <p:sp>
        <p:nvSpPr>
          <p:cNvPr id="3" name="Content Placeholder 2"/>
          <p:cNvSpPr>
            <a:spLocks noGrp="1"/>
          </p:cNvSpPr>
          <p:nvPr>
            <p:ph idx="1"/>
          </p:nvPr>
        </p:nvSpPr>
        <p:spPr/>
        <p:txBody>
          <a:bodyPr/>
          <a:lstStyle/>
          <a:p>
            <a:r>
              <a:rPr lang="en-US" dirty="0" smtClean="0"/>
              <a:t>How is metadata for data different than metadata for other library objects (books, articles)? </a:t>
            </a:r>
          </a:p>
          <a:p>
            <a:r>
              <a:rPr lang="en-US" dirty="0" smtClean="0"/>
              <a:t>Go through DCC model again, and look at what types are created/needed at different stages of the model</a:t>
            </a:r>
            <a:endParaRPr lang="en-US" dirty="0"/>
          </a:p>
        </p:txBody>
      </p:sp>
    </p:spTree>
    <p:extLst>
      <p:ext uri="{BB962C8B-B14F-4D97-AF65-F5344CB8AC3E}">
        <p14:creationId xmlns:p14="http://schemas.microsoft.com/office/powerpoint/2010/main" val="298492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minutes – standards to consider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0829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10-20 minutes – </a:t>
            </a:r>
            <a:r>
              <a:rPr lang="en-US" dirty="0" err="1" smtClean="0"/>
              <a:t>DataCite</a:t>
            </a:r>
            <a:r>
              <a:rPr lang="en-US" dirty="0" smtClean="0"/>
              <a:t> metadata schema</a:t>
            </a:r>
            <a:endParaRPr lang="en-US" dirty="0"/>
          </a:p>
        </p:txBody>
      </p:sp>
      <p:sp>
        <p:nvSpPr>
          <p:cNvPr id="3" name="Content Placeholder 2"/>
          <p:cNvSpPr>
            <a:spLocks noGrp="1"/>
          </p:cNvSpPr>
          <p:nvPr>
            <p:ph idx="1"/>
          </p:nvPr>
        </p:nvSpPr>
        <p:spPr/>
        <p:txBody>
          <a:bodyPr/>
          <a:lstStyle/>
          <a:p>
            <a:r>
              <a:rPr lang="en-US" dirty="0" smtClean="0"/>
              <a:t>We’ll talk more about </a:t>
            </a:r>
            <a:r>
              <a:rPr lang="en-US" dirty="0" err="1" smtClean="0"/>
              <a:t>DataCite</a:t>
            </a:r>
            <a:r>
              <a:rPr lang="en-US" dirty="0" smtClean="0"/>
              <a:t> on day 3 but…</a:t>
            </a:r>
          </a:p>
          <a:p>
            <a:r>
              <a:rPr lang="en-US" dirty="0" smtClean="0"/>
              <a:t>The </a:t>
            </a:r>
            <a:r>
              <a:rPr lang="en-US" dirty="0" err="1" smtClean="0"/>
              <a:t>DataCite</a:t>
            </a:r>
            <a:r>
              <a:rPr lang="en-US" dirty="0" smtClean="0"/>
              <a:t> Metadata schema is:</a:t>
            </a:r>
          </a:p>
          <a:p>
            <a:pPr lvl="1"/>
            <a:r>
              <a:rPr lang="en-US" dirty="0" smtClean="0"/>
              <a:t>“a </a:t>
            </a:r>
            <a:r>
              <a:rPr lang="en-US" dirty="0"/>
              <a:t>list of core metadata properties chosen for the accurate and consistent identification of a resource for citation and retrieval purposes, along with recommended use </a:t>
            </a:r>
            <a:r>
              <a:rPr lang="en-US" dirty="0" smtClean="0"/>
              <a:t>instructions”</a:t>
            </a:r>
            <a:endParaRPr lang="en-US" dirty="0"/>
          </a:p>
        </p:txBody>
      </p:sp>
    </p:spTree>
    <p:extLst>
      <p:ext uri="{BB962C8B-B14F-4D97-AF65-F5344CB8AC3E}">
        <p14:creationId xmlns:p14="http://schemas.microsoft.com/office/powerpoint/2010/main" val="134088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DataCite</a:t>
            </a:r>
            <a:r>
              <a:rPr lang="en-US" dirty="0" smtClean="0"/>
              <a:t> Metadata Schema</a:t>
            </a:r>
            <a:endParaRPr lang="en-US" dirty="0"/>
          </a:p>
        </p:txBody>
      </p:sp>
      <p:sp>
        <p:nvSpPr>
          <p:cNvPr id="3" name="Content Placeholder 2"/>
          <p:cNvSpPr>
            <a:spLocks noGrp="1"/>
          </p:cNvSpPr>
          <p:nvPr>
            <p:ph idx="1"/>
          </p:nvPr>
        </p:nvSpPr>
        <p:spPr/>
        <p:txBody>
          <a:bodyPr>
            <a:normAutofit fontScale="92500"/>
          </a:bodyPr>
          <a:lstStyle/>
          <a:p>
            <a:r>
              <a:rPr lang="en-US" dirty="0" smtClean="0"/>
              <a:t>3 levels of metadata:</a:t>
            </a:r>
          </a:p>
          <a:p>
            <a:pPr lvl="1"/>
            <a:r>
              <a:rPr lang="en-US" dirty="0" smtClean="0"/>
              <a:t>Mandatory (M)</a:t>
            </a:r>
          </a:p>
          <a:p>
            <a:pPr lvl="1"/>
            <a:r>
              <a:rPr lang="en-US" dirty="0" smtClean="0"/>
              <a:t>Recommended (R) </a:t>
            </a:r>
          </a:p>
          <a:p>
            <a:pPr lvl="1"/>
            <a:r>
              <a:rPr lang="en-US" dirty="0" smtClean="0"/>
              <a:t>Optional (O)</a:t>
            </a:r>
          </a:p>
          <a:p>
            <a:r>
              <a:rPr lang="en-US" dirty="0" smtClean="0"/>
              <a:t>“</a:t>
            </a:r>
            <a:r>
              <a:rPr lang="en-US" dirty="0"/>
              <a:t>Those clients who wish to enhance the prospects that their metadata will be found, cited and linked to original research are strongly encouraged to submit the Recommended as well as Mandatory set of </a:t>
            </a:r>
            <a:r>
              <a:rPr lang="en-US" dirty="0" smtClean="0"/>
              <a:t>properties”</a:t>
            </a:r>
          </a:p>
        </p:txBody>
      </p:sp>
    </p:spTree>
    <p:extLst>
      <p:ext uri="{BB962C8B-B14F-4D97-AF65-F5344CB8AC3E}">
        <p14:creationId xmlns:p14="http://schemas.microsoft.com/office/powerpoint/2010/main" val="68691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ataCit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765" y="311728"/>
            <a:ext cx="4957363" cy="6234545"/>
          </a:xfrm>
          <a:prstGeom prst="rect">
            <a:avLst/>
          </a:prstGeom>
        </p:spPr>
      </p:pic>
    </p:spTree>
    <p:extLst>
      <p:ext uri="{BB962C8B-B14F-4D97-AF65-F5344CB8AC3E}">
        <p14:creationId xmlns:p14="http://schemas.microsoft.com/office/powerpoint/2010/main" val="75924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About the </a:t>
            </a:r>
            <a:r>
              <a:rPr lang="en-US" dirty="0" err="1" smtClean="0"/>
              <a:t>DataCite</a:t>
            </a:r>
            <a:r>
              <a:rPr lang="en-US" dirty="0" smtClean="0"/>
              <a:t> Metadata </a:t>
            </a:r>
            <a:r>
              <a:rPr lang="en-US" dirty="0" err="1" smtClean="0"/>
              <a:t>Kernal</a:t>
            </a:r>
            <a:r>
              <a:rPr lang="en-US" dirty="0" smtClean="0"/>
              <a:t>:</a:t>
            </a:r>
          </a:p>
          <a:p>
            <a:pPr lvl="1"/>
            <a:r>
              <a:rPr lang="en-US" dirty="0" smtClean="0"/>
              <a:t>https://</a:t>
            </a:r>
            <a:r>
              <a:rPr lang="en-US" dirty="0" err="1" smtClean="0"/>
              <a:t>schema.datacite.org</a:t>
            </a:r>
            <a:r>
              <a:rPr lang="en-US" dirty="0" smtClean="0"/>
              <a:t>/meta/kernel-3/doc/DataCite-MetadataKernel_v3.1.pdf</a:t>
            </a:r>
            <a:endParaRPr lang="en-US" dirty="0"/>
          </a:p>
        </p:txBody>
      </p:sp>
    </p:spTree>
    <p:extLst>
      <p:ext uri="{BB962C8B-B14F-4D97-AF65-F5344CB8AC3E}">
        <p14:creationId xmlns:p14="http://schemas.microsoft.com/office/powerpoint/2010/main" val="1066258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TotalTime>
  <Words>220</Words>
  <Application>Microsoft Macintosh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Introduction to Metadata for Data Curation</vt:lpstr>
      <vt:lpstr>10-20 minutes – Definitions and basic concepts</vt:lpstr>
      <vt:lpstr>20-30 minutes – Metadata for DC</vt:lpstr>
      <vt:lpstr>30 minutes – standards to consider</vt:lpstr>
      <vt:lpstr>10-20 minutes – DataCite metadata schema</vt:lpstr>
      <vt:lpstr>DataCite Metadata Schema</vt:lpstr>
      <vt:lpstr>PowerPoint Presentation</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Metadata for Data Curation</dc:title>
  <dc:creator>andrea thomer</dc:creator>
  <cp:lastModifiedBy>andrea thomer</cp:lastModifiedBy>
  <cp:revision>6</cp:revision>
  <dcterms:created xsi:type="dcterms:W3CDTF">2015-05-25T18:51:20Z</dcterms:created>
  <dcterms:modified xsi:type="dcterms:W3CDTF">2015-05-25T19:31:46Z</dcterms:modified>
</cp:coreProperties>
</file>