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 - we want to be able to create usable, reliable workflows – and we want to document things such that our colleagues in another institution, department or college can understand them *immediately*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4</TotalTime>
  <Words>63</Words>
  <Application>Microsoft Macintosh PowerPoint</Application>
  <PresentationFormat>On-screen Show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DCWS_PPT_Theme</vt:lpstr>
      <vt:lpstr>Lab 3 </vt:lpstr>
      <vt:lpstr>Informal Workflow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Nic Weber</cp:lastModifiedBy>
  <cp:revision>1</cp:revision>
  <dcterms:created xsi:type="dcterms:W3CDTF">2015-02-08T22:31:25Z</dcterms:created>
  <dcterms:modified xsi:type="dcterms:W3CDTF">2015-02-08T22:36:10Z</dcterms:modified>
</cp:coreProperties>
</file>