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56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6E77-3283-344D-9AC2-FD5DD182305F}" type="datetimeFigureOut">
              <a:rPr lang="en-US" smtClean="0"/>
              <a:t>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4C59-9997-D64D-B418-4F4AB05D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 models, lifecycles and workflows:</a:t>
            </a:r>
            <a:br>
              <a:rPr lang="en-US" dirty="0" smtClean="0"/>
            </a:br>
            <a:r>
              <a:rPr lang="en-US" dirty="0" smtClean="0"/>
              <a:t>Review of data curation lifecycle models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6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lifecycle?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“much </a:t>
            </a:r>
            <a:r>
              <a:rPr lang="en-US" i="1" dirty="0"/>
              <a:t>of the most crucial information required for effective long-term curation and reuse must be captured at the </a:t>
            </a:r>
            <a:r>
              <a:rPr lang="en-US" i="1" dirty="0" err="1"/>
              <a:t>conceptualisation</a:t>
            </a:r>
            <a:r>
              <a:rPr lang="en-US" i="1" dirty="0"/>
              <a:t> and collection stages." 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smtClean="0"/>
              <a:t>(IDCC, </a:t>
            </a:r>
            <a:r>
              <a:rPr lang="en-US" dirty="0" smtClean="0"/>
              <a:t>2014).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need to understand what data is being collected when in order to curate 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891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lifecycle?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applied examples</a:t>
            </a:r>
          </a:p>
          <a:p>
            <a:pPr lvl="1"/>
            <a:r>
              <a:rPr lang="en-US" dirty="0" smtClean="0"/>
              <a:t>You’re given X dataset to curate but you don’t know Y – 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 way of generalizing provenance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9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OAIS reference model: </a:t>
            </a:r>
            <a:r>
              <a:rPr lang="en-US" dirty="0" err="1" smtClean="0"/>
              <a:t>ur</a:t>
            </a:r>
            <a:r>
              <a:rPr lang="en-US" dirty="0" smtClean="0"/>
              <a:t>-lifecycle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 will be familiar with the OAIS reference model</a:t>
            </a:r>
          </a:p>
          <a:p>
            <a:pPr lvl="1"/>
            <a:r>
              <a:rPr lang="en-US" dirty="0" smtClean="0"/>
              <a:t>If not: it’s a conceptual framework that models a preservation system</a:t>
            </a:r>
          </a:p>
          <a:p>
            <a:pPr lvl="1"/>
            <a:r>
              <a:rPr lang="en-US" dirty="0" smtClean="0"/>
              <a:t>Goal is to preserve information for a ‘designated community’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7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OAIS reference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702" r="702"/>
          <a:stretch>
            <a:fillRect/>
          </a:stretch>
        </p:blipFill>
        <p:spPr>
          <a:xfrm>
            <a:off x="1144494" y="1600201"/>
            <a:ext cx="7103035" cy="3906396"/>
          </a:xfrm>
        </p:spPr>
      </p:pic>
    </p:spTree>
    <p:extLst>
      <p:ext uri="{BB962C8B-B14F-4D97-AF65-F5344CB8AC3E}">
        <p14:creationId xmlns:p14="http://schemas.microsoft.com/office/powerpoint/2010/main" val="110745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108</Words>
  <Application>Microsoft Macintosh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Reference models, lifecycles and workflows: Review of data curation lifecycle models</vt:lpstr>
      <vt:lpstr>Why a lifecycle?</vt:lpstr>
      <vt:lpstr>Why a lifecycle?</vt:lpstr>
      <vt:lpstr>OAIS reference model: ur-lifecycle </vt:lpstr>
      <vt:lpstr>OAIS reference model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Workflows</dc:title>
  <dc:creator>Nic Weber</dc:creator>
  <cp:lastModifiedBy>andrea thomer</cp:lastModifiedBy>
  <cp:revision>13</cp:revision>
  <cp:lastPrinted>2014-12-29T20:59:13Z</cp:lastPrinted>
  <dcterms:created xsi:type="dcterms:W3CDTF">2014-12-23T22:24:41Z</dcterms:created>
  <dcterms:modified xsi:type="dcterms:W3CDTF">2015-01-18T04:00:04Z</dcterms:modified>
</cp:coreProperties>
</file>