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408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E6E77-3283-344D-9AC2-FD5DD182305F}" type="datetimeFigureOut">
              <a:rPr lang="en-US" smtClean="0"/>
              <a:t>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A4C59-9997-D64D-B418-4F4AB05D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8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47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Reference models, lifecycles and workflows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Putting lifecycle models into action</a:t>
            </a:r>
            <a:endParaRPr lang="en-US" dirty="0"/>
          </a:p>
        </p:txBody>
      </p:sp>
      <p:pic>
        <p:nvPicPr>
          <p:cNvPr id="5" name="Picture 4" descr="DCWS_Bann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9782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6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Curation Profiles Toolkit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afternoon:</a:t>
            </a:r>
          </a:p>
          <a:p>
            <a:pPr lvl="1"/>
            <a:r>
              <a:rPr lang="en-US" dirty="0" smtClean="0"/>
              <a:t>We will step through the DCP Toolkit Worksheet</a:t>
            </a:r>
          </a:p>
          <a:p>
            <a:pPr lvl="1"/>
            <a:r>
              <a:rPr lang="en-US" dirty="0" smtClean="0"/>
              <a:t>Important to not just use this as a tool, but also analyze its strengths and weaknesses, and adapt as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7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Conceptual underpinning to a lot of the work we’ve been discussing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lifecycle models </a:t>
            </a:r>
            <a:r>
              <a:rPr lang="en-US" dirty="0" smtClean="0"/>
              <a:t>as </a:t>
            </a:r>
            <a:r>
              <a:rPr lang="en-US" dirty="0" smtClean="0"/>
              <a:t>a curatorial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SBDC case, we discussed how workflow documentation can be used as a curatorial aid, and as a way of facilitating conversations with your patrons/data providers</a:t>
            </a:r>
          </a:p>
          <a:p>
            <a:r>
              <a:rPr lang="en-US" dirty="0" smtClean="0"/>
              <a:t>Here we’ll talk about other tools that are rooted in understanding or documenting the data lifecycle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9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DCC Checklists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DCC provides checklists for every “sequential” stage of their lifecycle</a:t>
            </a:r>
          </a:p>
          <a:p>
            <a:r>
              <a:rPr lang="en-US" dirty="0" smtClean="0"/>
              <a:t>For 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9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ualisation Checkl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79" y="0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 and Appraise Checkli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98" y="14111"/>
            <a:ext cx="4277829" cy="60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6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DCC Checklists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 </a:t>
            </a:r>
          </a:p>
          <a:p>
            <a:pPr lvl="1"/>
            <a:r>
              <a:rPr lang="en-US" dirty="0" smtClean="0"/>
              <a:t>Helpful tools to start conversations with your patrons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Advice is very broad: not a lot of specific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5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Curation Profiles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IMLS-funded research project between Purdue University Libraries and </a:t>
            </a:r>
            <a:r>
              <a:rPr lang="en-US" dirty="0" smtClean="0"/>
              <a:t>GSLIS</a:t>
            </a:r>
          </a:p>
          <a:p>
            <a:r>
              <a:rPr lang="en-US" dirty="0" smtClean="0"/>
              <a:t>Goal: to understand when researchers were willing to share data, and why</a:t>
            </a:r>
          </a:p>
          <a:p>
            <a:r>
              <a:rPr lang="en-US" dirty="0" smtClean="0"/>
              <a:t>Method: 12 case studies with different research domains</a:t>
            </a:r>
          </a:p>
          <a:p>
            <a:r>
              <a:rPr lang="en-US" dirty="0" smtClean="0"/>
              <a:t>Result: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7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Curation Profiles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“Data Curation Profiles” of each domain:</a:t>
            </a:r>
          </a:p>
          <a:p>
            <a:pPr lvl="1"/>
            <a:r>
              <a:rPr lang="en-US" i="1" dirty="0" smtClean="0"/>
              <a:t>“A </a:t>
            </a:r>
            <a:r>
              <a:rPr lang="en-US" i="1" dirty="0"/>
              <a:t>Data Curation Profile is essentially an outline of the “story” of a data set or collection, describing its origin and lifecycle within a research project</a:t>
            </a:r>
            <a:r>
              <a:rPr lang="en-US" i="1" dirty="0" smtClean="0"/>
              <a:t>.” </a:t>
            </a:r>
          </a:p>
          <a:p>
            <a:pPr lvl="1" algn="r"/>
            <a:r>
              <a:rPr lang="en-US" i="1" dirty="0" smtClean="0"/>
              <a:t>(</a:t>
            </a:r>
            <a:r>
              <a:rPr lang="en-US" i="1" dirty="0"/>
              <a:t>from http://</a:t>
            </a:r>
            <a:r>
              <a:rPr lang="en-US" i="1" dirty="0" err="1" smtClean="0"/>
              <a:t>datacurationprofiles.org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0776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Curation Profiles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Led to creation of DCP Toolkit: an interview guide and worksheet, to help facilitate conversations </a:t>
            </a:r>
            <a:r>
              <a:rPr lang="en-US" dirty="0"/>
              <a:t>between </a:t>
            </a:r>
            <a:r>
              <a:rPr lang="en-US" dirty="0" smtClean="0"/>
              <a:t>curators and </a:t>
            </a:r>
            <a:r>
              <a:rPr lang="en-US" dirty="0"/>
              <a:t>researchers.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Toolkit  </a:t>
            </a:r>
            <a:r>
              <a:rPr lang="en-US" dirty="0" smtClean="0"/>
              <a:t>consists of:</a:t>
            </a:r>
          </a:p>
          <a:p>
            <a:pPr lvl="1"/>
            <a:r>
              <a:rPr lang="en-US" dirty="0" smtClean="0"/>
              <a:t>User Guide</a:t>
            </a:r>
          </a:p>
          <a:p>
            <a:pPr lvl="1"/>
            <a:r>
              <a:rPr lang="en-US" dirty="0" smtClean="0"/>
              <a:t>Interviewers Manual</a:t>
            </a:r>
          </a:p>
          <a:p>
            <a:pPr lvl="1"/>
            <a:r>
              <a:rPr lang="en-US" dirty="0" smtClean="0"/>
              <a:t>Interview Worksheet</a:t>
            </a:r>
          </a:p>
          <a:p>
            <a:pPr lvl="1"/>
            <a:r>
              <a:rPr lang="en-US" dirty="0" smtClean="0"/>
              <a:t>The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6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284</Words>
  <Application>Microsoft Macintosh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Reference models, lifecycles and workflows: Putting lifecycle models into action</vt:lpstr>
      <vt:lpstr>Using lifecycle models as a curatorial tools</vt:lpstr>
      <vt:lpstr>DCC Checklists</vt:lpstr>
      <vt:lpstr>PowerPoint Presentation</vt:lpstr>
      <vt:lpstr>PowerPoint Presentation</vt:lpstr>
      <vt:lpstr>DCC Checklists</vt:lpstr>
      <vt:lpstr>Curation Profiles Project</vt:lpstr>
      <vt:lpstr>Curation Profiles Project</vt:lpstr>
      <vt:lpstr>Data Curation Profiles Toolkit</vt:lpstr>
      <vt:lpstr>Data Curation Profiles Toolkit </vt:lpstr>
      <vt:lpstr>Significant Properties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Workflows</dc:title>
  <dc:creator>Nic Weber</dc:creator>
  <cp:lastModifiedBy>andrea thomer</cp:lastModifiedBy>
  <cp:revision>33</cp:revision>
  <cp:lastPrinted>2014-12-29T20:59:13Z</cp:lastPrinted>
  <dcterms:created xsi:type="dcterms:W3CDTF">2014-12-23T22:24:41Z</dcterms:created>
  <dcterms:modified xsi:type="dcterms:W3CDTF">2015-01-18T17:06:57Z</dcterms:modified>
</cp:coreProperties>
</file>