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488BC-0BC2-2345-90DB-DF6A22B533DA}" type="datetimeFigureOut">
              <a:rPr lang="en-US" smtClean="0"/>
              <a:t>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E18EE-E272-C844-A594-54C52B25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holy wars over just this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8EE-E272-C844-A594-54C52B2566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9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in this lifecycle do</a:t>
            </a:r>
            <a:r>
              <a:rPr lang="en-US" baseline="0" dirty="0" smtClean="0"/>
              <a:t> we create metadata? Creating and </a:t>
            </a:r>
            <a:r>
              <a:rPr lang="en-US" baseline="0" dirty="0" err="1" smtClean="0"/>
              <a:t>recieiving</a:t>
            </a:r>
            <a:r>
              <a:rPr lang="en-US" baseline="0" dirty="0" smtClean="0"/>
              <a:t> data – ingesting into a new data management environment – any time we perform a preservation action we create metadata – and any time the data are reused, there is likely additional linkages to be created or maintained.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Different actors have different roles In the creation of metadata in this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8EE-E272-C844-A594-54C52B2566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65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your</a:t>
            </a:r>
            <a:r>
              <a:rPr lang="en-US" baseline="0" dirty="0" smtClean="0"/>
              <a:t> metadata should describe, and when are subject of next module.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8EE-E272-C844-A594-54C52B2566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4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Metadata for Research Data Curation: Design, Select, and Adapt.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2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…provides </a:t>
            </a:r>
            <a:r>
              <a:rPr lang="en-US" dirty="0"/>
              <a:t>information to help manage a resource, such as when and how it was created, file type and other technical information, and who can access it. </a:t>
            </a:r>
          </a:p>
        </p:txBody>
      </p:sp>
    </p:spTree>
    <p:extLst>
      <p:ext uri="{BB962C8B-B14F-4D97-AF65-F5344CB8AC3E}">
        <p14:creationId xmlns:p14="http://schemas.microsoft.com/office/powerpoint/2010/main" val="231301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Subsets of Admin.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Rights </a:t>
            </a:r>
            <a:r>
              <a:rPr lang="en-US" b="1" dirty="0"/>
              <a:t>management metadata</a:t>
            </a:r>
            <a:r>
              <a:rPr lang="en-US" dirty="0"/>
              <a:t>, which deals with intellectual property rights,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Preservation </a:t>
            </a:r>
            <a:r>
              <a:rPr lang="en-US" b="1" dirty="0"/>
              <a:t>metadata</a:t>
            </a:r>
            <a:r>
              <a:rPr lang="en-US" dirty="0"/>
              <a:t>, which contains information needed to archive and preserve a resource.</a:t>
            </a:r>
          </a:p>
        </p:txBody>
      </p:sp>
    </p:spTree>
    <p:extLst>
      <p:ext uri="{BB962C8B-B14F-4D97-AF65-F5344CB8AC3E}">
        <p14:creationId xmlns:p14="http://schemas.microsoft.com/office/powerpoint/2010/main" val="161196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Premis</a:t>
            </a:r>
            <a:r>
              <a:rPr lang="en-US" dirty="0" smtClean="0"/>
              <a:t> (preservation metadata)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5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0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cc_model_sm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26" y="624211"/>
            <a:ext cx="5574149" cy="468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5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creates What metadata, </a:t>
            </a:r>
            <a:br>
              <a:rPr lang="en-US" dirty="0" smtClean="0"/>
            </a:br>
            <a:r>
              <a:rPr lang="en-US" dirty="0" smtClean="0"/>
              <a:t>and When…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229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Curators : When data are received / ingested, preservation actions are taken, after reuse occurs.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Type: Descriptive, Structural, and (</a:t>
            </a:r>
            <a:r>
              <a:rPr lang="en-US" dirty="0" err="1" smtClean="0"/>
              <a:t>esp</a:t>
            </a:r>
            <a:r>
              <a:rPr lang="en-US" dirty="0"/>
              <a:t>)</a:t>
            </a:r>
            <a:r>
              <a:rPr lang="en-US" dirty="0" smtClean="0"/>
              <a:t> Admin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 creators: When data are collected, transformed, reused.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Type: Descriptive + Structural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7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4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for data curation</a:t>
            </a:r>
          </a:p>
          <a:p>
            <a:r>
              <a:rPr lang="en-US" dirty="0" smtClean="0"/>
              <a:t>A framework for evaluating and selecting between existing standards</a:t>
            </a:r>
          </a:p>
          <a:p>
            <a:r>
              <a:rPr lang="en-US" dirty="0" smtClean="0"/>
              <a:t>Reconcile and Propagate from existing standards</a:t>
            </a:r>
          </a:p>
          <a:p>
            <a:r>
              <a:rPr lang="en-US" dirty="0" smtClean="0"/>
              <a:t>Application Profiles + Bespoke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8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9455"/>
            <a:ext cx="8229600" cy="4525963"/>
          </a:xfrm>
        </p:spPr>
        <p:txBody>
          <a:bodyPr/>
          <a:lstStyle/>
          <a:p>
            <a:r>
              <a:rPr lang="en-US" dirty="0"/>
              <a:t>Metadata for data curation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framework for evaluating and selecting between existing standards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Reconcile and Propagate from existing standards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Application Profiles + Bespoke Metadata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7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1-18 at 4.27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6" y="492903"/>
            <a:ext cx="8086992" cy="464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8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</a:p>
          <a:p>
            <a:r>
              <a:rPr lang="en-US" dirty="0" smtClean="0"/>
              <a:t>Structural</a:t>
            </a:r>
          </a:p>
          <a:p>
            <a:r>
              <a:rPr lang="en-US" dirty="0" smtClean="0"/>
              <a:t>Administrative</a:t>
            </a:r>
          </a:p>
          <a:p>
            <a:pPr lvl="1"/>
            <a:r>
              <a:rPr lang="en-US" dirty="0" smtClean="0"/>
              <a:t>Rights Management</a:t>
            </a:r>
          </a:p>
          <a:p>
            <a:pPr lvl="1"/>
            <a:r>
              <a:rPr lang="en-US" dirty="0" smtClean="0"/>
              <a:t>Preservation </a:t>
            </a:r>
          </a:p>
        </p:txBody>
      </p:sp>
    </p:spTree>
    <p:extLst>
      <p:ext uri="{BB962C8B-B14F-4D97-AF65-F5344CB8AC3E}">
        <p14:creationId xmlns:p14="http://schemas.microsoft.com/office/powerpoint/2010/main" val="381990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Metadata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895" y="181731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… describes </a:t>
            </a:r>
            <a:r>
              <a:rPr lang="en-US" dirty="0"/>
              <a:t>a resource for purposes such as discovery and identification. It can include elements such as title, </a:t>
            </a:r>
            <a:r>
              <a:rPr lang="en-US" dirty="0" smtClean="0"/>
              <a:t>format, author</a:t>
            </a:r>
            <a:r>
              <a:rPr lang="en-US" dirty="0"/>
              <a:t> </a:t>
            </a:r>
            <a:r>
              <a:rPr lang="en-US" dirty="0" smtClean="0"/>
              <a:t>(s), keywords, spatial coverage, date, etc.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2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3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…indicates </a:t>
            </a:r>
            <a:r>
              <a:rPr lang="en-US" dirty="0"/>
              <a:t>how compound objects are put together, for example, how pages are ordered to form </a:t>
            </a:r>
            <a:r>
              <a:rPr lang="en-US" dirty="0" smtClean="0"/>
              <a:t>chapters, or, how different observation events were combined for a “set” of data observations,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00474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86</TotalTime>
  <Words>335</Words>
  <Application>Microsoft Macintosh PowerPoint</Application>
  <PresentationFormat>On-screen Show (4:3)</PresentationFormat>
  <Paragraphs>46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DCWS_PPT_Theme</vt:lpstr>
      <vt:lpstr>Metadata for Research Data Curation: Design, Select, and Adapt.</vt:lpstr>
      <vt:lpstr>Agenda</vt:lpstr>
      <vt:lpstr>PowerPoint Presentation</vt:lpstr>
      <vt:lpstr>PowerPoint Presentation</vt:lpstr>
      <vt:lpstr>Types of Metadata</vt:lpstr>
      <vt:lpstr>Descriptive Metadata </vt:lpstr>
      <vt:lpstr>Example</vt:lpstr>
      <vt:lpstr>Structural Metadata</vt:lpstr>
      <vt:lpstr>Example</vt:lpstr>
      <vt:lpstr>Administrative Metadata</vt:lpstr>
      <vt:lpstr>Subsets of Admin. Metadata</vt:lpstr>
      <vt:lpstr>Premis (preservation metadata)</vt:lpstr>
      <vt:lpstr>IP Metadata</vt:lpstr>
      <vt:lpstr>PowerPoint Presentation</vt:lpstr>
      <vt:lpstr>Who creates What metadata,  and When…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for Research Data Curation: Design, Select, and Adapt.</dc:title>
  <dc:creator>Nic Weber</dc:creator>
  <cp:lastModifiedBy>Nic Weber</cp:lastModifiedBy>
  <cp:revision>6</cp:revision>
  <dcterms:created xsi:type="dcterms:W3CDTF">2015-01-18T21:31:21Z</dcterms:created>
  <dcterms:modified xsi:type="dcterms:W3CDTF">2015-01-18T22:57:28Z</dcterms:modified>
</cp:coreProperties>
</file>