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57" r:id="rId3"/>
    <p:sldId id="259" r:id="rId4"/>
    <p:sldId id="260" r:id="rId5"/>
    <p:sldId id="262" r:id="rId6"/>
    <p:sldId id="261" r:id="rId7"/>
    <p:sldId id="263" r:id="rId8"/>
    <p:sldId id="256"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6</a:t>
            </a:fld>
            <a:endParaRPr lang="en-US"/>
          </a:p>
        </p:txBody>
      </p:sp>
    </p:spTree>
    <p:extLst>
      <p:ext uri="{BB962C8B-B14F-4D97-AF65-F5344CB8AC3E}">
        <p14:creationId xmlns:p14="http://schemas.microsoft.com/office/powerpoint/2010/main" val="137526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642067" y="2242189"/>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6782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TotalTime>
  <Words>244</Words>
  <Application>Microsoft Macintosh PowerPoint</Application>
  <PresentationFormat>On-screen Show (4:3)</PresentationFormat>
  <Paragraphs>36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Open Data &amp; Scholarly Communications</vt:lpstr>
      <vt:lpstr>PowerPoint Presentation</vt:lpstr>
      <vt:lpstr>Agenda</vt:lpstr>
      <vt:lpstr>2 Quick Examples</vt:lpstr>
      <vt:lpstr>1st Example: The cost of Open Science</vt:lpstr>
      <vt:lpstr>PowerPoint Presentation</vt:lpstr>
      <vt:lpstr>Crisis? What Crisis? </vt:lpstr>
      <vt:lpstr>PowerPoint Presentation</vt:lpstr>
      <vt:lpstr>Open Data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9</cp:revision>
  <dcterms:created xsi:type="dcterms:W3CDTF">2014-12-24T17:40:06Z</dcterms:created>
  <dcterms:modified xsi:type="dcterms:W3CDTF">2015-01-07T21:21:08Z</dcterms:modified>
</cp:coreProperties>
</file>