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72" r:id="rId12"/>
    <p:sldId id="273" r:id="rId13"/>
    <p:sldId id="267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combination of link rot and content drift to which references to web resources included in Science, Technology, and Medicine (STM) articles are subject.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doi-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2058988"/>
            <a:ext cx="4781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resource can have many DOIs</a:t>
            </a:r>
          </a:p>
          <a:p>
            <a:r>
              <a:rPr lang="en-US" dirty="0" smtClean="0"/>
              <a:t>This points us to a key challenge….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b="1" dirty="0" smtClean="0"/>
              <a:t>Persistent</a:t>
            </a:r>
          </a:p>
          <a:p>
            <a:r>
              <a:rPr lang="en-US" b="1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 alone isn’t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are pointers – they need to point to something</a:t>
            </a:r>
          </a:p>
          <a:p>
            <a:endParaRPr lang="en-US" dirty="0" smtClean="0"/>
          </a:p>
          <a:p>
            <a:r>
              <a:rPr lang="en-US" dirty="0" smtClean="0"/>
              <a:t>Just as an address won’t prevent a house from being demolished or remodeled, an ID will not ward off “content drift” or prevent data from being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 “version”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 volumes, editions, issues</a:t>
            </a:r>
          </a:p>
          <a:p>
            <a:r>
              <a:rPr lang="en-US" dirty="0" smtClean="0"/>
              <a:t>Software: versions, builds</a:t>
            </a:r>
          </a:p>
          <a:p>
            <a:r>
              <a:rPr lang="en-US" dirty="0" smtClean="0"/>
              <a:t>Datasets: are sometimes versioned, but often accrete or change gradually over time</a:t>
            </a:r>
          </a:p>
          <a:p>
            <a:r>
              <a:rPr lang="en-US" b="1" dirty="0" smtClean="0"/>
              <a:t>Identifier management must coincide with data management, project management, and creation of good documentation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name that identifies either a unique object or a unique class of objects”</a:t>
            </a:r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dentifi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662"/>
            <a:ext cx="9144000" cy="33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everywhere</a:t>
            </a:r>
            <a:endParaRPr lang="en-US" dirty="0"/>
          </a:p>
        </p:txBody>
      </p:sp>
      <p:pic>
        <p:nvPicPr>
          <p:cNvPr id="7" name="Picture 6" descr="640px-Issn-barcode-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8" y="1811189"/>
            <a:ext cx="2709333" cy="1744132"/>
          </a:xfrm>
          <a:prstGeom prst="rect">
            <a:avLst/>
          </a:prstGeom>
        </p:spPr>
      </p:pic>
      <p:pic>
        <p:nvPicPr>
          <p:cNvPr id="8" name="Picture 7" descr="p_un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2" y="1605964"/>
            <a:ext cx="2578560" cy="21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</a:t>
            </a:r>
            <a:r>
              <a:rPr lang="en-US" dirty="0" smtClean="0"/>
              <a:t>web content </a:t>
            </a:r>
            <a:r>
              <a:rPr lang="en-US" dirty="0" smtClean="0"/>
              <a:t>that was not accessible for </a:t>
            </a:r>
            <a:r>
              <a:rPr lang="en-US" dirty="0" smtClean="0"/>
              <a:t>review</a:t>
            </a:r>
            <a:r>
              <a:rPr lang="en-US" dirty="0"/>
              <a:t> </a:t>
            </a:r>
            <a:r>
              <a:rPr lang="en-US" dirty="0" smtClean="0"/>
              <a:t>(e.g. link rot, content drift)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data are playing a role of evidence… we need to make sure that they are accessible for the long-term</a:t>
            </a:r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Readable</a:t>
            </a:r>
            <a:endParaRPr lang="en-US" dirty="0" smtClean="0"/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Technical </a:t>
            </a:r>
            <a:r>
              <a:rPr lang="en-US" sz="2300" b="1" dirty="0" smtClean="0"/>
              <a:t>value</a:t>
            </a:r>
            <a:r>
              <a:rPr lang="en-US" sz="2300" dirty="0" smtClean="0"/>
              <a:t>: assessing </a:t>
            </a:r>
            <a:r>
              <a:rPr lang="en-US" sz="2300" dirty="0"/>
              <a:t>the technology </a:t>
            </a:r>
            <a:r>
              <a:rPr lang="en-US" sz="2300" dirty="0" smtClean="0"/>
              <a:t>underlying the </a:t>
            </a:r>
            <a:r>
              <a:rPr lang="en-US" sz="2300" dirty="0"/>
              <a:t>identifier scheme</a:t>
            </a:r>
            <a:r>
              <a:rPr lang="en-US" sz="2300" dirty="0" smtClean="0"/>
              <a:t>; 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 smtClean="0"/>
              <a:t>User value</a:t>
            </a:r>
            <a:r>
              <a:rPr lang="en-US" sz="2300" dirty="0" smtClean="0"/>
              <a:t>: assessing </a:t>
            </a:r>
            <a:r>
              <a:rPr lang="en-US" sz="2300" dirty="0"/>
              <a:t>how the scheme is likely to </a:t>
            </a:r>
            <a:r>
              <a:rPr lang="en-US" sz="2300" dirty="0" smtClean="0"/>
              <a:t>make end user’s </a:t>
            </a:r>
            <a:r>
              <a:rPr lang="en-US" sz="2300" dirty="0"/>
              <a:t>lives easier or more difficult; and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Archive </a:t>
            </a:r>
            <a:r>
              <a:rPr lang="en-US" sz="2300" b="1" dirty="0" smtClean="0"/>
              <a:t>value: </a:t>
            </a:r>
            <a:r>
              <a:rPr lang="en-US" sz="2300" dirty="0" smtClean="0"/>
              <a:t>assessing </a:t>
            </a:r>
            <a:r>
              <a:rPr lang="en-US" sz="2300" dirty="0"/>
              <a:t>whether an identifier scheme </a:t>
            </a:r>
            <a:r>
              <a:rPr lang="en-US" sz="2300" dirty="0" smtClean="0"/>
              <a:t>is likely </a:t>
            </a:r>
            <a:r>
              <a:rPr lang="en-US" sz="2300" dirty="0"/>
              <a:t>to make the job of data management easier </a:t>
            </a:r>
            <a:r>
              <a:rPr lang="en-US" sz="2300" dirty="0" smtClean="0"/>
              <a:t>or more </a:t>
            </a:r>
            <a:r>
              <a:rPr lang="en-US" sz="23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5217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Archival Resource Keys (ARKs)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Digital Object Identifiers (DOIs)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Extensible Resource Identifiers (XRIs)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System (Handles)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Life Science Unique Identifiers (LSIDs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Object Identifiers (OIDs)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Persistent Uniform Resource Locators (PURLs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Uniform Resource Identifiers/Names/Locators (URIs</a:t>
            </a:r>
            <a:r>
              <a:rPr lang="en-US" sz="2000" dirty="0" smtClean="0"/>
              <a:t>/ URNs</a:t>
            </a:r>
            <a:r>
              <a:rPr lang="en-US" sz="2000" dirty="0"/>
              <a:t>/URLs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Universally </a:t>
            </a:r>
            <a:r>
              <a:rPr lang="en-US" sz="2000" dirty="0"/>
              <a:t>Unique Identifiers (UUIDs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116</TotalTime>
  <Words>449</Words>
  <Application>Microsoft Macintosh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DCWS_PPT_Theme</vt:lpstr>
      <vt:lpstr>Identifiers for Digital Material</vt:lpstr>
      <vt:lpstr>What is an identifier? </vt:lpstr>
      <vt:lpstr>Identifiers are everywhere</vt:lpstr>
      <vt:lpstr>Why IDs matter for data curation?</vt:lpstr>
      <vt:lpstr>Qualities of an ID for data curation</vt:lpstr>
      <vt:lpstr>Values of different ID schemes</vt:lpstr>
      <vt:lpstr>Example Schemas</vt:lpstr>
      <vt:lpstr>Evaluating different ID schemas</vt:lpstr>
      <vt:lpstr>Services for data DOIs</vt:lpstr>
      <vt:lpstr>What is a DOI ? </vt:lpstr>
      <vt:lpstr>m:1</vt:lpstr>
      <vt:lpstr>Challenges</vt:lpstr>
      <vt:lpstr>Qualities of an ID for data curation</vt:lpstr>
      <vt:lpstr>An ID alone isn’t enough</vt:lpstr>
      <vt:lpstr>Data objects “version” differently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andrea thomer</cp:lastModifiedBy>
  <cp:revision>10</cp:revision>
  <dcterms:created xsi:type="dcterms:W3CDTF">2014-12-29T20:18:18Z</dcterms:created>
  <dcterms:modified xsi:type="dcterms:W3CDTF">2015-01-27T22:28:21Z</dcterms:modified>
</cp:coreProperties>
</file>