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66" r:id="rId4"/>
    <p:sldId id="267" r:id="rId5"/>
    <p:sldId id="268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ADCAC-0D16-DA41-AE9F-07FB27BA6E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EBCD9-8B85-9F48-8957-AA05FC22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</a:t>
            </a:r>
            <a:r>
              <a:rPr lang="en-US" baseline="0" dirty="0" err="1" smtClean="0"/>
              <a:t>interestig</a:t>
            </a:r>
            <a:r>
              <a:rPr lang="en-US" baseline="0" dirty="0" smtClean="0"/>
              <a:t>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F2B7-A1DD-D042-956B-5642BE4115C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3298-2E59-1B48-A516-7139183A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6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5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design: </a:t>
            </a:r>
          </a:p>
          <a:p>
            <a:pPr marL="0" indent="0">
              <a:buNone/>
            </a:pPr>
            <a:r>
              <a:rPr lang="en-US" dirty="0" smtClean="0"/>
              <a:t>	What seems missing? What seems hard, easy, or 	confusing? What isn’t on WS that we might also 	want to include on questionnaire?</a:t>
            </a:r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data)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91980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Individually </a:t>
            </a:r>
            <a:r>
              <a:rPr lang="en-US" dirty="0"/>
              <a:t>- provide a structure for a data interview between </a:t>
            </a:r>
            <a:r>
              <a:rPr lang="en-US" dirty="0" smtClean="0"/>
              <a:t>library / archive </a:t>
            </a:r>
            <a:r>
              <a:rPr lang="en-US" dirty="0"/>
              <a:t>and lab, or within </a:t>
            </a:r>
            <a:r>
              <a:rPr lang="en-US" dirty="0" smtClean="0"/>
              <a:t>lab.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Institutionally </a:t>
            </a:r>
            <a:r>
              <a:rPr lang="en-US" dirty="0"/>
              <a:t>- guide management and curation of data in repository setting, provides shareable documentation across staff, use cases for systems development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Globally </a:t>
            </a:r>
            <a:r>
              <a:rPr lang="en-US" dirty="0"/>
              <a:t>- develop generic adaptable research services at new institutions, primary data for research.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profiles (should) not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lab / individuals holdings, </a:t>
            </a:r>
            <a:r>
              <a:rPr lang="en-US" dirty="0" smtClean="0"/>
              <a:t>( profiles provide depth </a:t>
            </a:r>
            <a:r>
              <a:rPr lang="en-US" dirty="0"/>
              <a:t>not breadth)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Interpreted as permanent-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Profiles </a:t>
            </a:r>
            <a:r>
              <a:rPr lang="en-US" dirty="0"/>
              <a:t>are snapshots, and should be </a:t>
            </a:r>
            <a:r>
              <a:rPr lang="en-US" dirty="0" smtClean="0"/>
              <a:t>viewed with narrow time windows of relevance. But longitudinally they are very helpful guides.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</a:t>
            </a:r>
            <a:r>
              <a:rPr lang="en-US" dirty="0" err="1" smtClean="0"/>
              <a:t>throrough</a:t>
            </a:r>
            <a:r>
              <a:rPr lang="en-US" dirty="0" smtClean="0"/>
              <a:t>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3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46059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27781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796</Words>
  <Application>Microsoft Macintosh PowerPoint</Application>
  <PresentationFormat>On-screen Show (4:3)</PresentationFormat>
  <Paragraphs>112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is a profile?</vt:lpstr>
      <vt:lpstr>PowerPoint Presentation</vt:lpstr>
      <vt:lpstr>Completed profiles </vt:lpstr>
      <vt:lpstr>What can profiles do? </vt:lpstr>
      <vt:lpstr>What profiles (should) not do?</vt:lpstr>
      <vt:lpstr>What makes a good profile?</vt:lpstr>
      <vt:lpstr>Interviewers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Weber</dc:creator>
  <cp:lastModifiedBy>Nic Weber</cp:lastModifiedBy>
  <cp:revision>4</cp:revision>
  <dcterms:created xsi:type="dcterms:W3CDTF">2013-03-04T04:17:53Z</dcterms:created>
  <dcterms:modified xsi:type="dcterms:W3CDTF">2015-01-18T17:48:23Z</dcterms:modified>
</cp:coreProperties>
</file>