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15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2B0B4-9C1E-C84F-91DC-C94EF554C0AE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9233A-916A-5744-A9BC-3EF587F5A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39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9233A-916A-5744-A9BC-3EF587F5A9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61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28D5-5F93-BB4A-964B-203967C46295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CWS_Bann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705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Identifiers for Digital Material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8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identifier?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IDs matter for data curation?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43511" y="1692476"/>
            <a:ext cx="357308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Test corpus: 3.5 million scholarly articles published 1997-2012</a:t>
            </a:r>
          </a:p>
          <a:p>
            <a:endParaRPr lang="en-US" dirty="0"/>
          </a:p>
          <a:p>
            <a:r>
              <a:rPr lang="en-US" dirty="0" smtClean="0"/>
              <a:t>20% had content that was not accessible for review. </a:t>
            </a:r>
          </a:p>
          <a:p>
            <a:endParaRPr lang="en-US" dirty="0"/>
          </a:p>
          <a:p>
            <a:r>
              <a:rPr lang="en-US" dirty="0" smtClean="0"/>
              <a:t>If data are playing a role of evidence… we need to make sure that they are accessible for the long-term</a:t>
            </a:r>
          </a:p>
          <a:p>
            <a:endParaRPr lang="en-US" dirty="0"/>
          </a:p>
        </p:txBody>
      </p:sp>
      <p:pic>
        <p:nvPicPr>
          <p:cNvPr id="5" name="Picture 4" descr="Screen Shot 2014-12-29 at 2.29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68" y="1692476"/>
            <a:ext cx="4969887" cy="23431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064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Qualities of an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Readable</a:t>
            </a:r>
          </a:p>
          <a:p>
            <a:r>
              <a:rPr lang="en-US" dirty="0" smtClean="0"/>
              <a:t>Unique</a:t>
            </a:r>
          </a:p>
          <a:p>
            <a:r>
              <a:rPr lang="en-US" dirty="0" smtClean="0"/>
              <a:t>Persistent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9558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of different ID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079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Technical </a:t>
            </a:r>
            <a:r>
              <a:rPr lang="en-US" sz="2000" b="1" dirty="0" smtClean="0"/>
              <a:t>value</a:t>
            </a:r>
            <a:r>
              <a:rPr lang="en-US" sz="2000" dirty="0" smtClean="0"/>
              <a:t>: assessing </a:t>
            </a:r>
            <a:r>
              <a:rPr lang="en-US" sz="2000" dirty="0"/>
              <a:t>the technology </a:t>
            </a:r>
            <a:r>
              <a:rPr lang="en-US" sz="2000" dirty="0" smtClean="0"/>
              <a:t>underlying the </a:t>
            </a:r>
            <a:r>
              <a:rPr lang="en-US" sz="2000" dirty="0"/>
              <a:t>identifier scheme</a:t>
            </a:r>
            <a:r>
              <a:rPr lang="en-US" sz="2000" dirty="0" smtClean="0"/>
              <a:t>;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User value</a:t>
            </a:r>
            <a:r>
              <a:rPr lang="en-US" sz="2000" dirty="0" smtClean="0"/>
              <a:t>: assessing </a:t>
            </a:r>
            <a:r>
              <a:rPr lang="en-US" sz="2000" dirty="0"/>
              <a:t>how the scheme is likely to </a:t>
            </a:r>
            <a:r>
              <a:rPr lang="en-US" sz="2000" dirty="0" smtClean="0"/>
              <a:t>make end user’s </a:t>
            </a:r>
            <a:r>
              <a:rPr lang="en-US" sz="2000" dirty="0"/>
              <a:t>lives easier or more difficult; and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Archive </a:t>
            </a:r>
            <a:r>
              <a:rPr lang="en-US" sz="2000" b="1" dirty="0" smtClean="0"/>
              <a:t>value: </a:t>
            </a:r>
            <a:r>
              <a:rPr lang="en-US" sz="2000" dirty="0" smtClean="0"/>
              <a:t>assessing </a:t>
            </a:r>
            <a:r>
              <a:rPr lang="en-US" sz="2000" dirty="0"/>
              <a:t>whether an identifier scheme </a:t>
            </a:r>
            <a:r>
              <a:rPr lang="en-US" sz="2000" dirty="0" smtClean="0"/>
              <a:t>is likely </a:t>
            </a:r>
            <a:r>
              <a:rPr lang="en-US" sz="2000" dirty="0"/>
              <a:t>to make the job of data management easier </a:t>
            </a:r>
            <a:r>
              <a:rPr lang="en-US" sz="2000" dirty="0" smtClean="0"/>
              <a:t>or more </a:t>
            </a:r>
            <a:r>
              <a:rPr lang="en-US" sz="2000" dirty="0"/>
              <a:t>complicated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178752" y="448893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Duerr, et al.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8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9470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Archival Resource Keys (ARKs)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Digital Object Identifiers (DOIs)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Extensible Resource Identifiers (XRIs)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Handle System (Handles)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Life Science Unique Identifiers (LSIDs)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 Identifiers (OIDs)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Persistent Uniform Resource Locators (PURLs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Uniform Resource Identifiers/Names/Locators (URIs</a:t>
            </a:r>
            <a:r>
              <a:rPr lang="en-US" dirty="0" smtClean="0"/>
              <a:t>/ URNs</a:t>
            </a:r>
            <a:r>
              <a:rPr lang="en-US" dirty="0"/>
              <a:t>/URLs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Universally </a:t>
            </a:r>
            <a:r>
              <a:rPr lang="en-US" dirty="0"/>
              <a:t>Unique Identifiers (UUIDs)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9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614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Evaluating different ID schemas</a:t>
            </a:r>
            <a:endParaRPr lang="en-US" sz="2000" dirty="0"/>
          </a:p>
        </p:txBody>
      </p:sp>
      <p:pic>
        <p:nvPicPr>
          <p:cNvPr id="4" name="Picture 3" descr="Screen Shot 2014-12-29 at 2.13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44" y="1417638"/>
            <a:ext cx="6522924" cy="3238462"/>
          </a:xfrm>
          <a:prstGeom prst="rect">
            <a:avLst/>
          </a:prstGeom>
        </p:spPr>
      </p:pic>
      <p:pic>
        <p:nvPicPr>
          <p:cNvPr id="5" name="Picture 4" descr="Screen Shot 2014-12-29 at 2.13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49229"/>
            <a:ext cx="7937187" cy="40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9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for data DOIs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332" y="1979309"/>
            <a:ext cx="1664224" cy="158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817" y="2311987"/>
            <a:ext cx="2540000" cy="101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193" y="3895305"/>
            <a:ext cx="3310984" cy="105428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944006" y="501063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But not ideal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7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dataCITE</a:t>
            </a:r>
            <a:r>
              <a:rPr lang="en-US" dirty="0" smtClean="0"/>
              <a:t> Metadata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55670"/>
      </p:ext>
    </p:extLst>
  </p:cSld>
  <p:clrMapOvr>
    <a:masterClrMapping/>
  </p:clrMapOvr>
</p:sld>
</file>

<file path=ppt/theme/theme1.xml><?xml version="1.0" encoding="utf-8"?>
<a:theme xmlns:a="http://schemas.openxmlformats.org/drawingml/2006/main" name="DCWS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DCWS_PPT_Theme.thmx</Template>
  <TotalTime>40</TotalTime>
  <Words>211</Words>
  <Application>Microsoft Macintosh PowerPoint</Application>
  <PresentationFormat>On-screen Show (4:3)</PresentationFormat>
  <Paragraphs>42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DCWS_PPT_Theme</vt:lpstr>
      <vt:lpstr>Identifiers for Digital Material</vt:lpstr>
      <vt:lpstr>What is an identifier? </vt:lpstr>
      <vt:lpstr>Why IDs matter for data curation?</vt:lpstr>
      <vt:lpstr>Qualities of an ID</vt:lpstr>
      <vt:lpstr>Values of different ID schemes</vt:lpstr>
      <vt:lpstr>Example Schemas</vt:lpstr>
      <vt:lpstr>Evaluating different ID schemas</vt:lpstr>
      <vt:lpstr>Services for data DOIs</vt:lpstr>
      <vt:lpstr>dataCITE Metadata Kernel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Identifiers for Digital Material</dc:title>
  <dc:creator>Nic Weber</dc:creator>
  <cp:lastModifiedBy>Nic Weber</cp:lastModifiedBy>
  <cp:revision>4</cp:revision>
  <dcterms:created xsi:type="dcterms:W3CDTF">2014-12-29T20:18:18Z</dcterms:created>
  <dcterms:modified xsi:type="dcterms:W3CDTF">2014-12-29T20:59:06Z</dcterms:modified>
</cp:coreProperties>
</file>