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9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F3DB-EC51-3840-900F-470751CD5404}" type="datetimeFigureOut">
              <a:rPr lang="en-US" smtClean="0"/>
              <a:t>12/26/14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89D4-EB5C-3D49-9EE9-62E977A8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24 at 11.38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91" y="1598641"/>
            <a:ext cx="9284527" cy="812194"/>
          </a:xfrm>
          <a:prstGeom prst="rect">
            <a:avLst/>
          </a:prstGeom>
        </p:spPr>
      </p:pic>
      <p:pic>
        <p:nvPicPr>
          <p:cNvPr id="6" name="Picture 5" descr="Screen Shot 2014-12-24 at 11.41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71" y="2682953"/>
            <a:ext cx="2019736" cy="18912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5350" y="6302412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index.okfn.org</a:t>
            </a:r>
            <a:r>
              <a:rPr lang="en-US" dirty="0" smtClean="0"/>
              <a:t>/place/</a:t>
            </a:r>
            <a:endParaRPr lang="en-US" dirty="0"/>
          </a:p>
        </p:txBody>
      </p:sp>
      <p:pic>
        <p:nvPicPr>
          <p:cNvPr id="8" name="Picture 7" descr="Screen Shot 2014-12-24 at 11.43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13" y="512583"/>
            <a:ext cx="4109777" cy="63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9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95" y="939824"/>
            <a:ext cx="6604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5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Weber</dc:creator>
  <cp:lastModifiedBy>Nic Weber</cp:lastModifiedBy>
  <cp:revision>4</cp:revision>
  <dcterms:created xsi:type="dcterms:W3CDTF">2014-12-24T17:40:06Z</dcterms:created>
  <dcterms:modified xsi:type="dcterms:W3CDTF">2014-12-27T01:00:51Z</dcterms:modified>
</cp:coreProperties>
</file>