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01AD7-5359-914E-BFE3-5454938AEF16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326B-FBB1-FA4E-9C02-8753E795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bit more detail…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Workflow</a:t>
            </a:r>
            <a:endParaRPr lang="en-US" dirty="0"/>
          </a:p>
        </p:txBody>
      </p:sp>
      <p:pic>
        <p:nvPicPr>
          <p:cNvPr id="4" name="Picture 3" descr="Screen Shot 2015-02-08 at 4.2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" y="2505994"/>
            <a:ext cx="8505383" cy="1492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241" y="5350845"/>
            <a:ext cx="45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c/o </a:t>
            </a:r>
            <a:r>
              <a:rPr lang="en-US" dirty="0" err="1" smtClean="0"/>
              <a:t>SageCite</a:t>
            </a:r>
            <a:r>
              <a:rPr lang="en-US" dirty="0"/>
              <a:t>: http://</a:t>
            </a:r>
            <a:r>
              <a:rPr lang="en-US" dirty="0" err="1"/>
              <a:t>blogs.ukoln.ac.uk</a:t>
            </a:r>
            <a:r>
              <a:rPr lang="en-US" dirty="0"/>
              <a:t>/</a:t>
            </a:r>
            <a:r>
              <a:rPr lang="en-US" dirty="0" err="1"/>
              <a:t>sagecite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2247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08 at 4.2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" y="0"/>
            <a:ext cx="7934552" cy="56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is  - we want to be able to create usable, reliable workflows – and we want to document things such that our colleagues in another institution, department or college can understand them *immediately*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4716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4</TotalTime>
  <Words>63</Words>
  <Application>Microsoft Macintosh PowerPoint</Application>
  <PresentationFormat>On-screen Show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DCWS_PPT_Theme</vt:lpstr>
      <vt:lpstr>Lab 3 </vt:lpstr>
      <vt:lpstr>Informal Workflow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</dc:title>
  <dc:creator>Nic Weber</dc:creator>
  <cp:lastModifiedBy>Nic Weber</cp:lastModifiedBy>
  <cp:revision>1</cp:revision>
  <dcterms:created xsi:type="dcterms:W3CDTF">2015-02-08T22:31:25Z</dcterms:created>
  <dcterms:modified xsi:type="dcterms:W3CDTF">2015-02-10T01:50:23Z</dcterms:modified>
</cp:coreProperties>
</file>