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Curation </a:t>
            </a:r>
            <a:br>
              <a:rPr lang="en-US" dirty="0" smtClean="0"/>
            </a:br>
            <a:r>
              <a:rPr lang="en-US" dirty="0" smtClean="0"/>
              <a:t>@ Research Centers: </a:t>
            </a:r>
            <a:br>
              <a:rPr lang="en-US" dirty="0" smtClean="0"/>
            </a:br>
            <a:r>
              <a:rPr lang="en-US" dirty="0" smtClean="0"/>
              <a:t>Description, Citation, and Linking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7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gateway drug to the Semantic Web, RDF, and all things Linked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schema.org</a:t>
            </a:r>
            <a:r>
              <a:rPr lang="en-US" dirty="0"/>
              <a:t>/Dataset</a:t>
            </a:r>
          </a:p>
        </p:txBody>
      </p:sp>
    </p:spTree>
    <p:extLst>
      <p:ext uri="{BB962C8B-B14F-4D97-AF65-F5344CB8AC3E}">
        <p14:creationId xmlns:p14="http://schemas.microsoft.com/office/powerpoint/2010/main" val="376275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9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Provenance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41962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61</TotalTime>
  <Words>31</Words>
  <Application>Microsoft Macintosh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DCWS_PPT_Theme</vt:lpstr>
      <vt:lpstr>Data Curation  @ Research Centers:  Description, Citation, and Linking </vt:lpstr>
      <vt:lpstr>Schema.org</vt:lpstr>
      <vt:lpstr>PowerPoint Presentation</vt:lpstr>
      <vt:lpstr>Data Provenance (example)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Weber</dc:creator>
  <cp:lastModifiedBy>Nic Weber</cp:lastModifiedBy>
  <cp:revision>3</cp:revision>
  <dcterms:created xsi:type="dcterms:W3CDTF">2015-01-18T15:26:09Z</dcterms:created>
  <dcterms:modified xsi:type="dcterms:W3CDTF">2015-01-18T16:27:14Z</dcterms:modified>
</cp:coreProperties>
</file>