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96" r:id="rId3"/>
    <p:sldId id="284" r:id="rId4"/>
    <p:sldId id="285" r:id="rId5"/>
    <p:sldId id="287" r:id="rId6"/>
    <p:sldId id="298" r:id="rId7"/>
    <p:sldId id="299" r:id="rId8"/>
    <p:sldId id="295" r:id="rId9"/>
    <p:sldId id="297" r:id="rId10"/>
    <p:sldId id="300" r:id="rId11"/>
    <p:sldId id="290" r:id="rId12"/>
    <p:sldId id="301" r:id="rId13"/>
    <p:sldId id="303" r:id="rId14"/>
    <p:sldId id="291" r:id="rId15"/>
    <p:sldId id="302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6" autoAdjust="0"/>
  </p:normalViewPr>
  <p:slideViewPr>
    <p:cSldViewPr snapToGrid="0" snapToObjects="1">
      <p:cViewPr>
        <p:scale>
          <a:sx n="54" d="100"/>
          <a:sy n="54" d="100"/>
        </p:scale>
        <p:origin x="-2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r>
              <a:rPr lang="en-US" baseline="0" dirty="0" smtClean="0"/>
              <a:t> to see whose heard of Yellowstone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Case study: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Site-Based Data Curation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Year 1: Workshop &amp; focus groups with researchers</a:t>
            </a:r>
          </a:p>
          <a:p>
            <a:pPr lvl="1"/>
            <a:r>
              <a:rPr lang="en-US" dirty="0" smtClean="0"/>
              <a:t>Developed “Minimum information guidelines” for site-based data</a:t>
            </a:r>
          </a:p>
          <a:p>
            <a:pPr lvl="1"/>
            <a:r>
              <a:rPr lang="en-US" dirty="0" smtClean="0"/>
              <a:t>Not a schema, but a rough outline of what information needs to be preserved</a:t>
            </a:r>
          </a:p>
          <a:p>
            <a:r>
              <a:rPr lang="en-US" dirty="0"/>
              <a:t>Year 2: Process modeling and workflow development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1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SBDC process modeling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a </a:t>
            </a:r>
            <a:r>
              <a:rPr lang="en-US" dirty="0" err="1" smtClean="0"/>
              <a:t>geobiologist</a:t>
            </a:r>
            <a:r>
              <a:rPr lang="en-US" dirty="0" smtClean="0"/>
              <a:t> (Fouke) + his graduate student (</a:t>
            </a:r>
            <a:r>
              <a:rPr lang="en-US" dirty="0" err="1" smtClean="0"/>
              <a:t>Asangba</a:t>
            </a:r>
            <a:r>
              <a:rPr lang="en-US" dirty="0" smtClean="0"/>
              <a:t>) to curate a few years’ worth of field data</a:t>
            </a:r>
          </a:p>
          <a:p>
            <a:r>
              <a:rPr lang="en-US" dirty="0" smtClean="0"/>
              <a:t>To format data using existing metadata schemas</a:t>
            </a:r>
          </a:p>
          <a:p>
            <a:r>
              <a:rPr lang="en-US" dirty="0" smtClean="0"/>
              <a:t>To develop curatorial guidelines based on this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2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document a high-level “workflow” specific to one </a:t>
            </a:r>
            <a:r>
              <a:rPr lang="en-US" dirty="0" err="1" smtClean="0"/>
              <a:t>geobiologist’s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identify:</a:t>
            </a:r>
            <a:endParaRPr lang="en-US" dirty="0" smtClean="0"/>
          </a:p>
          <a:p>
            <a:pPr lvl="1"/>
            <a:r>
              <a:rPr lang="en-US" dirty="0" smtClean="0"/>
              <a:t>Important data products for preservation</a:t>
            </a:r>
          </a:p>
          <a:p>
            <a:pPr lvl="1"/>
            <a:r>
              <a:rPr lang="en-US" dirty="0" smtClean="0"/>
              <a:t>Links between data products</a:t>
            </a:r>
          </a:p>
          <a:p>
            <a:pPr lvl="1"/>
            <a:r>
              <a:rPr lang="en-US" dirty="0" smtClean="0"/>
              <a:t>Points for future curatorial </a:t>
            </a:r>
            <a:r>
              <a:rPr lang="en-US" dirty="0" smtClean="0"/>
              <a:t>intervention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20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products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0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1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documentation as a curatorial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in presenting this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depth look at a data curation research project</a:t>
            </a:r>
          </a:p>
          <a:p>
            <a:r>
              <a:rPr lang="en-US" dirty="0" smtClean="0"/>
              <a:t>Builds on modules on lifecycles (Day 1) and on building data services (Day 3)</a:t>
            </a:r>
          </a:p>
          <a:p>
            <a:r>
              <a:rPr lang="en-US" dirty="0" smtClean="0"/>
              <a:t>Hope to show how tools like the CPP Toolkit are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Curation Research @ Illinois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on</a:t>
            </a:r>
          </a:p>
          <a:p>
            <a:pPr lvl="1"/>
            <a:r>
              <a:rPr lang="en-US" dirty="0" smtClean="0"/>
              <a:t>Curation Profiles Project (2007-2009)</a:t>
            </a:r>
          </a:p>
          <a:p>
            <a:pPr lvl="1"/>
            <a:r>
              <a:rPr lang="en-US" dirty="0" smtClean="0"/>
              <a:t>Data Conservancy (2009-2012)</a:t>
            </a:r>
          </a:p>
          <a:p>
            <a:pPr lvl="1"/>
            <a:r>
              <a:rPr lang="en-US" dirty="0" smtClean="0"/>
              <a:t>Data Curation Education in Research Centers (2010-</a:t>
            </a:r>
            <a:r>
              <a:rPr lang="en-US" dirty="0" smtClean="0"/>
              <a:t>2014)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769514"/>
            <a:ext cx="609600" cy="54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708857"/>
            <a:ext cx="1905000" cy="72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646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Site-Based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Institute of Library and Museum Services grant (2011-2014)</a:t>
            </a:r>
          </a:p>
          <a:p>
            <a:r>
              <a:rPr lang="en-US" dirty="0" smtClean="0"/>
              <a:t>Primary </a:t>
            </a:r>
            <a:r>
              <a:rPr lang="en-US" dirty="0"/>
              <a:t>g</a:t>
            </a:r>
            <a:r>
              <a:rPr lang="en-US" dirty="0" smtClean="0"/>
              <a:t>oal</a:t>
            </a:r>
            <a:r>
              <a:rPr lang="en-US" dirty="0" smtClean="0"/>
              <a:t>:</a:t>
            </a:r>
          </a:p>
          <a:p>
            <a:pPr lvl="5"/>
            <a:endParaRPr lang="en-US" dirty="0" smtClean="0"/>
          </a:p>
          <a:p>
            <a:pPr marL="457200" lvl="1" indent="0" algn="ctr">
              <a:buNone/>
            </a:pPr>
            <a:r>
              <a:rPr lang="en-US" i="1" dirty="0" smtClean="0"/>
              <a:t>To develop  a framework of guidelines and processes to support the curation of digital research data collected </a:t>
            </a:r>
            <a:r>
              <a:rPr lang="en-US" i="1" u="sng" dirty="0" smtClean="0"/>
              <a:t>in the field</a:t>
            </a:r>
            <a:r>
              <a:rPr lang="en-US" i="1" dirty="0" smtClean="0"/>
              <a:t> at </a:t>
            </a:r>
            <a:r>
              <a:rPr lang="en-US" b="1" i="1" dirty="0" smtClean="0"/>
              <a:t>scientifically significant sites</a:t>
            </a:r>
          </a:p>
        </p:txBody>
      </p:sp>
    </p:spTree>
    <p:extLst>
      <p:ext uri="{BB962C8B-B14F-4D97-AF65-F5344CB8AC3E}">
        <p14:creationId xmlns:p14="http://schemas.microsoft.com/office/powerpoint/2010/main" val="8325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Our case study: Geobiology research at Yellowstone National Park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/>
                <a:cs typeface="Times New Roman"/>
              </a:rPr>
              <a:t>Geobiology: integrative “small science”</a:t>
            </a:r>
          </a:p>
          <a:p>
            <a:endParaRPr lang="en-US" sz="3000" dirty="0" smtClean="0">
              <a:latin typeface="Times New Roman"/>
              <a:cs typeface="Times New Roman"/>
            </a:endParaRPr>
          </a:p>
          <a:p>
            <a:pPr marL="4516438" lvl="1" indent="-400050"/>
            <a:r>
              <a:rPr lang="en-US" sz="2600" dirty="0" smtClean="0">
                <a:latin typeface="Times New Roman"/>
                <a:cs typeface="Times New Roman"/>
              </a:rPr>
              <a:t>Study of interactions and interrelation between sediment and microbes</a:t>
            </a:r>
          </a:p>
          <a:p>
            <a:pPr marL="4116388" indent="-400050"/>
            <a:endParaRPr lang="en-US" sz="3000" dirty="0">
              <a:latin typeface="Times New Roman"/>
              <a:cs typeface="Times New Roman"/>
            </a:endParaRPr>
          </a:p>
          <a:p>
            <a:pPr marL="4116388" indent="-400050"/>
            <a:r>
              <a:rPr lang="en-US" sz="3000" dirty="0" smtClean="0">
                <a:latin typeface="Times New Roman"/>
                <a:cs typeface="Times New Roman"/>
              </a:rPr>
              <a:t>YNP hot springs: hub for geobiology research</a:t>
            </a:r>
            <a:endParaRPr lang="en-US" sz="3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4" name="Picture 2" descr="Systems_Geobiolog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7" y="2375166"/>
            <a:ext cx="3222629" cy="339824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0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of hot springs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about geobiology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“Site-Based” data </a:t>
            </a:r>
            <a:r>
              <a:rPr lang="en-US" dirty="0"/>
              <a:t>c</a:t>
            </a:r>
            <a:r>
              <a:rPr lang="en-US" dirty="0" smtClean="0"/>
              <a:t>uration?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management at </a:t>
            </a:r>
            <a:r>
              <a:rPr lang="en-US" dirty="0" smtClean="0"/>
              <a:t>sites like YNP is typically focused </a:t>
            </a:r>
            <a:r>
              <a:rPr lang="en-US" dirty="0"/>
              <a:t>on physical resources (thermal features, specimens)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Policies and </a:t>
            </a:r>
            <a:r>
              <a:rPr lang="en-US" dirty="0" smtClean="0"/>
              <a:t>processes </a:t>
            </a:r>
            <a:r>
              <a:rPr lang="en-US" dirty="0"/>
              <a:t>for data curation typically have an institutional focus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Field data has particular (but poorly articulated) curatorial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5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can we </a:t>
            </a:r>
            <a:r>
              <a:rPr lang="en-US" dirty="0"/>
              <a:t>bridge the gap between data curation and resource management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can we capture the context of data collection (provenance!)?</a:t>
            </a:r>
            <a:endParaRPr lang="en-US" dirty="0"/>
          </a:p>
          <a:p>
            <a:r>
              <a:rPr lang="en-US" dirty="0" smtClean="0"/>
              <a:t>How should collections of field data be organized to support access across sites?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413</Words>
  <Application>Microsoft Macintosh PowerPoint</Application>
  <PresentationFormat>On-screen Show (4:3)</PresentationFormat>
  <Paragraphs>56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Case study:  The Site-Based Data Curation Project</vt:lpstr>
      <vt:lpstr>Goals in presenting this case</vt:lpstr>
      <vt:lpstr>Data Curation Research @ Illinois</vt:lpstr>
      <vt:lpstr>Site-Based Data Curation</vt:lpstr>
      <vt:lpstr>Our case study: Geobiology research at Yellowstone National Park</vt:lpstr>
      <vt:lpstr>Pictures of hot springs</vt:lpstr>
      <vt:lpstr>Some more about geobiology research</vt:lpstr>
      <vt:lpstr>Why do we need “Site-Based” data curation?</vt:lpstr>
      <vt:lpstr>Research Questions</vt:lpstr>
      <vt:lpstr>Methods</vt:lpstr>
      <vt:lpstr>SBDC process modeling</vt:lpstr>
      <vt:lpstr>Initial goal</vt:lpstr>
      <vt:lpstr>Results:</vt:lpstr>
      <vt:lpstr>Process modeling goals</vt:lpstr>
      <vt:lpstr>Result:</vt:lpstr>
      <vt:lpstr>PowerPoint Presentation</vt:lpstr>
      <vt:lpstr>PowerPoint Presentation</vt:lpstr>
      <vt:lpstr>Workflow documentation as a curatorial 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68</cp:revision>
  <cp:lastPrinted>2014-12-29T20:59:13Z</cp:lastPrinted>
  <dcterms:created xsi:type="dcterms:W3CDTF">2014-12-23T22:24:41Z</dcterms:created>
  <dcterms:modified xsi:type="dcterms:W3CDTF">2015-01-26T00:10:14Z</dcterms:modified>
</cp:coreProperties>
</file>