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6" autoAdjust="0"/>
  </p:normalViewPr>
  <p:slideViewPr>
    <p:cSldViewPr snapToGrid="0" snapToObjects="1">
      <p:cViewPr>
        <p:scale>
          <a:sx n="90" d="100"/>
          <a:sy n="90" d="100"/>
        </p:scale>
        <p:origin x="-1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Lab: </a:t>
            </a:r>
            <a:r>
              <a:rPr lang="en-US" dirty="0" smtClean="0"/>
              <a:t>Data markup, </a:t>
            </a:r>
            <a:r>
              <a:rPr lang="en-US" dirty="0"/>
              <a:t>c</a:t>
            </a:r>
            <a:r>
              <a:rPr lang="en-US" dirty="0" smtClean="0"/>
              <a:t>leaning and transformation with </a:t>
            </a:r>
            <a:r>
              <a:rPr lang="en-US" b="1" dirty="0" smtClean="0"/>
              <a:t>Open Refine</a:t>
            </a:r>
            <a:endParaRPr lang="en-US" b="1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b="1" i="1" dirty="0" smtClean="0"/>
              <a:t>changes</a:t>
            </a:r>
            <a:r>
              <a:rPr lang="en-US" dirty="0" smtClean="0"/>
              <a:t> throughout its lifecycle</a:t>
            </a:r>
          </a:p>
          <a:p>
            <a:pPr lvl="1"/>
            <a:r>
              <a:rPr lang="en-US" dirty="0" smtClean="0"/>
              <a:t>Different users have different needs</a:t>
            </a:r>
          </a:p>
          <a:p>
            <a:pPr lvl="1"/>
            <a:r>
              <a:rPr lang="en-US" dirty="0" smtClean="0"/>
              <a:t>Different repositories have different formats</a:t>
            </a:r>
          </a:p>
          <a:p>
            <a:r>
              <a:rPr lang="en-US" dirty="0" smtClean="0"/>
              <a:t>Data needs to be normalized, or </a:t>
            </a:r>
            <a:r>
              <a:rPr lang="en-US" b="1" i="1" dirty="0" smtClean="0"/>
              <a:t>cleaned</a:t>
            </a:r>
            <a:r>
              <a:rPr lang="en-US" dirty="0" smtClean="0"/>
              <a:t> for integration, publication and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powerful tool for manipulating and cleaning data</a:t>
            </a:r>
          </a:p>
          <a:p>
            <a:r>
              <a:rPr lang="en-US" dirty="0" smtClean="0"/>
              <a:t>Looks like a spreadsheet, acts like a database</a:t>
            </a:r>
          </a:p>
          <a:p>
            <a:r>
              <a:rPr lang="en-US" dirty="0" smtClean="0"/>
              <a:t>Like Excel, but much better for data curation!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6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learn:</a:t>
            </a:r>
          </a:p>
          <a:p>
            <a:pPr lvl="1"/>
            <a:r>
              <a:rPr lang="en-US" dirty="0" smtClean="0"/>
              <a:t>The basics of Open Refine</a:t>
            </a:r>
          </a:p>
          <a:p>
            <a:pPr lvl="2"/>
            <a:r>
              <a:rPr lang="en-US" dirty="0" smtClean="0"/>
              <a:t>Creating a project</a:t>
            </a:r>
          </a:p>
          <a:p>
            <a:pPr lvl="2"/>
            <a:r>
              <a:rPr lang="en-US" dirty="0" smtClean="0"/>
              <a:t>Beginning normalization </a:t>
            </a:r>
          </a:p>
          <a:p>
            <a:pPr lvl="2"/>
            <a:r>
              <a:rPr lang="en-US" smtClean="0"/>
              <a:t>Faceting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88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Lab: Data markup, cleaning and transformation with Open Refine</vt:lpstr>
      <vt:lpstr>Cleaning data</vt:lpstr>
      <vt:lpstr>Open Refine</vt:lpstr>
      <vt:lpstr>In this 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39</cp:revision>
  <cp:lastPrinted>2014-12-29T20:59:13Z</cp:lastPrinted>
  <dcterms:created xsi:type="dcterms:W3CDTF">2014-12-23T22:24:41Z</dcterms:created>
  <dcterms:modified xsi:type="dcterms:W3CDTF">2015-01-25T17:03:42Z</dcterms:modified>
</cp:coreProperties>
</file>